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3.xml" ContentType="application/inkml+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4.xml" ContentType="application/inkml+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5.xml" ContentType="application/inkml+xml"/>
  <Override PartName="/ppt/ink/ink16.xml" ContentType="application/inkml+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2"/>
  </p:notesMasterIdLst>
  <p:sldIdLst>
    <p:sldId id="256" r:id="rId2"/>
    <p:sldId id="4466" r:id="rId3"/>
    <p:sldId id="3116" r:id="rId4"/>
    <p:sldId id="4452" r:id="rId5"/>
    <p:sldId id="4454" r:id="rId6"/>
    <p:sldId id="4488" r:id="rId7"/>
    <p:sldId id="3095" r:id="rId8"/>
    <p:sldId id="3097" r:id="rId9"/>
    <p:sldId id="4490" r:id="rId10"/>
    <p:sldId id="264" r:id="rId11"/>
    <p:sldId id="4515" r:id="rId12"/>
    <p:sldId id="270" r:id="rId13"/>
    <p:sldId id="272" r:id="rId14"/>
    <p:sldId id="3113" r:id="rId15"/>
    <p:sldId id="287" r:id="rId16"/>
    <p:sldId id="301" r:id="rId17"/>
    <p:sldId id="4501" r:id="rId18"/>
    <p:sldId id="299" r:id="rId19"/>
    <p:sldId id="298" r:id="rId20"/>
    <p:sldId id="297" r:id="rId21"/>
    <p:sldId id="302" r:id="rId22"/>
    <p:sldId id="303" r:id="rId23"/>
    <p:sldId id="4493" r:id="rId24"/>
    <p:sldId id="271" r:id="rId25"/>
    <p:sldId id="304" r:id="rId26"/>
    <p:sldId id="305" r:id="rId27"/>
    <p:sldId id="306" r:id="rId28"/>
    <p:sldId id="308" r:id="rId29"/>
    <p:sldId id="321" r:id="rId30"/>
    <p:sldId id="320" r:id="rId31"/>
    <p:sldId id="318" r:id="rId32"/>
    <p:sldId id="322" r:id="rId33"/>
    <p:sldId id="329" r:id="rId34"/>
    <p:sldId id="330" r:id="rId35"/>
    <p:sldId id="331" r:id="rId36"/>
    <p:sldId id="309" r:id="rId37"/>
    <p:sldId id="324" r:id="rId38"/>
    <p:sldId id="325" r:id="rId39"/>
    <p:sldId id="326" r:id="rId40"/>
    <p:sldId id="323" r:id="rId41"/>
    <p:sldId id="327" r:id="rId42"/>
    <p:sldId id="328" r:id="rId43"/>
    <p:sldId id="332" r:id="rId44"/>
    <p:sldId id="310" r:id="rId45"/>
    <p:sldId id="4494" r:id="rId46"/>
    <p:sldId id="273" r:id="rId47"/>
    <p:sldId id="279" r:id="rId48"/>
    <p:sldId id="316" r:id="rId49"/>
    <p:sldId id="311" r:id="rId50"/>
    <p:sldId id="312" r:id="rId51"/>
    <p:sldId id="4514" r:id="rId52"/>
    <p:sldId id="4495" r:id="rId53"/>
    <p:sldId id="313" r:id="rId54"/>
    <p:sldId id="314" r:id="rId55"/>
    <p:sldId id="284" r:id="rId56"/>
    <p:sldId id="4496" r:id="rId57"/>
    <p:sldId id="286" r:id="rId58"/>
    <p:sldId id="4497" r:id="rId59"/>
    <p:sldId id="288" r:id="rId60"/>
    <p:sldId id="317" r:id="rId61"/>
    <p:sldId id="289" r:id="rId62"/>
    <p:sldId id="4498" r:id="rId63"/>
    <p:sldId id="4499" r:id="rId64"/>
    <p:sldId id="292" r:id="rId65"/>
    <p:sldId id="4500" r:id="rId66"/>
    <p:sldId id="275" r:id="rId67"/>
    <p:sldId id="276" r:id="rId68"/>
    <p:sldId id="4502" r:id="rId69"/>
    <p:sldId id="274" r:id="rId70"/>
    <p:sldId id="4503" r:id="rId71"/>
    <p:sldId id="4504" r:id="rId72"/>
    <p:sldId id="257" r:id="rId73"/>
    <p:sldId id="269" r:id="rId74"/>
    <p:sldId id="258" r:id="rId75"/>
    <p:sldId id="259" r:id="rId76"/>
    <p:sldId id="267" r:id="rId77"/>
    <p:sldId id="277" r:id="rId78"/>
    <p:sldId id="260" r:id="rId79"/>
    <p:sldId id="261" r:id="rId80"/>
    <p:sldId id="262" r:id="rId81"/>
    <p:sldId id="263" r:id="rId82"/>
    <p:sldId id="268" r:id="rId83"/>
    <p:sldId id="4505" r:id="rId84"/>
    <p:sldId id="265" r:id="rId85"/>
    <p:sldId id="266" r:id="rId86"/>
    <p:sldId id="278" r:id="rId87"/>
    <p:sldId id="4506" r:id="rId88"/>
    <p:sldId id="4507" r:id="rId89"/>
    <p:sldId id="280" r:id="rId90"/>
    <p:sldId id="4508" r:id="rId91"/>
    <p:sldId id="4509" r:id="rId92"/>
    <p:sldId id="4510" r:id="rId93"/>
    <p:sldId id="4511" r:id="rId94"/>
    <p:sldId id="4512" r:id="rId95"/>
    <p:sldId id="341" r:id="rId96"/>
    <p:sldId id="3107" r:id="rId97"/>
    <p:sldId id="4471" r:id="rId98"/>
    <p:sldId id="4472" r:id="rId99"/>
    <p:sldId id="4473" r:id="rId100"/>
    <p:sldId id="4474" r:id="rId101"/>
    <p:sldId id="4475" r:id="rId102"/>
    <p:sldId id="283" r:id="rId103"/>
    <p:sldId id="4455" r:id="rId104"/>
    <p:sldId id="3114" r:id="rId105"/>
    <p:sldId id="4517" r:id="rId106"/>
    <p:sldId id="4461" r:id="rId107"/>
    <p:sldId id="3115" r:id="rId108"/>
    <p:sldId id="290" r:id="rId109"/>
    <p:sldId id="295" r:id="rId110"/>
    <p:sldId id="4463" r:id="rId111"/>
    <p:sldId id="4513" r:id="rId112"/>
    <p:sldId id="4491" r:id="rId113"/>
    <p:sldId id="4479" r:id="rId114"/>
    <p:sldId id="4480" r:id="rId115"/>
    <p:sldId id="4481" r:id="rId116"/>
    <p:sldId id="4482" r:id="rId117"/>
    <p:sldId id="4483" r:id="rId118"/>
    <p:sldId id="4484" r:id="rId119"/>
    <p:sldId id="4486" r:id="rId120"/>
    <p:sldId id="296" r:id="rId12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8BC"/>
    <a:srgbClr val="0070C0"/>
    <a:srgbClr val="0062A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63" d="100"/>
          <a:sy n="63" d="100"/>
        </p:scale>
        <p:origin x="9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128"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129" Type="http://schemas.openxmlformats.org/officeDocument/2006/relationships/customXml" Target="../customXml/item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_rels/data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911D7-73DE-4782-BE64-06477002F0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PE"/>
        </a:p>
      </dgm:t>
    </dgm:pt>
    <dgm:pt modelId="{A49DC210-33DD-4B7C-B0FD-91ABE877BF0A}">
      <dgm:prSet phldrT="[Texto]" custT="1"/>
      <dgm:spPr/>
      <dgm:t>
        <a:bodyPr/>
        <a:lstStyle/>
        <a:p>
          <a:pPr algn="l"/>
          <a:r>
            <a:rPr lang="es-ES" sz="1600" kern="1200" dirty="0">
              <a:solidFill>
                <a:prstClr val="white"/>
              </a:solidFill>
              <a:latin typeface="Arial" panose="020B0604020202020204" pitchFamily="34" charset="0"/>
              <a:ea typeface="+mn-ea"/>
              <a:cs typeface="Arial" panose="020B0604020202020204" pitchFamily="34" charset="0"/>
            </a:rPr>
            <a:t>Al contar con determinada información de documentos se considera pertinente facilitar el cumplimiento del llevado del Registro de Ventas e ingresos Electrónico (RVIE) y el Registro de Compras Electrónico (RCE), aprobándose el Sistema Integrado de Registros Electrónicos (SIRE) para poner a disposición de los contribuyentes una propuesta que incorpore dicha información.</a:t>
          </a:r>
          <a:endParaRPr lang="es-PE" sz="1600" kern="1200" dirty="0">
            <a:solidFill>
              <a:prstClr val="white"/>
            </a:solidFill>
            <a:latin typeface="Arial" panose="020B0604020202020204" pitchFamily="34" charset="0"/>
            <a:ea typeface="+mn-ea"/>
            <a:cs typeface="Arial" panose="020B0604020202020204" pitchFamily="34" charset="0"/>
          </a:endParaRPr>
        </a:p>
      </dgm:t>
    </dgm:pt>
    <dgm:pt modelId="{33EF51C1-F2D9-4130-A2BB-8F4401EDBC08}" type="parTrans" cxnId="{BE7C910B-FC89-4406-9021-474DB7C9715E}">
      <dgm:prSet/>
      <dgm:spPr/>
      <dgm:t>
        <a:bodyPr/>
        <a:lstStyle/>
        <a:p>
          <a:pPr algn="l"/>
          <a:endParaRPr lang="es-PE">
            <a:latin typeface="Arial" panose="020B0604020202020204" pitchFamily="34" charset="0"/>
            <a:cs typeface="Arial" panose="020B0604020202020204" pitchFamily="34" charset="0"/>
          </a:endParaRPr>
        </a:p>
      </dgm:t>
    </dgm:pt>
    <dgm:pt modelId="{CE5AEFD4-F702-45DB-BD02-4B6DFFCAEF08}" type="sibTrans" cxnId="{BE7C910B-FC89-4406-9021-474DB7C9715E}">
      <dgm:prSet/>
      <dgm:spPr/>
      <dgm:t>
        <a:bodyPr/>
        <a:lstStyle/>
        <a:p>
          <a:pPr algn="l"/>
          <a:endParaRPr lang="es-PE">
            <a:latin typeface="Arial" panose="020B0604020202020204" pitchFamily="34" charset="0"/>
            <a:cs typeface="Arial" panose="020B0604020202020204" pitchFamily="34" charset="0"/>
          </a:endParaRPr>
        </a:p>
      </dgm:t>
    </dgm:pt>
    <dgm:pt modelId="{CBC63668-5D1F-40A4-9EB7-C4F43284C618}">
      <dgm:prSet phldrT="[Texto]" custT="1"/>
      <dgm:spPr/>
      <dgm:t>
        <a:bodyPr/>
        <a:lstStyle/>
        <a:p>
          <a:pPr algn="l"/>
          <a:r>
            <a:rPr lang="es-PE" sz="1600" dirty="0">
              <a:solidFill>
                <a:prstClr val="white"/>
              </a:solidFill>
              <a:latin typeface="Arial" panose="020B0604020202020204" pitchFamily="34" charset="0"/>
              <a:ea typeface="+mn-ea"/>
              <a:cs typeface="Arial" panose="020B0604020202020204" pitchFamily="34" charset="0"/>
            </a:rPr>
            <a:t>Gracias a esta nueva herramienta virtual, se utilizará la información de los comprobantes de pagos electrónicos  para realizar una propuesta de los registros de compras y ventas. Una vez que hayan enviado estos registros, la Sunat generará una propuesta de las casillas de ventas y compras en la Declaración mensual del IGV.</a:t>
          </a:r>
          <a:endParaRPr lang="es-PE" sz="1600" dirty="0">
            <a:latin typeface="Arial" panose="020B0604020202020204" pitchFamily="34" charset="0"/>
            <a:cs typeface="Arial" panose="020B0604020202020204" pitchFamily="34" charset="0"/>
          </a:endParaRPr>
        </a:p>
      </dgm:t>
    </dgm:pt>
    <dgm:pt modelId="{5ECF3112-2229-4652-A6A7-58CD532F8EB8}" type="parTrans" cxnId="{64F7D20B-7480-4F49-88D3-6C751A5F6A74}">
      <dgm:prSet/>
      <dgm:spPr/>
      <dgm:t>
        <a:bodyPr/>
        <a:lstStyle/>
        <a:p>
          <a:pPr algn="l"/>
          <a:endParaRPr lang="es-PE">
            <a:latin typeface="Arial" panose="020B0604020202020204" pitchFamily="34" charset="0"/>
            <a:cs typeface="Arial" panose="020B0604020202020204" pitchFamily="34" charset="0"/>
          </a:endParaRPr>
        </a:p>
      </dgm:t>
    </dgm:pt>
    <dgm:pt modelId="{D0AE878A-20C9-429A-913C-FC0AB8E87AC7}" type="sibTrans" cxnId="{64F7D20B-7480-4F49-88D3-6C751A5F6A74}">
      <dgm:prSet/>
      <dgm:spPr/>
      <dgm:t>
        <a:bodyPr/>
        <a:lstStyle/>
        <a:p>
          <a:pPr algn="l"/>
          <a:endParaRPr lang="es-PE">
            <a:latin typeface="Arial" panose="020B0604020202020204" pitchFamily="34" charset="0"/>
            <a:cs typeface="Arial" panose="020B0604020202020204" pitchFamily="34" charset="0"/>
          </a:endParaRPr>
        </a:p>
      </dgm:t>
    </dgm:pt>
    <dgm:pt modelId="{513313D7-9837-4C7B-8628-5389C2A0F24B}" type="pres">
      <dgm:prSet presAssocID="{5C3911D7-73DE-4782-BE64-06477002F02B}" presName="linearFlow" presStyleCnt="0">
        <dgm:presLayoutVars>
          <dgm:dir/>
          <dgm:resizeHandles val="exact"/>
        </dgm:presLayoutVars>
      </dgm:prSet>
      <dgm:spPr/>
    </dgm:pt>
    <dgm:pt modelId="{D0EFAA43-048F-405A-94BF-72637370EC43}" type="pres">
      <dgm:prSet presAssocID="{A49DC210-33DD-4B7C-B0FD-91ABE877BF0A}" presName="composite" presStyleCnt="0"/>
      <dgm:spPr/>
    </dgm:pt>
    <dgm:pt modelId="{CBA447A4-6480-43ED-AD05-A4867BE077F0}" type="pres">
      <dgm:prSet presAssocID="{A49DC210-33DD-4B7C-B0FD-91ABE877BF0A}" presName="imgShp" presStyleLbl="fgImgPlace1" presStyleIdx="0" presStyleCnt="2"/>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CB41538-97FE-44AB-8116-955AED884C43}" type="pres">
      <dgm:prSet presAssocID="{A49DC210-33DD-4B7C-B0FD-91ABE877BF0A}" presName="txShp" presStyleLbl="node1" presStyleIdx="0" presStyleCnt="2">
        <dgm:presLayoutVars>
          <dgm:bulletEnabled val="1"/>
        </dgm:presLayoutVars>
      </dgm:prSet>
      <dgm:spPr/>
    </dgm:pt>
    <dgm:pt modelId="{5AE281DC-DD20-44A2-872E-FEF297300EDE}" type="pres">
      <dgm:prSet presAssocID="{CE5AEFD4-F702-45DB-BD02-4B6DFFCAEF08}" presName="spacing" presStyleCnt="0"/>
      <dgm:spPr/>
    </dgm:pt>
    <dgm:pt modelId="{4D533BE2-838B-45D1-BAD9-B15D26D37B10}" type="pres">
      <dgm:prSet presAssocID="{CBC63668-5D1F-40A4-9EB7-C4F43284C618}" presName="composite" presStyleCnt="0"/>
      <dgm:spPr/>
    </dgm:pt>
    <dgm:pt modelId="{F11ED554-7FCC-403E-ABF7-6D5106F6497E}" type="pres">
      <dgm:prSet presAssocID="{CBC63668-5D1F-40A4-9EB7-C4F43284C618}" presName="imgShp" presStyleLbl="fgImgPlace1" presStyleIdx="1" presStyleCnt="2"/>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172EF39-F0A0-4577-B95F-1086CDD09C64}" type="pres">
      <dgm:prSet presAssocID="{CBC63668-5D1F-40A4-9EB7-C4F43284C618}" presName="txShp" presStyleLbl="node1" presStyleIdx="1" presStyleCnt="2">
        <dgm:presLayoutVars>
          <dgm:bulletEnabled val="1"/>
        </dgm:presLayoutVars>
      </dgm:prSet>
      <dgm:spPr/>
    </dgm:pt>
  </dgm:ptLst>
  <dgm:cxnLst>
    <dgm:cxn modelId="{A38B9802-8870-4D36-894F-4E79B307A576}" type="presOf" srcId="{5C3911D7-73DE-4782-BE64-06477002F02B}" destId="{513313D7-9837-4C7B-8628-5389C2A0F24B}" srcOrd="0" destOrd="0" presId="urn:microsoft.com/office/officeart/2005/8/layout/vList3"/>
    <dgm:cxn modelId="{53D4C303-C7EA-4EDE-8486-4ED53FA82C66}" type="presOf" srcId="{CBC63668-5D1F-40A4-9EB7-C4F43284C618}" destId="{6172EF39-F0A0-4577-B95F-1086CDD09C64}" srcOrd="0" destOrd="0" presId="urn:microsoft.com/office/officeart/2005/8/layout/vList3"/>
    <dgm:cxn modelId="{BE7C910B-FC89-4406-9021-474DB7C9715E}" srcId="{5C3911D7-73DE-4782-BE64-06477002F02B}" destId="{A49DC210-33DD-4B7C-B0FD-91ABE877BF0A}" srcOrd="0" destOrd="0" parTransId="{33EF51C1-F2D9-4130-A2BB-8F4401EDBC08}" sibTransId="{CE5AEFD4-F702-45DB-BD02-4B6DFFCAEF08}"/>
    <dgm:cxn modelId="{64F7D20B-7480-4F49-88D3-6C751A5F6A74}" srcId="{5C3911D7-73DE-4782-BE64-06477002F02B}" destId="{CBC63668-5D1F-40A4-9EB7-C4F43284C618}" srcOrd="1" destOrd="0" parTransId="{5ECF3112-2229-4652-A6A7-58CD532F8EB8}" sibTransId="{D0AE878A-20C9-429A-913C-FC0AB8E87AC7}"/>
    <dgm:cxn modelId="{A2ED0590-8E88-4143-B0CF-691AA26D925A}" type="presOf" srcId="{A49DC210-33DD-4B7C-B0FD-91ABE877BF0A}" destId="{ECB41538-97FE-44AB-8116-955AED884C43}" srcOrd="0" destOrd="0" presId="urn:microsoft.com/office/officeart/2005/8/layout/vList3"/>
    <dgm:cxn modelId="{066754B1-4DAD-44CD-A1E7-8C488A0CA5D0}" type="presParOf" srcId="{513313D7-9837-4C7B-8628-5389C2A0F24B}" destId="{D0EFAA43-048F-405A-94BF-72637370EC43}" srcOrd="0" destOrd="0" presId="urn:microsoft.com/office/officeart/2005/8/layout/vList3"/>
    <dgm:cxn modelId="{C570C1E7-1DBD-4A21-B6BF-4E6517EB21B1}" type="presParOf" srcId="{D0EFAA43-048F-405A-94BF-72637370EC43}" destId="{CBA447A4-6480-43ED-AD05-A4867BE077F0}" srcOrd="0" destOrd="0" presId="urn:microsoft.com/office/officeart/2005/8/layout/vList3"/>
    <dgm:cxn modelId="{08195F11-E119-42DE-A15B-1A042DE88FB4}" type="presParOf" srcId="{D0EFAA43-048F-405A-94BF-72637370EC43}" destId="{ECB41538-97FE-44AB-8116-955AED884C43}" srcOrd="1" destOrd="0" presId="urn:microsoft.com/office/officeart/2005/8/layout/vList3"/>
    <dgm:cxn modelId="{D5BB3DA5-06A9-498E-892B-FB48C338536B}" type="presParOf" srcId="{513313D7-9837-4C7B-8628-5389C2A0F24B}" destId="{5AE281DC-DD20-44A2-872E-FEF297300EDE}" srcOrd="1" destOrd="0" presId="urn:microsoft.com/office/officeart/2005/8/layout/vList3"/>
    <dgm:cxn modelId="{ABC3F361-9D4C-486F-91FD-B7A4C574D04C}" type="presParOf" srcId="{513313D7-9837-4C7B-8628-5389C2A0F24B}" destId="{4D533BE2-838B-45D1-BAD9-B15D26D37B10}" srcOrd="2" destOrd="0" presId="urn:microsoft.com/office/officeart/2005/8/layout/vList3"/>
    <dgm:cxn modelId="{C712890E-0425-4419-A81A-2A878614D618}" type="presParOf" srcId="{4D533BE2-838B-45D1-BAD9-B15D26D37B10}" destId="{F11ED554-7FCC-403E-ABF7-6D5106F6497E}" srcOrd="0" destOrd="0" presId="urn:microsoft.com/office/officeart/2005/8/layout/vList3"/>
    <dgm:cxn modelId="{916833D1-7761-42AB-9296-E5652F59058D}" type="presParOf" srcId="{4D533BE2-838B-45D1-BAD9-B15D26D37B10}" destId="{6172EF39-F0A0-4577-B95F-1086CDD09C64}"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43C70-CFA4-4D5A-9712-D3B6AA4ED73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E"/>
        </a:p>
      </dgm:t>
    </dgm:pt>
    <dgm:pt modelId="{D3D26DB2-5D4D-425A-B1D6-042A8F489633}">
      <dgm:prSet phldrT="[Texto]" custT="1"/>
      <dgm:spPr/>
      <dgm:t>
        <a:bodyPr/>
        <a:lstStyle/>
        <a:p>
          <a:r>
            <a:rPr lang="es-MX" sz="1200" b="1" dirty="0">
              <a:latin typeface="Arial" panose="020B0604020202020204" pitchFamily="34" charset="0"/>
              <a:cs typeface="Arial" panose="020B0604020202020204" pitchFamily="34" charset="0"/>
            </a:rPr>
            <a:t>R.S 112-2021</a:t>
          </a:r>
          <a:endParaRPr lang="es-PE" sz="1200" b="1" dirty="0">
            <a:latin typeface="Arial" panose="020B0604020202020204" pitchFamily="34" charset="0"/>
            <a:cs typeface="Arial" panose="020B0604020202020204" pitchFamily="34" charset="0"/>
          </a:endParaRPr>
        </a:p>
      </dgm:t>
    </dgm:pt>
    <dgm:pt modelId="{9A5E4E2C-E285-4113-B472-D68D2F97D41F}" type="parTrans" cxnId="{F27206B9-55E3-4A2A-AE4C-561E93D25001}">
      <dgm:prSet/>
      <dgm:spPr/>
      <dgm:t>
        <a:bodyPr/>
        <a:lstStyle/>
        <a:p>
          <a:endParaRPr lang="es-PE" sz="1400">
            <a:latin typeface="Arial" panose="020B0604020202020204" pitchFamily="34" charset="0"/>
            <a:cs typeface="Arial" panose="020B0604020202020204" pitchFamily="34" charset="0"/>
          </a:endParaRPr>
        </a:p>
      </dgm:t>
    </dgm:pt>
    <dgm:pt modelId="{EFABBE7D-CEFA-4978-B2F8-E395E79E9373}" type="sibTrans" cxnId="{F27206B9-55E3-4A2A-AE4C-561E93D25001}">
      <dgm:prSet/>
      <dgm:spPr/>
      <dgm:t>
        <a:bodyPr/>
        <a:lstStyle/>
        <a:p>
          <a:endParaRPr lang="es-PE" sz="1400">
            <a:latin typeface="Arial" panose="020B0604020202020204" pitchFamily="34" charset="0"/>
            <a:cs typeface="Arial" panose="020B0604020202020204" pitchFamily="34" charset="0"/>
          </a:endParaRPr>
        </a:p>
      </dgm:t>
    </dgm:pt>
    <dgm:pt modelId="{D0D74B85-D7DE-4B73-B223-83CEA6C8E1F6}">
      <dgm:prSet phldrT="[Texto]" custT="1"/>
      <dgm:spPr/>
      <dgm:t>
        <a:bodyPr/>
        <a:lstStyle/>
        <a:p>
          <a:r>
            <a:rPr lang="es-MX" sz="1000" dirty="0">
              <a:latin typeface="Arial" panose="020B0604020202020204" pitchFamily="34" charset="0"/>
              <a:cs typeface="Arial" panose="020B0604020202020204" pitchFamily="34" charset="0"/>
            </a:rPr>
            <a:t>11/2021 – 154 Contribuyentes </a:t>
          </a:r>
          <a:endParaRPr lang="es-PE" sz="1000" dirty="0">
            <a:latin typeface="Arial" panose="020B0604020202020204" pitchFamily="34" charset="0"/>
            <a:cs typeface="Arial" panose="020B0604020202020204" pitchFamily="34" charset="0"/>
          </a:endParaRPr>
        </a:p>
      </dgm:t>
    </dgm:pt>
    <dgm:pt modelId="{396C4DB9-B6BF-4752-82D4-8FD6C6BF01D3}" type="parTrans" cxnId="{685C7A41-8A3E-476B-A8C7-07FBF34F17F5}">
      <dgm:prSet/>
      <dgm:spPr/>
      <dgm:t>
        <a:bodyPr/>
        <a:lstStyle/>
        <a:p>
          <a:endParaRPr lang="es-PE" sz="1400">
            <a:latin typeface="Arial" panose="020B0604020202020204" pitchFamily="34" charset="0"/>
            <a:cs typeface="Arial" panose="020B0604020202020204" pitchFamily="34" charset="0"/>
          </a:endParaRPr>
        </a:p>
      </dgm:t>
    </dgm:pt>
    <dgm:pt modelId="{D5F7A74A-4BBD-4EE4-BFAB-CBDE7ED147FB}" type="sibTrans" cxnId="{685C7A41-8A3E-476B-A8C7-07FBF34F17F5}">
      <dgm:prSet/>
      <dgm:spPr/>
      <dgm:t>
        <a:bodyPr/>
        <a:lstStyle/>
        <a:p>
          <a:endParaRPr lang="es-PE" sz="1400">
            <a:latin typeface="Arial" panose="020B0604020202020204" pitchFamily="34" charset="0"/>
            <a:cs typeface="Arial" panose="020B0604020202020204" pitchFamily="34" charset="0"/>
          </a:endParaRPr>
        </a:p>
      </dgm:t>
    </dgm:pt>
    <dgm:pt modelId="{AB2C862C-9EB5-42FA-AC48-131D121C33B4}">
      <dgm:prSet phldrT="[Texto]" custT="1"/>
      <dgm:spPr/>
      <dgm:t>
        <a:bodyPr/>
        <a:lstStyle/>
        <a:p>
          <a:r>
            <a:rPr lang="es-MX" sz="1000" dirty="0">
              <a:latin typeface="Arial" panose="020B0604020202020204" pitchFamily="34" charset="0"/>
              <a:cs typeface="Arial" panose="020B0604020202020204" pitchFamily="34" charset="0"/>
            </a:rPr>
            <a:t>04/2022 – Los obligados a llevar SLE PLE y SOL</a:t>
          </a:r>
          <a:endParaRPr lang="es-PE" sz="1000" dirty="0">
            <a:latin typeface="Arial" panose="020B0604020202020204" pitchFamily="34" charset="0"/>
            <a:cs typeface="Arial" panose="020B0604020202020204" pitchFamily="34" charset="0"/>
          </a:endParaRPr>
        </a:p>
      </dgm:t>
    </dgm:pt>
    <dgm:pt modelId="{09ABDE7A-D574-4368-9550-5DC7C577CD1F}" type="parTrans" cxnId="{87395B82-ADC2-4FF9-8624-1E75DDA27F01}">
      <dgm:prSet/>
      <dgm:spPr/>
      <dgm:t>
        <a:bodyPr/>
        <a:lstStyle/>
        <a:p>
          <a:endParaRPr lang="es-PE" sz="1400">
            <a:latin typeface="Arial" panose="020B0604020202020204" pitchFamily="34" charset="0"/>
            <a:cs typeface="Arial" panose="020B0604020202020204" pitchFamily="34" charset="0"/>
          </a:endParaRPr>
        </a:p>
      </dgm:t>
    </dgm:pt>
    <dgm:pt modelId="{93650BAD-8B70-41B9-ACA2-644D823F7D9B}" type="sibTrans" cxnId="{87395B82-ADC2-4FF9-8624-1E75DDA27F01}">
      <dgm:prSet/>
      <dgm:spPr/>
      <dgm:t>
        <a:bodyPr/>
        <a:lstStyle/>
        <a:p>
          <a:endParaRPr lang="es-PE" sz="1400">
            <a:latin typeface="Arial" panose="020B0604020202020204" pitchFamily="34" charset="0"/>
            <a:cs typeface="Arial" panose="020B0604020202020204" pitchFamily="34" charset="0"/>
          </a:endParaRPr>
        </a:p>
      </dgm:t>
    </dgm:pt>
    <dgm:pt modelId="{1239EA0F-E39B-4B55-8664-353D1EFF1E8A}">
      <dgm:prSet phldrT="[Texto]" custT="1"/>
      <dgm:spPr/>
      <dgm:t>
        <a:bodyPr/>
        <a:lstStyle/>
        <a:p>
          <a:r>
            <a:rPr lang="es-MX" sz="1200" b="1" dirty="0">
              <a:latin typeface="Arial" panose="020B0604020202020204" pitchFamily="34" charset="0"/>
              <a:cs typeface="Arial" panose="020B0604020202020204" pitchFamily="34" charset="0"/>
            </a:rPr>
            <a:t>R.S. 040-2022</a:t>
          </a:r>
          <a:endParaRPr lang="es-PE" sz="1200" b="1" dirty="0">
            <a:latin typeface="Arial" panose="020B0604020202020204" pitchFamily="34" charset="0"/>
            <a:cs typeface="Arial" panose="020B0604020202020204" pitchFamily="34" charset="0"/>
          </a:endParaRPr>
        </a:p>
      </dgm:t>
    </dgm:pt>
    <dgm:pt modelId="{CF2DE157-DFC1-49AB-B979-6A24061EF86C}" type="parTrans" cxnId="{92D40D3E-FB7B-4442-8B72-1E563848F7B2}">
      <dgm:prSet/>
      <dgm:spPr/>
      <dgm:t>
        <a:bodyPr/>
        <a:lstStyle/>
        <a:p>
          <a:endParaRPr lang="es-PE" sz="1400">
            <a:latin typeface="Arial" panose="020B0604020202020204" pitchFamily="34" charset="0"/>
            <a:cs typeface="Arial" panose="020B0604020202020204" pitchFamily="34" charset="0"/>
          </a:endParaRPr>
        </a:p>
      </dgm:t>
    </dgm:pt>
    <dgm:pt modelId="{9B6EBE6E-D91F-43FF-A181-DECD1FC19A6A}" type="sibTrans" cxnId="{92D40D3E-FB7B-4442-8B72-1E563848F7B2}">
      <dgm:prSet/>
      <dgm:spPr/>
      <dgm:t>
        <a:bodyPr/>
        <a:lstStyle/>
        <a:p>
          <a:endParaRPr lang="es-PE" sz="1400">
            <a:latin typeface="Arial" panose="020B0604020202020204" pitchFamily="34" charset="0"/>
            <a:cs typeface="Arial" panose="020B0604020202020204" pitchFamily="34" charset="0"/>
          </a:endParaRPr>
        </a:p>
      </dgm:t>
    </dgm:pt>
    <dgm:pt modelId="{C45B9A85-7D62-417E-9D6A-A8CD2D86A83F}">
      <dgm:prSet phldrT="[Texto]" custT="1"/>
      <dgm:spPr/>
      <dgm:t>
        <a:bodyPr/>
        <a:lstStyle/>
        <a:p>
          <a:r>
            <a:rPr lang="es-MX" sz="1000" dirty="0">
              <a:latin typeface="Arial" panose="020B0604020202020204" pitchFamily="34" charset="0"/>
              <a:cs typeface="Arial" panose="020B0604020202020204" pitchFamily="34" charset="0"/>
            </a:rPr>
            <a:t>10/2022 – 154 Contribuyentes</a:t>
          </a:r>
          <a:endParaRPr lang="es-PE" sz="1000" dirty="0">
            <a:latin typeface="Arial" panose="020B0604020202020204" pitchFamily="34" charset="0"/>
            <a:cs typeface="Arial" panose="020B0604020202020204" pitchFamily="34" charset="0"/>
          </a:endParaRPr>
        </a:p>
      </dgm:t>
    </dgm:pt>
    <dgm:pt modelId="{6713D41A-12FA-4605-A686-7BD5369C1403}" type="parTrans" cxnId="{038E4314-89B8-4FCB-B024-9820521C5DA2}">
      <dgm:prSet/>
      <dgm:spPr/>
      <dgm:t>
        <a:bodyPr/>
        <a:lstStyle/>
        <a:p>
          <a:endParaRPr lang="es-PE" sz="1400">
            <a:latin typeface="Arial" panose="020B0604020202020204" pitchFamily="34" charset="0"/>
            <a:cs typeface="Arial" panose="020B0604020202020204" pitchFamily="34" charset="0"/>
          </a:endParaRPr>
        </a:p>
      </dgm:t>
    </dgm:pt>
    <dgm:pt modelId="{37C3E2D1-A260-4587-A5E4-9F29317CE065}" type="sibTrans" cxnId="{038E4314-89B8-4FCB-B024-9820521C5DA2}">
      <dgm:prSet/>
      <dgm:spPr/>
      <dgm:t>
        <a:bodyPr/>
        <a:lstStyle/>
        <a:p>
          <a:endParaRPr lang="es-PE" sz="1400">
            <a:latin typeface="Arial" panose="020B0604020202020204" pitchFamily="34" charset="0"/>
            <a:cs typeface="Arial" panose="020B0604020202020204" pitchFamily="34" charset="0"/>
          </a:endParaRPr>
        </a:p>
      </dgm:t>
    </dgm:pt>
    <dgm:pt modelId="{72E70E0E-8281-416C-A43B-9FEADDA40F58}">
      <dgm:prSet phldrT="[Texto]" custT="1"/>
      <dgm:spPr/>
      <dgm:t>
        <a:bodyPr/>
        <a:lstStyle/>
        <a:p>
          <a:r>
            <a:rPr lang="es-MX" sz="1000" dirty="0">
              <a:latin typeface="Arial" panose="020B0604020202020204" pitchFamily="34" charset="0"/>
              <a:cs typeface="Arial" panose="020B0604020202020204" pitchFamily="34" charset="0"/>
            </a:rPr>
            <a:t>01/2023 – Los obligados a llevar SLE y Portal</a:t>
          </a:r>
          <a:endParaRPr lang="es-PE" sz="1000" dirty="0">
            <a:latin typeface="Arial" panose="020B0604020202020204" pitchFamily="34" charset="0"/>
            <a:cs typeface="Arial" panose="020B0604020202020204" pitchFamily="34" charset="0"/>
          </a:endParaRPr>
        </a:p>
      </dgm:t>
    </dgm:pt>
    <dgm:pt modelId="{66E823BC-97EE-4DD8-9AD1-DB61B60D3212}" type="parTrans" cxnId="{D2E05FF4-B7B1-4A98-BEE4-26FB69E05DBD}">
      <dgm:prSet/>
      <dgm:spPr/>
      <dgm:t>
        <a:bodyPr/>
        <a:lstStyle/>
        <a:p>
          <a:endParaRPr lang="es-PE" sz="1400">
            <a:latin typeface="Arial" panose="020B0604020202020204" pitchFamily="34" charset="0"/>
            <a:cs typeface="Arial" panose="020B0604020202020204" pitchFamily="34" charset="0"/>
          </a:endParaRPr>
        </a:p>
      </dgm:t>
    </dgm:pt>
    <dgm:pt modelId="{7F3945E8-B4F7-4CEB-8C66-9202E876F2EF}" type="sibTrans" cxnId="{D2E05FF4-B7B1-4A98-BEE4-26FB69E05DBD}">
      <dgm:prSet/>
      <dgm:spPr/>
      <dgm:t>
        <a:bodyPr/>
        <a:lstStyle/>
        <a:p>
          <a:endParaRPr lang="es-PE" sz="1400">
            <a:latin typeface="Arial" panose="020B0604020202020204" pitchFamily="34" charset="0"/>
            <a:cs typeface="Arial" panose="020B0604020202020204" pitchFamily="34" charset="0"/>
          </a:endParaRPr>
        </a:p>
      </dgm:t>
    </dgm:pt>
    <dgm:pt modelId="{A4F281C5-6F87-4873-BF48-D712FFCA7361}">
      <dgm:prSet phldrT="[Texto]" custT="1"/>
      <dgm:spPr/>
      <dgm:t>
        <a:bodyPr/>
        <a:lstStyle/>
        <a:p>
          <a:r>
            <a:rPr lang="es-MX" sz="1200" b="1" dirty="0">
              <a:latin typeface="Arial" panose="020B0604020202020204" pitchFamily="34" charset="0"/>
              <a:cs typeface="Arial" panose="020B0604020202020204" pitchFamily="34" charset="0"/>
            </a:rPr>
            <a:t>R.S. 190-2022</a:t>
          </a:r>
          <a:endParaRPr lang="es-PE" sz="1200" b="1" dirty="0">
            <a:latin typeface="Arial" panose="020B0604020202020204" pitchFamily="34" charset="0"/>
            <a:cs typeface="Arial" panose="020B0604020202020204" pitchFamily="34" charset="0"/>
          </a:endParaRPr>
        </a:p>
      </dgm:t>
    </dgm:pt>
    <dgm:pt modelId="{43D11CFC-B342-4C5A-93A3-6B328DFCBD00}" type="parTrans" cxnId="{D92D74EA-DDDB-422C-BF4C-3140E332F019}">
      <dgm:prSet/>
      <dgm:spPr/>
      <dgm:t>
        <a:bodyPr/>
        <a:lstStyle/>
        <a:p>
          <a:endParaRPr lang="es-PE" sz="1400">
            <a:latin typeface="Arial" panose="020B0604020202020204" pitchFamily="34" charset="0"/>
            <a:cs typeface="Arial" panose="020B0604020202020204" pitchFamily="34" charset="0"/>
          </a:endParaRPr>
        </a:p>
      </dgm:t>
    </dgm:pt>
    <dgm:pt modelId="{71915213-25FC-4AC7-9B7C-86B002229F42}" type="sibTrans" cxnId="{D92D74EA-DDDB-422C-BF4C-3140E332F019}">
      <dgm:prSet/>
      <dgm:spPr/>
      <dgm:t>
        <a:bodyPr/>
        <a:lstStyle/>
        <a:p>
          <a:endParaRPr lang="es-PE" sz="1400">
            <a:latin typeface="Arial" panose="020B0604020202020204" pitchFamily="34" charset="0"/>
            <a:cs typeface="Arial" panose="020B0604020202020204" pitchFamily="34" charset="0"/>
          </a:endParaRPr>
        </a:p>
      </dgm:t>
    </dgm:pt>
    <dgm:pt modelId="{00F9C15E-F7BA-40CE-AA65-148B5AEE842E}">
      <dgm:prSet phldrT="[Texto]" custT="1"/>
      <dgm:spPr/>
      <dgm:t>
        <a:bodyPr/>
        <a:lstStyle/>
        <a:p>
          <a:r>
            <a:rPr lang="es-MX" sz="1000" dirty="0">
              <a:latin typeface="Arial" panose="020B0604020202020204" pitchFamily="34" charset="0"/>
              <a:cs typeface="Arial" panose="020B0604020202020204" pitchFamily="34" charset="0"/>
            </a:rPr>
            <a:t>07/2023 – 154 Contribuyentes</a:t>
          </a:r>
          <a:endParaRPr lang="es-PE" sz="1000" dirty="0">
            <a:latin typeface="Arial" panose="020B0604020202020204" pitchFamily="34" charset="0"/>
            <a:cs typeface="Arial" panose="020B0604020202020204" pitchFamily="34" charset="0"/>
          </a:endParaRPr>
        </a:p>
      </dgm:t>
    </dgm:pt>
    <dgm:pt modelId="{7A55D9AE-3008-4515-9C9A-4F67D43BE709}" type="parTrans" cxnId="{41D69D1E-EE7F-4C37-8E8C-3A1C72273BD6}">
      <dgm:prSet/>
      <dgm:spPr/>
      <dgm:t>
        <a:bodyPr/>
        <a:lstStyle/>
        <a:p>
          <a:endParaRPr lang="es-PE" sz="1400">
            <a:latin typeface="Arial" panose="020B0604020202020204" pitchFamily="34" charset="0"/>
            <a:cs typeface="Arial" panose="020B0604020202020204" pitchFamily="34" charset="0"/>
          </a:endParaRPr>
        </a:p>
      </dgm:t>
    </dgm:pt>
    <dgm:pt modelId="{5F08A5C4-7CC1-4DF7-BB73-C5E2680FC10B}" type="sibTrans" cxnId="{41D69D1E-EE7F-4C37-8E8C-3A1C72273BD6}">
      <dgm:prSet/>
      <dgm:spPr/>
      <dgm:t>
        <a:bodyPr/>
        <a:lstStyle/>
        <a:p>
          <a:endParaRPr lang="es-PE" sz="1400">
            <a:latin typeface="Arial" panose="020B0604020202020204" pitchFamily="34" charset="0"/>
            <a:cs typeface="Arial" panose="020B0604020202020204" pitchFamily="34" charset="0"/>
          </a:endParaRPr>
        </a:p>
      </dgm:t>
    </dgm:pt>
    <dgm:pt modelId="{5A2D714F-DA5D-4536-845C-A9ED2C614B8D}">
      <dgm:prSet phldrT="[Texto]" custT="1"/>
      <dgm:spPr/>
      <dgm:t>
        <a:bodyPr/>
        <a:lstStyle/>
        <a:p>
          <a:r>
            <a:rPr lang="es-MX" sz="1000" dirty="0">
              <a:latin typeface="Arial" panose="020B0604020202020204" pitchFamily="34" charset="0"/>
              <a:cs typeface="Arial" panose="020B0604020202020204" pitchFamily="34" charset="0"/>
            </a:rPr>
            <a:t>10/2023 – Obligados a llevar RVIE y RC</a:t>
          </a:r>
          <a:endParaRPr lang="es-PE" sz="1000" dirty="0">
            <a:latin typeface="Arial" panose="020B0604020202020204" pitchFamily="34" charset="0"/>
            <a:cs typeface="Arial" panose="020B0604020202020204" pitchFamily="34" charset="0"/>
          </a:endParaRPr>
        </a:p>
      </dgm:t>
    </dgm:pt>
    <dgm:pt modelId="{88B1D696-EBCD-4482-AB30-CD72327117CC}" type="parTrans" cxnId="{D7BCE84E-B876-4C5A-81C6-5F26D47984D0}">
      <dgm:prSet/>
      <dgm:spPr/>
      <dgm:t>
        <a:bodyPr/>
        <a:lstStyle/>
        <a:p>
          <a:endParaRPr lang="es-PE" sz="1400">
            <a:latin typeface="Arial" panose="020B0604020202020204" pitchFamily="34" charset="0"/>
            <a:cs typeface="Arial" panose="020B0604020202020204" pitchFamily="34" charset="0"/>
          </a:endParaRPr>
        </a:p>
      </dgm:t>
    </dgm:pt>
    <dgm:pt modelId="{DF740EC5-C6D4-4A92-8CC8-94D821DE4ED5}" type="sibTrans" cxnId="{D7BCE84E-B876-4C5A-81C6-5F26D47984D0}">
      <dgm:prSet/>
      <dgm:spPr/>
      <dgm:t>
        <a:bodyPr/>
        <a:lstStyle/>
        <a:p>
          <a:endParaRPr lang="es-PE" sz="1400">
            <a:latin typeface="Arial" panose="020B0604020202020204" pitchFamily="34" charset="0"/>
            <a:cs typeface="Arial" panose="020B0604020202020204" pitchFamily="34" charset="0"/>
          </a:endParaRPr>
        </a:p>
      </dgm:t>
    </dgm:pt>
    <dgm:pt modelId="{0731278D-3CBC-46F7-B88C-A584177AC8CA}">
      <dgm:prSet phldrT="[Texto]" custT="1"/>
      <dgm:spPr/>
      <dgm:t>
        <a:bodyPr/>
        <a:lstStyle/>
        <a:p>
          <a:r>
            <a:rPr lang="es-MX" sz="1000" dirty="0">
              <a:latin typeface="Arial" panose="020B0604020202020204" pitchFamily="34" charset="0"/>
              <a:cs typeface="Arial" panose="020B0604020202020204" pitchFamily="34" charset="0"/>
            </a:rPr>
            <a:t>RVIE - SIRE</a:t>
          </a:r>
          <a:endParaRPr lang="es-PE" sz="1000" dirty="0">
            <a:latin typeface="Arial" panose="020B0604020202020204" pitchFamily="34" charset="0"/>
            <a:cs typeface="Arial" panose="020B0604020202020204" pitchFamily="34" charset="0"/>
          </a:endParaRPr>
        </a:p>
      </dgm:t>
    </dgm:pt>
    <dgm:pt modelId="{E40539F7-7D20-4914-8201-085540F318C9}" type="parTrans" cxnId="{A4475AD9-00E0-4D61-B603-F32D2EBFE9FF}">
      <dgm:prSet/>
      <dgm:spPr/>
      <dgm:t>
        <a:bodyPr/>
        <a:lstStyle/>
        <a:p>
          <a:endParaRPr lang="es-PE" sz="1400">
            <a:latin typeface="Arial" panose="020B0604020202020204" pitchFamily="34" charset="0"/>
            <a:cs typeface="Arial" panose="020B0604020202020204" pitchFamily="34" charset="0"/>
          </a:endParaRPr>
        </a:p>
      </dgm:t>
    </dgm:pt>
    <dgm:pt modelId="{80D869BA-D199-4CE5-9928-6A371389F6FA}" type="sibTrans" cxnId="{A4475AD9-00E0-4D61-B603-F32D2EBFE9FF}">
      <dgm:prSet/>
      <dgm:spPr/>
      <dgm:t>
        <a:bodyPr/>
        <a:lstStyle/>
        <a:p>
          <a:endParaRPr lang="es-PE" sz="1400">
            <a:latin typeface="Arial" panose="020B0604020202020204" pitchFamily="34" charset="0"/>
            <a:cs typeface="Arial" panose="020B0604020202020204" pitchFamily="34" charset="0"/>
          </a:endParaRPr>
        </a:p>
      </dgm:t>
    </dgm:pt>
    <dgm:pt modelId="{13DFD34D-A657-42D9-BF37-3FB5F4E124AD}">
      <dgm:prSet phldrT="[Texto]" custT="1"/>
      <dgm:spPr/>
      <dgm:t>
        <a:bodyPr/>
        <a:lstStyle/>
        <a:p>
          <a:r>
            <a:rPr lang="es-MX" sz="1000" dirty="0">
              <a:latin typeface="Arial" panose="020B0604020202020204" pitchFamily="34" charset="0"/>
              <a:cs typeface="Arial" panose="020B0604020202020204" pitchFamily="34" charset="0"/>
            </a:rPr>
            <a:t>RCE SLE PLE O– SOL</a:t>
          </a:r>
          <a:endParaRPr lang="es-PE" sz="1000" dirty="0">
            <a:latin typeface="Arial" panose="020B0604020202020204" pitchFamily="34" charset="0"/>
            <a:cs typeface="Arial" panose="020B0604020202020204" pitchFamily="34" charset="0"/>
          </a:endParaRPr>
        </a:p>
      </dgm:t>
    </dgm:pt>
    <dgm:pt modelId="{D3C6D07E-FE9F-438A-8781-963298B92A3D}" type="parTrans" cxnId="{F12359F3-79DF-4BCF-9624-61A4C3B87A7C}">
      <dgm:prSet/>
      <dgm:spPr/>
      <dgm:t>
        <a:bodyPr/>
        <a:lstStyle/>
        <a:p>
          <a:endParaRPr lang="es-PE" sz="1400">
            <a:latin typeface="Arial" panose="020B0604020202020204" pitchFamily="34" charset="0"/>
            <a:cs typeface="Arial" panose="020B0604020202020204" pitchFamily="34" charset="0"/>
          </a:endParaRPr>
        </a:p>
      </dgm:t>
    </dgm:pt>
    <dgm:pt modelId="{D9CF6EEE-ED8B-447A-BF09-6B368EBB6728}" type="sibTrans" cxnId="{F12359F3-79DF-4BCF-9624-61A4C3B87A7C}">
      <dgm:prSet/>
      <dgm:spPr/>
      <dgm:t>
        <a:bodyPr/>
        <a:lstStyle/>
        <a:p>
          <a:endParaRPr lang="es-PE" sz="1400">
            <a:latin typeface="Arial" panose="020B0604020202020204" pitchFamily="34" charset="0"/>
            <a:cs typeface="Arial" panose="020B0604020202020204" pitchFamily="34" charset="0"/>
          </a:endParaRPr>
        </a:p>
      </dgm:t>
    </dgm:pt>
    <dgm:pt modelId="{AF760D19-81FE-416C-82CC-591D7964A365}">
      <dgm:prSet phldrT="[Texto]" custT="1"/>
      <dgm:spPr/>
      <dgm:t>
        <a:bodyPr/>
        <a:lstStyle/>
        <a:p>
          <a:r>
            <a:rPr lang="es-MX" sz="1000" dirty="0">
              <a:latin typeface="Arial" panose="020B0604020202020204" pitchFamily="34" charset="0"/>
              <a:cs typeface="Arial" panose="020B0604020202020204" pitchFamily="34" charset="0"/>
            </a:rPr>
            <a:t>RVIE</a:t>
          </a:r>
          <a:endParaRPr lang="es-PE" sz="1000" dirty="0">
            <a:latin typeface="Arial" panose="020B0604020202020204" pitchFamily="34" charset="0"/>
            <a:cs typeface="Arial" panose="020B0604020202020204" pitchFamily="34" charset="0"/>
          </a:endParaRPr>
        </a:p>
      </dgm:t>
    </dgm:pt>
    <dgm:pt modelId="{E335CFF8-283C-4D3B-944E-A6B29EB79339}" type="parTrans" cxnId="{E02AAB55-2DD3-4157-9D76-0FDC1A6F63E2}">
      <dgm:prSet/>
      <dgm:spPr/>
      <dgm:t>
        <a:bodyPr/>
        <a:lstStyle/>
        <a:p>
          <a:endParaRPr lang="es-PE" sz="1400">
            <a:latin typeface="Arial" panose="020B0604020202020204" pitchFamily="34" charset="0"/>
            <a:cs typeface="Arial" panose="020B0604020202020204" pitchFamily="34" charset="0"/>
          </a:endParaRPr>
        </a:p>
      </dgm:t>
    </dgm:pt>
    <dgm:pt modelId="{E59DEE77-4668-4B69-998C-180890640D7F}" type="sibTrans" cxnId="{E02AAB55-2DD3-4157-9D76-0FDC1A6F63E2}">
      <dgm:prSet/>
      <dgm:spPr/>
      <dgm:t>
        <a:bodyPr/>
        <a:lstStyle/>
        <a:p>
          <a:endParaRPr lang="es-PE" sz="1400">
            <a:latin typeface="Arial" panose="020B0604020202020204" pitchFamily="34" charset="0"/>
            <a:cs typeface="Arial" panose="020B0604020202020204" pitchFamily="34" charset="0"/>
          </a:endParaRPr>
        </a:p>
      </dgm:t>
    </dgm:pt>
    <dgm:pt modelId="{06ACBA7A-A8A4-48A2-9305-52D8F5A71735}">
      <dgm:prSet phldrT="[Texto]" custT="1"/>
      <dgm:spPr/>
      <dgm:t>
        <a:bodyPr/>
        <a:lstStyle/>
        <a:p>
          <a:r>
            <a:rPr lang="es-MX" sz="1000" dirty="0">
              <a:latin typeface="Arial" panose="020B0604020202020204" pitchFamily="34" charset="0"/>
              <a:cs typeface="Arial" panose="020B0604020202020204" pitchFamily="34" charset="0"/>
            </a:rPr>
            <a:t>RVIE Y RCE SIRE</a:t>
          </a:r>
          <a:endParaRPr lang="es-PE" sz="1000" dirty="0">
            <a:latin typeface="Arial" panose="020B0604020202020204" pitchFamily="34" charset="0"/>
            <a:cs typeface="Arial" panose="020B0604020202020204" pitchFamily="34" charset="0"/>
          </a:endParaRPr>
        </a:p>
      </dgm:t>
    </dgm:pt>
    <dgm:pt modelId="{A9713D46-9761-4EBF-A91B-2539F7AF0BAA}" type="parTrans" cxnId="{F99D19DB-9ABD-4BBD-8A6B-CF3F52264AC5}">
      <dgm:prSet/>
      <dgm:spPr/>
      <dgm:t>
        <a:bodyPr/>
        <a:lstStyle/>
        <a:p>
          <a:endParaRPr lang="es-PE" sz="1400">
            <a:latin typeface="Arial" panose="020B0604020202020204" pitchFamily="34" charset="0"/>
            <a:cs typeface="Arial" panose="020B0604020202020204" pitchFamily="34" charset="0"/>
          </a:endParaRPr>
        </a:p>
      </dgm:t>
    </dgm:pt>
    <dgm:pt modelId="{56D51107-82C9-48B6-B392-F56A48025627}" type="sibTrans" cxnId="{F99D19DB-9ABD-4BBD-8A6B-CF3F52264AC5}">
      <dgm:prSet/>
      <dgm:spPr/>
      <dgm:t>
        <a:bodyPr/>
        <a:lstStyle/>
        <a:p>
          <a:endParaRPr lang="es-PE" sz="1400">
            <a:latin typeface="Arial" panose="020B0604020202020204" pitchFamily="34" charset="0"/>
            <a:cs typeface="Arial" panose="020B0604020202020204" pitchFamily="34" charset="0"/>
          </a:endParaRPr>
        </a:p>
      </dgm:t>
    </dgm:pt>
    <dgm:pt modelId="{3C7FEFBA-7483-48E4-BF91-9BCCFB782FEF}">
      <dgm:prSet phldrT="[Texto]" custT="1"/>
      <dgm:spPr/>
      <dgm:t>
        <a:bodyPr/>
        <a:lstStyle/>
        <a:p>
          <a:r>
            <a:rPr lang="es-MX" sz="1000" dirty="0">
              <a:latin typeface="Arial" panose="020B0604020202020204" pitchFamily="34" charset="0"/>
              <a:cs typeface="Arial" panose="020B0604020202020204" pitchFamily="34" charset="0"/>
            </a:rPr>
            <a:t>RVIE PLE Y SOL</a:t>
          </a:r>
          <a:endParaRPr lang="es-PE" sz="1000" dirty="0">
            <a:latin typeface="Arial" panose="020B0604020202020204" pitchFamily="34" charset="0"/>
            <a:cs typeface="Arial" panose="020B0604020202020204" pitchFamily="34" charset="0"/>
          </a:endParaRPr>
        </a:p>
      </dgm:t>
    </dgm:pt>
    <dgm:pt modelId="{8180C53C-9C84-4279-BE69-EFBB8BB33103}" type="parTrans" cxnId="{C0DD45B7-5519-424E-9DE5-B5A7692B8895}">
      <dgm:prSet/>
      <dgm:spPr/>
      <dgm:t>
        <a:bodyPr/>
        <a:lstStyle/>
        <a:p>
          <a:endParaRPr lang="es-PE" sz="1400">
            <a:latin typeface="Arial" panose="020B0604020202020204" pitchFamily="34" charset="0"/>
            <a:cs typeface="Arial" panose="020B0604020202020204" pitchFamily="34" charset="0"/>
          </a:endParaRPr>
        </a:p>
      </dgm:t>
    </dgm:pt>
    <dgm:pt modelId="{DB6D6709-10CD-4741-B353-7D876CCEA95C}" type="sibTrans" cxnId="{C0DD45B7-5519-424E-9DE5-B5A7692B8895}">
      <dgm:prSet/>
      <dgm:spPr/>
      <dgm:t>
        <a:bodyPr/>
        <a:lstStyle/>
        <a:p>
          <a:endParaRPr lang="es-PE" sz="1400">
            <a:latin typeface="Arial" panose="020B0604020202020204" pitchFamily="34" charset="0"/>
            <a:cs typeface="Arial" panose="020B0604020202020204" pitchFamily="34" charset="0"/>
          </a:endParaRPr>
        </a:p>
      </dgm:t>
    </dgm:pt>
    <dgm:pt modelId="{3093977E-A99A-48AA-93C2-13D06B8D7CAF}">
      <dgm:prSet phldrT="[Texto]" custT="1"/>
      <dgm:spPr/>
      <dgm:t>
        <a:bodyPr/>
        <a:lstStyle/>
        <a:p>
          <a:r>
            <a:rPr lang="es-MX" sz="1000" dirty="0">
              <a:latin typeface="Arial" panose="020B0604020202020204" pitchFamily="34" charset="0"/>
              <a:cs typeface="Arial" panose="020B0604020202020204" pitchFamily="34" charset="0"/>
            </a:rPr>
            <a:t>RVIE y RCE</a:t>
          </a:r>
          <a:endParaRPr lang="es-PE" sz="1000" dirty="0">
            <a:latin typeface="Arial" panose="020B0604020202020204" pitchFamily="34" charset="0"/>
            <a:cs typeface="Arial" panose="020B0604020202020204" pitchFamily="34" charset="0"/>
          </a:endParaRPr>
        </a:p>
      </dgm:t>
    </dgm:pt>
    <dgm:pt modelId="{791E91A5-DB88-4202-AC2C-F43D0A2C7055}" type="parTrans" cxnId="{ECEF0526-E99F-425E-ACB2-BE364F5D7540}">
      <dgm:prSet/>
      <dgm:spPr/>
      <dgm:t>
        <a:bodyPr/>
        <a:lstStyle/>
        <a:p>
          <a:endParaRPr lang="es-PE" sz="1400">
            <a:latin typeface="Arial" panose="020B0604020202020204" pitchFamily="34" charset="0"/>
            <a:cs typeface="Arial" panose="020B0604020202020204" pitchFamily="34" charset="0"/>
          </a:endParaRPr>
        </a:p>
      </dgm:t>
    </dgm:pt>
    <dgm:pt modelId="{F3A3E82C-A30B-4AF0-B611-6A17B5D8789F}" type="sibTrans" cxnId="{ECEF0526-E99F-425E-ACB2-BE364F5D7540}">
      <dgm:prSet/>
      <dgm:spPr/>
      <dgm:t>
        <a:bodyPr/>
        <a:lstStyle/>
        <a:p>
          <a:endParaRPr lang="es-PE" sz="1400">
            <a:latin typeface="Arial" panose="020B0604020202020204" pitchFamily="34" charset="0"/>
            <a:cs typeface="Arial" panose="020B0604020202020204" pitchFamily="34" charset="0"/>
          </a:endParaRPr>
        </a:p>
      </dgm:t>
    </dgm:pt>
    <dgm:pt modelId="{7DFEC6B9-4400-485F-AB87-892D7450A15D}">
      <dgm:prSet phldrT="[Texto]" custT="1"/>
      <dgm:spPr/>
      <dgm:t>
        <a:bodyPr/>
        <a:lstStyle/>
        <a:p>
          <a:r>
            <a:rPr lang="es-MX" sz="1000" b="0" dirty="0">
              <a:latin typeface="Arial" panose="020B0604020202020204" pitchFamily="34" charset="0"/>
              <a:cs typeface="Arial" panose="020B0604020202020204" pitchFamily="34" charset="0"/>
            </a:rPr>
            <a:t>RVIE y RCE</a:t>
          </a:r>
          <a:endParaRPr lang="es-PE" sz="1000" b="0" dirty="0">
            <a:latin typeface="Arial" panose="020B0604020202020204" pitchFamily="34" charset="0"/>
            <a:cs typeface="Arial" panose="020B0604020202020204" pitchFamily="34" charset="0"/>
          </a:endParaRPr>
        </a:p>
      </dgm:t>
    </dgm:pt>
    <dgm:pt modelId="{799E5DFA-C899-48EC-A0E5-B75E3B078F88}" type="parTrans" cxnId="{90FEAFC2-CF20-47D6-B9C2-6F261BB03057}">
      <dgm:prSet/>
      <dgm:spPr/>
      <dgm:t>
        <a:bodyPr/>
        <a:lstStyle/>
        <a:p>
          <a:endParaRPr lang="es-PE" sz="1400">
            <a:latin typeface="Arial" panose="020B0604020202020204" pitchFamily="34" charset="0"/>
            <a:cs typeface="Arial" panose="020B0604020202020204" pitchFamily="34" charset="0"/>
          </a:endParaRPr>
        </a:p>
      </dgm:t>
    </dgm:pt>
    <dgm:pt modelId="{0B43C23D-7EE1-46D3-8733-9E3B3B617906}" type="sibTrans" cxnId="{90FEAFC2-CF20-47D6-B9C2-6F261BB03057}">
      <dgm:prSet/>
      <dgm:spPr/>
      <dgm:t>
        <a:bodyPr/>
        <a:lstStyle/>
        <a:p>
          <a:endParaRPr lang="es-PE" sz="1400">
            <a:latin typeface="Arial" panose="020B0604020202020204" pitchFamily="34" charset="0"/>
            <a:cs typeface="Arial" panose="020B0604020202020204" pitchFamily="34" charset="0"/>
          </a:endParaRPr>
        </a:p>
      </dgm:t>
    </dgm:pt>
    <dgm:pt modelId="{80AE16BC-CD75-417D-9F78-3EA6951ECBAF}">
      <dgm:prSet phldrT="[Texto]" custT="1"/>
      <dgm:spPr/>
      <dgm:t>
        <a:bodyPr/>
        <a:lstStyle/>
        <a:p>
          <a:r>
            <a:rPr lang="es-PE" sz="1200" b="1" dirty="0">
              <a:latin typeface="Arial" panose="020B0604020202020204" pitchFamily="34" charset="0"/>
              <a:cs typeface="Arial" panose="020B0604020202020204" pitchFamily="34" charset="0"/>
            </a:rPr>
            <a:t>R.S. 204-2023</a:t>
          </a:r>
        </a:p>
      </dgm:t>
    </dgm:pt>
    <dgm:pt modelId="{4FD67FEF-7DFD-49CD-ADD5-4B1B98C09A16}" type="parTrans" cxnId="{4A28F029-CC0A-4CBB-9B87-C070CD5EF6E0}">
      <dgm:prSet/>
      <dgm:spPr/>
      <dgm:t>
        <a:bodyPr/>
        <a:lstStyle/>
        <a:p>
          <a:endParaRPr lang="es-PE" sz="1400"/>
        </a:p>
      </dgm:t>
    </dgm:pt>
    <dgm:pt modelId="{618EA3CE-3306-44E6-841F-65778DA7C11F}" type="sibTrans" cxnId="{4A28F029-CC0A-4CBB-9B87-C070CD5EF6E0}">
      <dgm:prSet/>
      <dgm:spPr/>
      <dgm:t>
        <a:bodyPr/>
        <a:lstStyle/>
        <a:p>
          <a:endParaRPr lang="es-PE" sz="1400"/>
        </a:p>
      </dgm:t>
    </dgm:pt>
    <dgm:pt modelId="{7967C298-B3EA-4ABF-ADAA-D17D84B843AE}">
      <dgm:prSet phldrT="[Texto]" custT="1"/>
      <dgm:spPr/>
      <dgm:t>
        <a:bodyPr/>
        <a:lstStyle/>
        <a:p>
          <a:r>
            <a:rPr lang="es-PE" sz="1000" b="0" dirty="0">
              <a:latin typeface="Arial" panose="020B0604020202020204" pitchFamily="34" charset="0"/>
              <a:cs typeface="Arial" panose="020B0604020202020204" pitchFamily="34" charset="0"/>
            </a:rPr>
            <a:t>07/2023 -154 Contribuyentes</a:t>
          </a:r>
        </a:p>
      </dgm:t>
    </dgm:pt>
    <dgm:pt modelId="{9CD9D2DC-194E-47F2-B740-EB7093D0BC1A}" type="parTrans" cxnId="{3A0211E2-6D9E-4D98-8752-4EA4D1658370}">
      <dgm:prSet/>
      <dgm:spPr/>
      <dgm:t>
        <a:bodyPr/>
        <a:lstStyle/>
        <a:p>
          <a:endParaRPr lang="es-PE" sz="1400"/>
        </a:p>
      </dgm:t>
    </dgm:pt>
    <dgm:pt modelId="{3982CFCE-8490-4723-98BD-797E1986FF65}" type="sibTrans" cxnId="{3A0211E2-6D9E-4D98-8752-4EA4D1658370}">
      <dgm:prSet/>
      <dgm:spPr/>
      <dgm:t>
        <a:bodyPr/>
        <a:lstStyle/>
        <a:p>
          <a:endParaRPr lang="es-PE" sz="1400"/>
        </a:p>
      </dgm:t>
    </dgm:pt>
    <dgm:pt modelId="{D7E27BD7-CCFE-4FBC-8824-F5B29FDD2E0C}">
      <dgm:prSet phldrT="[Texto]" custT="1"/>
      <dgm:spPr/>
      <dgm:t>
        <a:bodyPr/>
        <a:lstStyle/>
        <a:p>
          <a:r>
            <a:rPr lang="es-PE" sz="1000" b="0" dirty="0">
              <a:latin typeface="Arial" panose="020B0604020202020204" pitchFamily="34" charset="0"/>
              <a:cs typeface="Arial" panose="020B0604020202020204" pitchFamily="34" charset="0"/>
            </a:rPr>
            <a:t>01/2024  </a:t>
          </a:r>
          <a:r>
            <a:rPr lang="es-ES" sz="1000" b="0" dirty="0">
              <a:latin typeface="Arial" panose="020B0604020202020204" pitchFamily="34" charset="0"/>
              <a:cs typeface="Arial" panose="020B0604020202020204" pitchFamily="34" charset="0"/>
            </a:rPr>
            <a:t>Demás contribuyentes que deben llevar los registros de compras y ventas según lo establecido en la Ley del IGV</a:t>
          </a:r>
          <a:endParaRPr lang="es-PE" sz="1000" b="0" dirty="0">
            <a:latin typeface="Arial" panose="020B0604020202020204" pitchFamily="34" charset="0"/>
            <a:cs typeface="Arial" panose="020B0604020202020204" pitchFamily="34" charset="0"/>
          </a:endParaRPr>
        </a:p>
      </dgm:t>
    </dgm:pt>
    <dgm:pt modelId="{0764CE68-7610-494B-B5D3-4D6913C781B4}" type="parTrans" cxnId="{400A1842-3ADF-44D3-BEE9-D0DA67F0DB08}">
      <dgm:prSet/>
      <dgm:spPr/>
      <dgm:t>
        <a:bodyPr/>
        <a:lstStyle/>
        <a:p>
          <a:endParaRPr lang="es-PE" sz="1400"/>
        </a:p>
      </dgm:t>
    </dgm:pt>
    <dgm:pt modelId="{89B638BA-CBE1-4D41-8CB2-2FD702A56B0A}" type="sibTrans" cxnId="{400A1842-3ADF-44D3-BEE9-D0DA67F0DB08}">
      <dgm:prSet/>
      <dgm:spPr/>
      <dgm:t>
        <a:bodyPr/>
        <a:lstStyle/>
        <a:p>
          <a:endParaRPr lang="es-PE" sz="1400"/>
        </a:p>
      </dgm:t>
    </dgm:pt>
    <dgm:pt modelId="{54639164-C0EF-4951-A95E-EB64AE9697AD}">
      <dgm:prSet phldrT="[Texto]" custT="1"/>
      <dgm:spPr/>
      <dgm:t>
        <a:bodyPr/>
        <a:lstStyle/>
        <a:p>
          <a:r>
            <a:rPr lang="es-PE" sz="1000" b="0" dirty="0">
              <a:latin typeface="Arial" panose="020B0604020202020204" pitchFamily="34" charset="0"/>
              <a:cs typeface="Arial" panose="020B0604020202020204" pitchFamily="34" charset="0"/>
            </a:rPr>
            <a:t>10/2023</a:t>
          </a:r>
          <a:r>
            <a:rPr lang="es-PE" sz="1000" b="1" dirty="0">
              <a:latin typeface="Arial" panose="020B0604020202020204" pitchFamily="34" charset="0"/>
              <a:cs typeface="Arial" panose="020B0604020202020204" pitchFamily="34" charset="0"/>
            </a:rPr>
            <a:t> </a:t>
          </a:r>
          <a:r>
            <a:rPr lang="es-PE" sz="1000" b="0" dirty="0">
              <a:latin typeface="Arial" panose="020B0604020202020204" pitchFamily="34" charset="0"/>
              <a:cs typeface="Arial" panose="020B0604020202020204" pitchFamily="34" charset="0"/>
            </a:rPr>
            <a:t>– RER y MYPE que están obligados a utilizar el SLE (PLE o Portal)</a:t>
          </a:r>
        </a:p>
      </dgm:t>
    </dgm:pt>
    <dgm:pt modelId="{2109CA16-3568-40AD-93BA-B6BAF0EB08D4}" type="sibTrans" cxnId="{23DFA394-3DE0-4D0A-BE51-4D62CCDFEB4A}">
      <dgm:prSet/>
      <dgm:spPr/>
      <dgm:t>
        <a:bodyPr/>
        <a:lstStyle/>
        <a:p>
          <a:endParaRPr lang="es-PE" sz="1400"/>
        </a:p>
      </dgm:t>
    </dgm:pt>
    <dgm:pt modelId="{38616740-A225-4A27-AB46-77CB257195DC}" type="parTrans" cxnId="{23DFA394-3DE0-4D0A-BE51-4D62CCDFEB4A}">
      <dgm:prSet/>
      <dgm:spPr/>
      <dgm:t>
        <a:bodyPr/>
        <a:lstStyle/>
        <a:p>
          <a:endParaRPr lang="es-PE" sz="1400"/>
        </a:p>
      </dgm:t>
    </dgm:pt>
    <dgm:pt modelId="{723E770A-4654-4152-97A0-7C9D9F496265}">
      <dgm:prSet phldrT="[Texto]" custT="1"/>
      <dgm:spPr/>
      <dgm:t>
        <a:bodyPr/>
        <a:lstStyle/>
        <a:p>
          <a:r>
            <a:rPr lang="es-PE" sz="1200" b="1" dirty="0">
              <a:latin typeface="Arial" panose="020B0604020202020204" pitchFamily="34" charset="0"/>
              <a:cs typeface="Arial" panose="020B0604020202020204" pitchFamily="34" charset="0"/>
            </a:rPr>
            <a:t>R.S. 258-2023</a:t>
          </a:r>
        </a:p>
      </dgm:t>
    </dgm:pt>
    <dgm:pt modelId="{5FD6D2E0-6825-477C-B143-FBCF730529BE}" type="parTrans" cxnId="{28507EE2-B316-4CB8-9701-062AF41F88FD}">
      <dgm:prSet/>
      <dgm:spPr/>
      <dgm:t>
        <a:bodyPr/>
        <a:lstStyle/>
        <a:p>
          <a:endParaRPr lang="es-PE"/>
        </a:p>
      </dgm:t>
    </dgm:pt>
    <dgm:pt modelId="{EA55F35C-DF9F-4EB3-B816-B3989E24EADB}" type="sibTrans" cxnId="{28507EE2-B316-4CB8-9701-062AF41F88FD}">
      <dgm:prSet/>
      <dgm:spPr/>
      <dgm:t>
        <a:bodyPr/>
        <a:lstStyle/>
        <a:p>
          <a:endParaRPr lang="es-PE"/>
        </a:p>
      </dgm:t>
    </dgm:pt>
    <dgm:pt modelId="{91C2A816-1947-41D3-B83B-B66344BD7237}">
      <dgm:prSet phldrT="[Texto]" custT="1"/>
      <dgm:spPr/>
      <dgm:t>
        <a:bodyPr/>
        <a:lstStyle/>
        <a:p>
          <a:r>
            <a:rPr lang="es-PE" sz="1000" b="0" dirty="0">
              <a:latin typeface="Arial" panose="020B0604020202020204" pitchFamily="34" charset="0"/>
              <a:cs typeface="Arial" panose="020B0604020202020204" pitchFamily="34" charset="0"/>
            </a:rPr>
            <a:t>07/2023 – 154 Contribuyentes</a:t>
          </a:r>
        </a:p>
      </dgm:t>
    </dgm:pt>
    <dgm:pt modelId="{A3EA78BB-2730-4FC0-BE08-AE850A4C096A}" type="parTrans" cxnId="{285405C9-253E-4728-99D2-CF34C7A52C75}">
      <dgm:prSet/>
      <dgm:spPr/>
      <dgm:t>
        <a:bodyPr/>
        <a:lstStyle/>
        <a:p>
          <a:endParaRPr lang="es-PE"/>
        </a:p>
      </dgm:t>
    </dgm:pt>
    <dgm:pt modelId="{174BD2EF-5403-4F06-81C2-48402DF59175}" type="sibTrans" cxnId="{285405C9-253E-4728-99D2-CF34C7A52C75}">
      <dgm:prSet/>
      <dgm:spPr/>
      <dgm:t>
        <a:bodyPr/>
        <a:lstStyle/>
        <a:p>
          <a:endParaRPr lang="es-PE"/>
        </a:p>
      </dgm:t>
    </dgm:pt>
    <dgm:pt modelId="{1FE5AD01-7EFD-42B4-B70F-5ACD8795B189}">
      <dgm:prSet phldrT="[Texto]" custT="1"/>
      <dgm:spPr/>
      <dgm:t>
        <a:bodyPr/>
        <a:lstStyle/>
        <a:p>
          <a:r>
            <a:rPr lang="es-PE" sz="1000" b="0" dirty="0">
              <a:latin typeface="Arial" panose="020B0604020202020204" pitchFamily="34" charset="0"/>
              <a:cs typeface="Arial" panose="020B0604020202020204" pitchFamily="34" charset="0"/>
            </a:rPr>
            <a:t>10/2023 – RER y MYPE que están obligados a utilizar el SLE (PLE o Portal)</a:t>
          </a:r>
        </a:p>
      </dgm:t>
    </dgm:pt>
    <dgm:pt modelId="{0D20D490-1AAE-4320-B890-2961C323AC9A}" type="parTrans" cxnId="{6B6FF8CD-990D-492C-8083-DEDE270FFD22}">
      <dgm:prSet/>
      <dgm:spPr/>
      <dgm:t>
        <a:bodyPr/>
        <a:lstStyle/>
        <a:p>
          <a:endParaRPr lang="es-PE"/>
        </a:p>
      </dgm:t>
    </dgm:pt>
    <dgm:pt modelId="{90029572-5C77-439A-84B9-4948792286EE}" type="sibTrans" cxnId="{6B6FF8CD-990D-492C-8083-DEDE270FFD22}">
      <dgm:prSet/>
      <dgm:spPr/>
      <dgm:t>
        <a:bodyPr/>
        <a:lstStyle/>
        <a:p>
          <a:endParaRPr lang="es-PE"/>
        </a:p>
      </dgm:t>
    </dgm:pt>
    <dgm:pt modelId="{9F265185-97AD-4A5D-9C8F-0115DFBD481E}">
      <dgm:prSet phldrT="[Texto]" custT="1"/>
      <dgm:spPr/>
      <dgm:t>
        <a:bodyPr/>
        <a:lstStyle/>
        <a:p>
          <a:r>
            <a:rPr lang="es-PE" sz="1000" b="1" dirty="0">
              <a:latin typeface="Arial" panose="020B0604020202020204" pitchFamily="34" charset="0"/>
              <a:cs typeface="Arial" panose="020B0604020202020204" pitchFamily="34" charset="0"/>
            </a:rPr>
            <a:t>04/2024</a:t>
          </a:r>
          <a:r>
            <a:rPr lang="es-PE" sz="1000" b="0" dirty="0">
              <a:latin typeface="Arial" panose="020B0604020202020204" pitchFamily="34" charset="0"/>
              <a:cs typeface="Arial" panose="020B0604020202020204" pitchFamily="34" charset="0"/>
            </a:rPr>
            <a:t> Demas contribuyentes que deben llevar los registros de compras y ventas según lo establecido en la Ley del IGV</a:t>
          </a:r>
        </a:p>
      </dgm:t>
    </dgm:pt>
    <dgm:pt modelId="{B1154EAB-89B1-4A2C-A28D-6231D256B5E2}" type="parTrans" cxnId="{5C5291EE-F585-4A25-A08B-C78A569CC5A2}">
      <dgm:prSet/>
      <dgm:spPr/>
      <dgm:t>
        <a:bodyPr/>
        <a:lstStyle/>
        <a:p>
          <a:endParaRPr lang="es-PE"/>
        </a:p>
      </dgm:t>
    </dgm:pt>
    <dgm:pt modelId="{1033EB20-7C8C-4004-A551-CD46EDBE0796}" type="sibTrans" cxnId="{5C5291EE-F585-4A25-A08B-C78A569CC5A2}">
      <dgm:prSet/>
      <dgm:spPr/>
      <dgm:t>
        <a:bodyPr/>
        <a:lstStyle/>
        <a:p>
          <a:endParaRPr lang="es-PE"/>
        </a:p>
      </dgm:t>
    </dgm:pt>
    <dgm:pt modelId="{05AFAE35-8076-474C-AA0D-2F3E8C7DBADE}">
      <dgm:prSet phldrT="[Texto]" custT="1"/>
      <dgm:spPr/>
      <dgm:t>
        <a:bodyPr/>
        <a:lstStyle/>
        <a:p>
          <a:r>
            <a:rPr lang="es-PE" sz="1200" b="1" dirty="0">
              <a:latin typeface="Arial" panose="020B0604020202020204" pitchFamily="34" charset="0"/>
              <a:cs typeface="Arial" panose="020B0604020202020204" pitchFamily="34" charset="0"/>
            </a:rPr>
            <a:t> R. S. 063-2024</a:t>
          </a:r>
        </a:p>
      </dgm:t>
    </dgm:pt>
    <dgm:pt modelId="{9CA3036D-4E78-47FC-93C4-84D4B6323D83}" type="parTrans" cxnId="{B3B88D7B-DD6F-4DD4-B318-1A558AE021F0}">
      <dgm:prSet/>
      <dgm:spPr/>
      <dgm:t>
        <a:bodyPr/>
        <a:lstStyle/>
        <a:p>
          <a:endParaRPr lang="es-PE"/>
        </a:p>
      </dgm:t>
    </dgm:pt>
    <dgm:pt modelId="{9BFFCFDF-FEA6-4DA5-BC85-E82A3B7D446D}" type="sibTrans" cxnId="{B3B88D7B-DD6F-4DD4-B318-1A558AE021F0}">
      <dgm:prSet/>
      <dgm:spPr/>
      <dgm:t>
        <a:bodyPr/>
        <a:lstStyle/>
        <a:p>
          <a:endParaRPr lang="es-PE"/>
        </a:p>
      </dgm:t>
    </dgm:pt>
    <dgm:pt modelId="{720DC9A7-6BEC-4C27-A16F-C3B02AAA03EF}">
      <dgm:prSet phldrT="[Texto]" custT="1"/>
      <dgm:spPr/>
      <dgm:t>
        <a:bodyPr/>
        <a:lstStyle/>
        <a:p>
          <a:r>
            <a:rPr lang="es-PE" sz="1000" b="1" dirty="0">
              <a:latin typeface="Arial" panose="020B0604020202020204" pitchFamily="34" charset="0"/>
              <a:cs typeface="Arial" panose="020B0604020202020204" pitchFamily="34" charset="0"/>
            </a:rPr>
            <a:t>08/2024</a:t>
          </a:r>
          <a:r>
            <a:rPr lang="es-PE" sz="1000" b="0" dirty="0">
              <a:latin typeface="Arial" panose="020B0604020202020204" pitchFamily="34" charset="0"/>
              <a:cs typeface="Arial" panose="020B0604020202020204" pitchFamily="34" charset="0"/>
            </a:rPr>
            <a:t> Demas contribuyentes que deben llevar los registros de compras y ventas según lo establecido en la Ley del IGV</a:t>
          </a:r>
        </a:p>
      </dgm:t>
    </dgm:pt>
    <dgm:pt modelId="{ADFA4275-BB10-43BA-9543-C9FF93ACAB04}" type="parTrans" cxnId="{2DD7FD44-2107-4F47-ACC7-9DE5826A743F}">
      <dgm:prSet/>
      <dgm:spPr/>
      <dgm:t>
        <a:bodyPr/>
        <a:lstStyle/>
        <a:p>
          <a:endParaRPr lang="es-PE"/>
        </a:p>
      </dgm:t>
    </dgm:pt>
    <dgm:pt modelId="{214B0579-F4ED-400A-8F29-17F7E75C0732}" type="sibTrans" cxnId="{2DD7FD44-2107-4F47-ACC7-9DE5826A743F}">
      <dgm:prSet/>
      <dgm:spPr/>
      <dgm:t>
        <a:bodyPr/>
        <a:lstStyle/>
        <a:p>
          <a:endParaRPr lang="es-PE"/>
        </a:p>
      </dgm:t>
    </dgm:pt>
    <dgm:pt modelId="{1F7484D1-A360-425B-8F38-80F8376FE9D8}">
      <dgm:prSet phldrT="[Texto]" custT="1"/>
      <dgm:spPr/>
      <dgm:t>
        <a:bodyPr/>
        <a:lstStyle/>
        <a:p>
          <a:r>
            <a:rPr lang="es-PE" sz="1000" b="0" dirty="0">
              <a:latin typeface="Arial" panose="020B0604020202020204" pitchFamily="34" charset="0"/>
              <a:cs typeface="Arial" panose="020B0604020202020204" pitchFamily="34" charset="0"/>
            </a:rPr>
            <a:t>07/2023 – 154 Contribuyentes</a:t>
          </a:r>
        </a:p>
      </dgm:t>
    </dgm:pt>
    <dgm:pt modelId="{EC9FE7A1-0383-47CC-A41B-36098743EC94}" type="parTrans" cxnId="{34C1782D-C124-45FE-9046-86D5AA192057}">
      <dgm:prSet/>
      <dgm:spPr/>
      <dgm:t>
        <a:bodyPr/>
        <a:lstStyle/>
        <a:p>
          <a:endParaRPr lang="es-PE"/>
        </a:p>
      </dgm:t>
    </dgm:pt>
    <dgm:pt modelId="{7268C6A1-7A85-4199-BA63-9B83E2BD0057}" type="sibTrans" cxnId="{34C1782D-C124-45FE-9046-86D5AA192057}">
      <dgm:prSet/>
      <dgm:spPr/>
      <dgm:t>
        <a:bodyPr/>
        <a:lstStyle/>
        <a:p>
          <a:endParaRPr lang="es-PE"/>
        </a:p>
      </dgm:t>
    </dgm:pt>
    <dgm:pt modelId="{13010FD7-F578-475A-A67C-F338A4DE2F51}">
      <dgm:prSet phldrT="[Texto]" custT="1"/>
      <dgm:spPr/>
      <dgm:t>
        <a:bodyPr/>
        <a:lstStyle/>
        <a:p>
          <a:r>
            <a:rPr lang="es-PE" sz="1000" b="0" dirty="0">
              <a:latin typeface="Arial" panose="020B0604020202020204" pitchFamily="34" charset="0"/>
              <a:cs typeface="Arial" panose="020B0604020202020204" pitchFamily="34" charset="0"/>
            </a:rPr>
            <a:t>10/2023 – RER y MYPE que están obligados a utilizar el SLE (PLE o Portal)</a:t>
          </a:r>
        </a:p>
      </dgm:t>
    </dgm:pt>
    <dgm:pt modelId="{83C50C96-5D08-4FC3-9B60-298ED0E3F51B}" type="parTrans" cxnId="{D1644F41-63AE-491D-8E5A-5A52BCF8BFA2}">
      <dgm:prSet/>
      <dgm:spPr/>
      <dgm:t>
        <a:bodyPr/>
        <a:lstStyle/>
        <a:p>
          <a:endParaRPr lang="es-PE"/>
        </a:p>
      </dgm:t>
    </dgm:pt>
    <dgm:pt modelId="{B1E72022-F05D-475E-A7CE-E7D04DD8527A}" type="sibTrans" cxnId="{D1644F41-63AE-491D-8E5A-5A52BCF8BFA2}">
      <dgm:prSet/>
      <dgm:spPr/>
      <dgm:t>
        <a:bodyPr/>
        <a:lstStyle/>
        <a:p>
          <a:endParaRPr lang="es-PE"/>
        </a:p>
      </dgm:t>
    </dgm:pt>
    <dgm:pt modelId="{21CDE3D4-D376-4009-AC92-0619B501C33E}">
      <dgm:prSet phldrT="[Texto]" custT="1"/>
      <dgm:spPr/>
      <dgm:t>
        <a:bodyPr/>
        <a:lstStyle/>
        <a:p>
          <a:r>
            <a:rPr lang="es-PE" sz="1200" b="1" dirty="0">
              <a:latin typeface="Arial" panose="020B0604020202020204" pitchFamily="34" charset="0"/>
              <a:cs typeface="Arial" panose="020B0604020202020204" pitchFamily="34" charset="0"/>
            </a:rPr>
            <a:t>R.S. 145-2024</a:t>
          </a:r>
        </a:p>
      </dgm:t>
    </dgm:pt>
    <dgm:pt modelId="{F9C3E98E-26DC-4ED9-A4B4-6AC01B29BCF4}" type="parTrans" cxnId="{5E5C06BA-FD8F-4580-BD31-A344BFA4ABC4}">
      <dgm:prSet/>
      <dgm:spPr/>
      <dgm:t>
        <a:bodyPr/>
        <a:lstStyle/>
        <a:p>
          <a:endParaRPr lang="es-PE"/>
        </a:p>
      </dgm:t>
    </dgm:pt>
    <dgm:pt modelId="{BFD2EF0D-879A-45A6-A3CE-B378087DE688}" type="sibTrans" cxnId="{5E5C06BA-FD8F-4580-BD31-A344BFA4ABC4}">
      <dgm:prSet/>
      <dgm:spPr/>
      <dgm:t>
        <a:bodyPr/>
        <a:lstStyle/>
        <a:p>
          <a:endParaRPr lang="es-PE"/>
        </a:p>
      </dgm:t>
    </dgm:pt>
    <dgm:pt modelId="{BB2B4965-659E-4E55-9618-7D25793D475A}">
      <dgm:prSet phldrT="[Texto]" custT="1"/>
      <dgm:spPr/>
      <dgm:t>
        <a:bodyPr/>
        <a:lstStyle/>
        <a:p>
          <a:r>
            <a:rPr lang="es-PE" sz="1000" b="0" dirty="0">
              <a:latin typeface="Arial" panose="020B0604020202020204" pitchFamily="34" charset="0"/>
              <a:cs typeface="Arial" panose="020B0604020202020204" pitchFamily="34" charset="0"/>
            </a:rPr>
            <a:t>07/2023 -154 Contribuyentes</a:t>
          </a:r>
        </a:p>
      </dgm:t>
    </dgm:pt>
    <dgm:pt modelId="{36657DF7-A9EB-46AD-9A23-FCA1C0F7F65B}" type="parTrans" cxnId="{C3E4A328-6D2E-42D7-9B38-9AF90EAFF7D8}">
      <dgm:prSet/>
      <dgm:spPr/>
      <dgm:t>
        <a:bodyPr/>
        <a:lstStyle/>
        <a:p>
          <a:endParaRPr lang="es-PE"/>
        </a:p>
      </dgm:t>
    </dgm:pt>
    <dgm:pt modelId="{A907AE77-FDA8-49EC-A17D-448BE5439193}" type="sibTrans" cxnId="{C3E4A328-6D2E-42D7-9B38-9AF90EAFF7D8}">
      <dgm:prSet/>
      <dgm:spPr/>
      <dgm:t>
        <a:bodyPr/>
        <a:lstStyle/>
        <a:p>
          <a:endParaRPr lang="es-PE"/>
        </a:p>
      </dgm:t>
    </dgm:pt>
    <dgm:pt modelId="{4AACDCA4-D824-45CC-952B-CA7DF5B5AFA9}">
      <dgm:prSet phldrT="[Texto]"/>
      <dgm:spPr/>
      <dgm:t>
        <a:bodyPr/>
        <a:lstStyle/>
        <a:p>
          <a:r>
            <a:rPr lang="es-PE" b="0" dirty="0">
              <a:latin typeface="Arial" panose="020B0604020202020204" pitchFamily="34" charset="0"/>
              <a:cs typeface="Arial" panose="020B0604020202020204" pitchFamily="34" charset="0"/>
            </a:rPr>
            <a:t>10/2023  - RER y MYPE que están obligados a utilizar el SLE (PLE o Portal)</a:t>
          </a:r>
        </a:p>
      </dgm:t>
    </dgm:pt>
    <dgm:pt modelId="{F3232451-1F9A-4DB4-85D7-CE78E467EE1E}" type="parTrans" cxnId="{15B2D701-C876-492F-A306-0E27C6FF897D}">
      <dgm:prSet/>
      <dgm:spPr/>
      <dgm:t>
        <a:bodyPr/>
        <a:lstStyle/>
        <a:p>
          <a:endParaRPr lang="es-PE"/>
        </a:p>
      </dgm:t>
    </dgm:pt>
    <dgm:pt modelId="{7DB8845B-4A0F-4BC2-91EB-FF8F66B22863}" type="sibTrans" cxnId="{15B2D701-C876-492F-A306-0E27C6FF897D}">
      <dgm:prSet/>
      <dgm:spPr/>
      <dgm:t>
        <a:bodyPr/>
        <a:lstStyle/>
        <a:p>
          <a:endParaRPr lang="es-PE"/>
        </a:p>
      </dgm:t>
    </dgm:pt>
    <dgm:pt modelId="{EBBDD605-D2AA-4BDE-ADBE-47DC3E06437A}">
      <dgm:prSet phldrT="[Texto]"/>
      <dgm:spPr/>
      <dgm:t>
        <a:bodyPr/>
        <a:lstStyle/>
        <a:p>
          <a:r>
            <a:rPr lang="es-PE" b="0" dirty="0">
              <a:latin typeface="Arial" panose="020B0604020202020204" pitchFamily="34" charset="0"/>
              <a:cs typeface="Arial" panose="020B0604020202020204" pitchFamily="34" charset="0"/>
            </a:rPr>
            <a:t>08/2024  - Todos los contribuyentes acogidos al RER y MYPE</a:t>
          </a:r>
        </a:p>
      </dgm:t>
    </dgm:pt>
    <dgm:pt modelId="{93DF09F4-7BAB-4281-8156-B2C209E884FE}" type="parTrans" cxnId="{209BCE92-696F-4425-BF04-3A5E17460B3E}">
      <dgm:prSet/>
      <dgm:spPr/>
      <dgm:t>
        <a:bodyPr/>
        <a:lstStyle/>
        <a:p>
          <a:endParaRPr lang="es-PE"/>
        </a:p>
      </dgm:t>
    </dgm:pt>
    <dgm:pt modelId="{6863E703-C31D-4775-9A28-752B6D7680B7}" type="sibTrans" cxnId="{209BCE92-696F-4425-BF04-3A5E17460B3E}">
      <dgm:prSet/>
      <dgm:spPr/>
      <dgm:t>
        <a:bodyPr/>
        <a:lstStyle/>
        <a:p>
          <a:endParaRPr lang="es-PE"/>
        </a:p>
      </dgm:t>
    </dgm:pt>
    <dgm:pt modelId="{1CBB7070-49D6-4180-9999-77DA55180AE7}">
      <dgm:prSet phldrT="[Texto]"/>
      <dgm:spPr/>
      <dgm:t>
        <a:bodyPr/>
        <a:lstStyle/>
        <a:p>
          <a:r>
            <a:rPr lang="es-PE" b="0" dirty="0">
              <a:latin typeface="Arial" panose="020B0604020202020204" pitchFamily="34" charset="0"/>
              <a:cs typeface="Arial" panose="020B0604020202020204" pitchFamily="34" charset="0"/>
            </a:rPr>
            <a:t>01/2025 - </a:t>
          </a:r>
          <a:r>
            <a:rPr lang="es-ES" b="0" dirty="0">
              <a:latin typeface="Arial" panose="020B0604020202020204" pitchFamily="34" charset="0"/>
              <a:cs typeface="Arial" panose="020B0604020202020204" pitchFamily="34" charset="0"/>
            </a:rPr>
            <a:t>Contribuyentes que al 31/12/2024 estén obligados a llevar los registros de ventas y de compras.</a:t>
          </a:r>
          <a:endParaRPr lang="es-PE" b="0" dirty="0">
            <a:latin typeface="Arial" panose="020B0604020202020204" pitchFamily="34" charset="0"/>
            <a:cs typeface="Arial" panose="020B0604020202020204" pitchFamily="34" charset="0"/>
          </a:endParaRPr>
        </a:p>
      </dgm:t>
    </dgm:pt>
    <dgm:pt modelId="{D2402CDC-B54C-409F-B41B-7ED7814B59AC}" type="parTrans" cxnId="{986BA3A1-D8D7-4DCA-84CC-3FA6835FD18C}">
      <dgm:prSet/>
      <dgm:spPr/>
      <dgm:t>
        <a:bodyPr/>
        <a:lstStyle/>
        <a:p>
          <a:endParaRPr lang="es-PE"/>
        </a:p>
      </dgm:t>
    </dgm:pt>
    <dgm:pt modelId="{BEF5EFD4-0D2F-4A79-A3BE-F39287F8498D}" type="sibTrans" cxnId="{986BA3A1-D8D7-4DCA-84CC-3FA6835FD18C}">
      <dgm:prSet/>
      <dgm:spPr/>
      <dgm:t>
        <a:bodyPr/>
        <a:lstStyle/>
        <a:p>
          <a:endParaRPr lang="es-PE"/>
        </a:p>
      </dgm:t>
    </dgm:pt>
    <dgm:pt modelId="{26B06D64-FAFC-4E11-84BA-D927A7E69520}" type="pres">
      <dgm:prSet presAssocID="{2CB43C70-CFA4-4D5A-9712-D3B6AA4ED736}" presName="theList" presStyleCnt="0">
        <dgm:presLayoutVars>
          <dgm:dir/>
          <dgm:animLvl val="lvl"/>
          <dgm:resizeHandles val="exact"/>
        </dgm:presLayoutVars>
      </dgm:prSet>
      <dgm:spPr/>
    </dgm:pt>
    <dgm:pt modelId="{E0568A6D-127D-492D-B065-FDBD96E60EDB}" type="pres">
      <dgm:prSet presAssocID="{D3D26DB2-5D4D-425A-B1D6-042A8F489633}" presName="compNode" presStyleCnt="0"/>
      <dgm:spPr/>
    </dgm:pt>
    <dgm:pt modelId="{92C6D2C8-8CA8-4551-A0B4-1A096193058B}" type="pres">
      <dgm:prSet presAssocID="{D3D26DB2-5D4D-425A-B1D6-042A8F489633}" presName="aNode" presStyleLbl="bgShp" presStyleIdx="0" presStyleCnt="7"/>
      <dgm:spPr/>
    </dgm:pt>
    <dgm:pt modelId="{9DABC89F-600C-450C-B843-4E2EE124B8D6}" type="pres">
      <dgm:prSet presAssocID="{D3D26DB2-5D4D-425A-B1D6-042A8F489633}" presName="textNode" presStyleLbl="bgShp" presStyleIdx="0" presStyleCnt="7"/>
      <dgm:spPr/>
    </dgm:pt>
    <dgm:pt modelId="{B2BEB347-4968-41FA-A126-BE9B69EBFA66}" type="pres">
      <dgm:prSet presAssocID="{D3D26DB2-5D4D-425A-B1D6-042A8F489633}" presName="compChildNode" presStyleCnt="0"/>
      <dgm:spPr/>
    </dgm:pt>
    <dgm:pt modelId="{98F328C3-4695-4174-9E62-9719431223CB}" type="pres">
      <dgm:prSet presAssocID="{D3D26DB2-5D4D-425A-B1D6-042A8F489633}" presName="theInnerList" presStyleCnt="0"/>
      <dgm:spPr/>
    </dgm:pt>
    <dgm:pt modelId="{CA22FAC2-4A28-43DC-BBCD-7EA7010026DD}" type="pres">
      <dgm:prSet presAssocID="{D0D74B85-D7DE-4B73-B223-83CEA6C8E1F6}" presName="childNode" presStyleLbl="node1" presStyleIdx="0" presStyleCnt="19" custLinFactY="-9937" custLinFactNeighborX="-785" custLinFactNeighborY="-100000">
        <dgm:presLayoutVars>
          <dgm:bulletEnabled val="1"/>
        </dgm:presLayoutVars>
      </dgm:prSet>
      <dgm:spPr/>
    </dgm:pt>
    <dgm:pt modelId="{8B5FB9F9-2E8F-4D4A-A0CB-05CE7952B343}" type="pres">
      <dgm:prSet presAssocID="{D0D74B85-D7DE-4B73-B223-83CEA6C8E1F6}" presName="aSpace2" presStyleCnt="0"/>
      <dgm:spPr/>
    </dgm:pt>
    <dgm:pt modelId="{BA1EAC85-1965-4043-9698-F2A4B8399594}" type="pres">
      <dgm:prSet presAssocID="{AB2C862C-9EB5-42FA-AC48-131D121C33B4}" presName="childNode" presStyleLbl="node1" presStyleIdx="1" presStyleCnt="19" custLinFactY="-13732" custLinFactNeighborX="-341" custLinFactNeighborY="-100000">
        <dgm:presLayoutVars>
          <dgm:bulletEnabled val="1"/>
        </dgm:presLayoutVars>
      </dgm:prSet>
      <dgm:spPr/>
    </dgm:pt>
    <dgm:pt modelId="{ACEEBC47-51D7-4845-AFB1-B3FF7F9736D4}" type="pres">
      <dgm:prSet presAssocID="{D3D26DB2-5D4D-425A-B1D6-042A8F489633}" presName="aSpace" presStyleCnt="0"/>
      <dgm:spPr/>
    </dgm:pt>
    <dgm:pt modelId="{B5A454E9-3492-45F6-839E-BE6FAC86DD3D}" type="pres">
      <dgm:prSet presAssocID="{1239EA0F-E39B-4B55-8664-353D1EFF1E8A}" presName="compNode" presStyleCnt="0"/>
      <dgm:spPr/>
    </dgm:pt>
    <dgm:pt modelId="{56B60444-7FCE-4CDF-B6F5-C6F2A6FB9D8A}" type="pres">
      <dgm:prSet presAssocID="{1239EA0F-E39B-4B55-8664-353D1EFF1E8A}" presName="aNode" presStyleLbl="bgShp" presStyleIdx="1" presStyleCnt="7"/>
      <dgm:spPr/>
    </dgm:pt>
    <dgm:pt modelId="{73500D89-81AA-478B-953D-B229A3D5F11A}" type="pres">
      <dgm:prSet presAssocID="{1239EA0F-E39B-4B55-8664-353D1EFF1E8A}" presName="textNode" presStyleLbl="bgShp" presStyleIdx="1" presStyleCnt="7"/>
      <dgm:spPr/>
    </dgm:pt>
    <dgm:pt modelId="{DEA7B3D2-14E8-4CED-A2C7-EE324B1CE47D}" type="pres">
      <dgm:prSet presAssocID="{1239EA0F-E39B-4B55-8664-353D1EFF1E8A}" presName="compChildNode" presStyleCnt="0"/>
      <dgm:spPr/>
    </dgm:pt>
    <dgm:pt modelId="{15C4F52A-388D-469A-A476-49BE09E02609}" type="pres">
      <dgm:prSet presAssocID="{1239EA0F-E39B-4B55-8664-353D1EFF1E8A}" presName="theInnerList" presStyleCnt="0"/>
      <dgm:spPr/>
    </dgm:pt>
    <dgm:pt modelId="{A3099BF1-8AD7-49E0-8314-C399B3E1CCDB}" type="pres">
      <dgm:prSet presAssocID="{C45B9A85-7D62-417E-9D6A-A8CD2D86A83F}" presName="childNode" presStyleLbl="node1" presStyleIdx="2" presStyleCnt="19" custLinFactY="-9937" custLinFactNeighborX="444" custLinFactNeighborY="-100000">
        <dgm:presLayoutVars>
          <dgm:bulletEnabled val="1"/>
        </dgm:presLayoutVars>
      </dgm:prSet>
      <dgm:spPr/>
    </dgm:pt>
    <dgm:pt modelId="{9C104248-B296-489A-ACAA-BAB9FF77F153}" type="pres">
      <dgm:prSet presAssocID="{C45B9A85-7D62-417E-9D6A-A8CD2D86A83F}" presName="aSpace2" presStyleCnt="0"/>
      <dgm:spPr/>
    </dgm:pt>
    <dgm:pt modelId="{99D5DA77-1AFC-45AE-9C41-AE0B424955B7}" type="pres">
      <dgm:prSet presAssocID="{72E70E0E-8281-416C-A43B-9FEADDA40F58}" presName="childNode" presStyleLbl="node1" presStyleIdx="3" presStyleCnt="19" custLinFactY="-12143" custLinFactNeighborX="1229" custLinFactNeighborY="-100000">
        <dgm:presLayoutVars>
          <dgm:bulletEnabled val="1"/>
        </dgm:presLayoutVars>
      </dgm:prSet>
      <dgm:spPr/>
    </dgm:pt>
    <dgm:pt modelId="{2DCB7F69-ECDA-468E-9035-37B3F39A2342}" type="pres">
      <dgm:prSet presAssocID="{1239EA0F-E39B-4B55-8664-353D1EFF1E8A}" presName="aSpace" presStyleCnt="0"/>
      <dgm:spPr/>
    </dgm:pt>
    <dgm:pt modelId="{1B5E3C02-1304-43E1-8369-6BB97F831D50}" type="pres">
      <dgm:prSet presAssocID="{A4F281C5-6F87-4873-BF48-D712FFCA7361}" presName="compNode" presStyleCnt="0"/>
      <dgm:spPr/>
    </dgm:pt>
    <dgm:pt modelId="{AF298362-9A3C-4F6C-A48D-CEA78CD62473}" type="pres">
      <dgm:prSet presAssocID="{A4F281C5-6F87-4873-BF48-D712FFCA7361}" presName="aNode" presStyleLbl="bgShp" presStyleIdx="2" presStyleCnt="7"/>
      <dgm:spPr/>
    </dgm:pt>
    <dgm:pt modelId="{8483EAC4-6617-4E40-A4DC-8FE719A07324}" type="pres">
      <dgm:prSet presAssocID="{A4F281C5-6F87-4873-BF48-D712FFCA7361}" presName="textNode" presStyleLbl="bgShp" presStyleIdx="2" presStyleCnt="7"/>
      <dgm:spPr/>
    </dgm:pt>
    <dgm:pt modelId="{ED61610B-516B-436A-AB3D-7513A9B8936B}" type="pres">
      <dgm:prSet presAssocID="{A4F281C5-6F87-4873-BF48-D712FFCA7361}" presName="compChildNode" presStyleCnt="0"/>
      <dgm:spPr/>
    </dgm:pt>
    <dgm:pt modelId="{054F1159-76BF-42F9-9FBE-46D805CBD39C}" type="pres">
      <dgm:prSet presAssocID="{A4F281C5-6F87-4873-BF48-D712FFCA7361}" presName="theInnerList" presStyleCnt="0"/>
      <dgm:spPr/>
    </dgm:pt>
    <dgm:pt modelId="{ACDE4802-4428-45C4-A04F-F21C765233F2}" type="pres">
      <dgm:prSet presAssocID="{00F9C15E-F7BA-40CE-AA65-148B5AEE842E}" presName="childNode" presStyleLbl="node1" presStyleIdx="4" presStyleCnt="19" custLinFactY="-9937" custLinFactNeighborY="-100000">
        <dgm:presLayoutVars>
          <dgm:bulletEnabled val="1"/>
        </dgm:presLayoutVars>
      </dgm:prSet>
      <dgm:spPr/>
    </dgm:pt>
    <dgm:pt modelId="{9542F5A4-A89C-4D43-9D5E-C05584E5F890}" type="pres">
      <dgm:prSet presAssocID="{00F9C15E-F7BA-40CE-AA65-148B5AEE842E}" presName="aSpace2" presStyleCnt="0"/>
      <dgm:spPr/>
    </dgm:pt>
    <dgm:pt modelId="{ECAB5478-8500-4368-8F30-349E00200D27}" type="pres">
      <dgm:prSet presAssocID="{5A2D714F-DA5D-4536-845C-A9ED2C614B8D}" presName="childNode" presStyleLbl="node1" presStyleIdx="5" presStyleCnt="19" custLinFactY="-10555" custLinFactNeighborY="-100000">
        <dgm:presLayoutVars>
          <dgm:bulletEnabled val="1"/>
        </dgm:presLayoutVars>
      </dgm:prSet>
      <dgm:spPr/>
    </dgm:pt>
    <dgm:pt modelId="{532A91EA-0EE9-4D50-83B6-FC66D787343E}" type="pres">
      <dgm:prSet presAssocID="{A4F281C5-6F87-4873-BF48-D712FFCA7361}" presName="aSpace" presStyleCnt="0"/>
      <dgm:spPr/>
    </dgm:pt>
    <dgm:pt modelId="{F3B6724B-9D26-411F-A46D-23783A31B695}" type="pres">
      <dgm:prSet presAssocID="{80AE16BC-CD75-417D-9F78-3EA6951ECBAF}" presName="compNode" presStyleCnt="0"/>
      <dgm:spPr/>
    </dgm:pt>
    <dgm:pt modelId="{854A1461-2CB2-4030-9D22-EB7D30BB7F55}" type="pres">
      <dgm:prSet presAssocID="{80AE16BC-CD75-417D-9F78-3EA6951ECBAF}" presName="aNode" presStyleLbl="bgShp" presStyleIdx="3" presStyleCnt="7"/>
      <dgm:spPr/>
    </dgm:pt>
    <dgm:pt modelId="{1EE6ECE5-53A7-412E-B348-217FE4D48A1C}" type="pres">
      <dgm:prSet presAssocID="{80AE16BC-CD75-417D-9F78-3EA6951ECBAF}" presName="textNode" presStyleLbl="bgShp" presStyleIdx="3" presStyleCnt="7"/>
      <dgm:spPr/>
    </dgm:pt>
    <dgm:pt modelId="{C6CA5AB7-7EBA-445B-AC38-CC8D9E8C106D}" type="pres">
      <dgm:prSet presAssocID="{80AE16BC-CD75-417D-9F78-3EA6951ECBAF}" presName="compChildNode" presStyleCnt="0"/>
      <dgm:spPr/>
    </dgm:pt>
    <dgm:pt modelId="{E8297EF5-F908-407C-94A3-D7CB4E9548FC}" type="pres">
      <dgm:prSet presAssocID="{80AE16BC-CD75-417D-9F78-3EA6951ECBAF}" presName="theInnerList" presStyleCnt="0"/>
      <dgm:spPr/>
    </dgm:pt>
    <dgm:pt modelId="{ADC6D98D-B246-42F5-83B8-F9DE5EB5BF4B}" type="pres">
      <dgm:prSet presAssocID="{7967C298-B3EA-4ABF-ADAA-D17D84B843AE}" presName="childNode" presStyleLbl="node1" presStyleIdx="6" presStyleCnt="19" custScaleY="43921" custLinFactY="-17018" custLinFactNeighborX="-785" custLinFactNeighborY="-100000">
        <dgm:presLayoutVars>
          <dgm:bulletEnabled val="1"/>
        </dgm:presLayoutVars>
      </dgm:prSet>
      <dgm:spPr/>
    </dgm:pt>
    <dgm:pt modelId="{7F3DD0F3-19EC-4204-8095-2D94F6E30DDD}" type="pres">
      <dgm:prSet presAssocID="{7967C298-B3EA-4ABF-ADAA-D17D84B843AE}" presName="aSpace2" presStyleCnt="0"/>
      <dgm:spPr/>
    </dgm:pt>
    <dgm:pt modelId="{BC41D848-94B1-4B90-9CAD-5F43F5A24585}" type="pres">
      <dgm:prSet presAssocID="{54639164-C0EF-4951-A95E-EB64AE9697AD}" presName="childNode" presStyleLbl="node1" presStyleIdx="7" presStyleCnt="19" custLinFactY="-21068" custLinFactNeighborX="785" custLinFactNeighborY="-100000">
        <dgm:presLayoutVars>
          <dgm:bulletEnabled val="1"/>
        </dgm:presLayoutVars>
      </dgm:prSet>
      <dgm:spPr/>
    </dgm:pt>
    <dgm:pt modelId="{74CFB940-3530-4D24-B5E9-87C2031C4BC2}" type="pres">
      <dgm:prSet presAssocID="{54639164-C0EF-4951-A95E-EB64AE9697AD}" presName="aSpace2" presStyleCnt="0"/>
      <dgm:spPr/>
    </dgm:pt>
    <dgm:pt modelId="{04F0BD6D-DFB7-4C7F-A829-9FCBDD13DB43}" type="pres">
      <dgm:prSet presAssocID="{D7E27BD7-CCFE-4FBC-8824-F5B29FDD2E0C}" presName="childNode" presStyleLbl="node1" presStyleIdx="8" presStyleCnt="19" custLinFactY="-25794" custLinFactNeighborX="1570" custLinFactNeighborY="-100000">
        <dgm:presLayoutVars>
          <dgm:bulletEnabled val="1"/>
        </dgm:presLayoutVars>
      </dgm:prSet>
      <dgm:spPr/>
    </dgm:pt>
    <dgm:pt modelId="{D0CF4376-681B-486B-9D5B-37B53FE338D2}" type="pres">
      <dgm:prSet presAssocID="{80AE16BC-CD75-417D-9F78-3EA6951ECBAF}" presName="aSpace" presStyleCnt="0"/>
      <dgm:spPr/>
    </dgm:pt>
    <dgm:pt modelId="{FB3A478C-1BCF-464B-8682-7875C949F565}" type="pres">
      <dgm:prSet presAssocID="{723E770A-4654-4152-97A0-7C9D9F496265}" presName="compNode" presStyleCnt="0"/>
      <dgm:spPr/>
    </dgm:pt>
    <dgm:pt modelId="{BAD00C3C-4446-4E3E-8042-F4F65558E07C}" type="pres">
      <dgm:prSet presAssocID="{723E770A-4654-4152-97A0-7C9D9F496265}" presName="aNode" presStyleLbl="bgShp" presStyleIdx="4" presStyleCnt="7"/>
      <dgm:spPr/>
    </dgm:pt>
    <dgm:pt modelId="{9BDD9D4A-0595-4CBD-A97A-872E46A181FF}" type="pres">
      <dgm:prSet presAssocID="{723E770A-4654-4152-97A0-7C9D9F496265}" presName="textNode" presStyleLbl="bgShp" presStyleIdx="4" presStyleCnt="7"/>
      <dgm:spPr/>
    </dgm:pt>
    <dgm:pt modelId="{A4CD2F2C-BBF5-4732-8433-640B1AFA91E3}" type="pres">
      <dgm:prSet presAssocID="{723E770A-4654-4152-97A0-7C9D9F496265}" presName="compChildNode" presStyleCnt="0"/>
      <dgm:spPr/>
    </dgm:pt>
    <dgm:pt modelId="{1292658F-44DC-46FA-94A9-F91F1894AC23}" type="pres">
      <dgm:prSet presAssocID="{723E770A-4654-4152-97A0-7C9D9F496265}" presName="theInnerList" presStyleCnt="0"/>
      <dgm:spPr/>
    </dgm:pt>
    <dgm:pt modelId="{7BC5AF11-5120-495C-A82D-BCC0118DF6B9}" type="pres">
      <dgm:prSet presAssocID="{91C2A816-1947-41D3-B83B-B66344BD7237}" presName="childNode" presStyleLbl="node1" presStyleIdx="9" presStyleCnt="19" custScaleY="39621" custLinFactY="-15892" custLinFactNeighborX="785" custLinFactNeighborY="-100000">
        <dgm:presLayoutVars>
          <dgm:bulletEnabled val="1"/>
        </dgm:presLayoutVars>
      </dgm:prSet>
      <dgm:spPr/>
    </dgm:pt>
    <dgm:pt modelId="{F0836B8F-15D0-49E2-851D-4E8E18B6AA82}" type="pres">
      <dgm:prSet presAssocID="{91C2A816-1947-41D3-B83B-B66344BD7237}" presName="aSpace2" presStyleCnt="0"/>
      <dgm:spPr/>
    </dgm:pt>
    <dgm:pt modelId="{49E46A09-9224-464F-9D5E-D0BA50764D5E}" type="pres">
      <dgm:prSet presAssocID="{1FE5AD01-7EFD-42B4-B70F-5ACD8795B189}" presName="childNode" presStyleLbl="node1" presStyleIdx="10" presStyleCnt="19" custScaleY="80034" custLinFactY="-17708" custLinFactNeighborY="-100000">
        <dgm:presLayoutVars>
          <dgm:bulletEnabled val="1"/>
        </dgm:presLayoutVars>
      </dgm:prSet>
      <dgm:spPr/>
    </dgm:pt>
    <dgm:pt modelId="{8A38DAD5-A671-4A8B-B2F9-337AAB952C44}" type="pres">
      <dgm:prSet presAssocID="{1FE5AD01-7EFD-42B4-B70F-5ACD8795B189}" presName="aSpace2" presStyleCnt="0"/>
      <dgm:spPr/>
    </dgm:pt>
    <dgm:pt modelId="{24654454-7FF2-47D6-95E3-86741655C717}" type="pres">
      <dgm:prSet presAssocID="{9F265185-97AD-4A5D-9C8F-0115DFBD481E}" presName="childNode" presStyleLbl="node1" presStyleIdx="11" presStyleCnt="19" custLinFactY="-18441" custLinFactNeighborX="2241" custLinFactNeighborY="-100000">
        <dgm:presLayoutVars>
          <dgm:bulletEnabled val="1"/>
        </dgm:presLayoutVars>
      </dgm:prSet>
      <dgm:spPr/>
    </dgm:pt>
    <dgm:pt modelId="{C5B1B336-B36C-4961-8FBD-67D35D60278B}" type="pres">
      <dgm:prSet presAssocID="{723E770A-4654-4152-97A0-7C9D9F496265}" presName="aSpace" presStyleCnt="0"/>
      <dgm:spPr/>
    </dgm:pt>
    <dgm:pt modelId="{F05F09D8-098D-44DD-A19C-7247F247D4F2}" type="pres">
      <dgm:prSet presAssocID="{05AFAE35-8076-474C-AA0D-2F3E8C7DBADE}" presName="compNode" presStyleCnt="0"/>
      <dgm:spPr/>
    </dgm:pt>
    <dgm:pt modelId="{DDB0FB15-423E-46CD-9563-791692BCD897}" type="pres">
      <dgm:prSet presAssocID="{05AFAE35-8076-474C-AA0D-2F3E8C7DBADE}" presName="aNode" presStyleLbl="bgShp" presStyleIdx="5" presStyleCnt="7"/>
      <dgm:spPr/>
    </dgm:pt>
    <dgm:pt modelId="{3514F2B0-F4A1-47F0-BF3E-DF03E2D4BC28}" type="pres">
      <dgm:prSet presAssocID="{05AFAE35-8076-474C-AA0D-2F3E8C7DBADE}" presName="textNode" presStyleLbl="bgShp" presStyleIdx="5" presStyleCnt="7"/>
      <dgm:spPr/>
    </dgm:pt>
    <dgm:pt modelId="{8148BB87-AAED-44A9-971C-1E7F17944EA8}" type="pres">
      <dgm:prSet presAssocID="{05AFAE35-8076-474C-AA0D-2F3E8C7DBADE}" presName="compChildNode" presStyleCnt="0"/>
      <dgm:spPr/>
    </dgm:pt>
    <dgm:pt modelId="{252A07F7-7BA4-473F-9BAE-DFEA5785992E}" type="pres">
      <dgm:prSet presAssocID="{05AFAE35-8076-474C-AA0D-2F3E8C7DBADE}" presName="theInnerList" presStyleCnt="0"/>
      <dgm:spPr/>
    </dgm:pt>
    <dgm:pt modelId="{DC1267DC-BFC4-4440-80AF-133F5A424905}" type="pres">
      <dgm:prSet presAssocID="{1F7484D1-A360-425B-8F38-80F8376FE9D8}" presName="childNode" presStyleLbl="node1" presStyleIdx="12" presStyleCnt="19" custScaleY="43921" custLinFactY="-18408" custLinFactNeighborX="3158" custLinFactNeighborY="-100000">
        <dgm:presLayoutVars>
          <dgm:bulletEnabled val="1"/>
        </dgm:presLayoutVars>
      </dgm:prSet>
      <dgm:spPr/>
    </dgm:pt>
    <dgm:pt modelId="{6029A777-BA8B-41E8-9114-76B905661D50}" type="pres">
      <dgm:prSet presAssocID="{1F7484D1-A360-425B-8F38-80F8376FE9D8}" presName="aSpace2" presStyleCnt="0"/>
      <dgm:spPr/>
    </dgm:pt>
    <dgm:pt modelId="{3BC01314-21BB-4D2F-B659-FB26294FED85}" type="pres">
      <dgm:prSet presAssocID="{13010FD7-F578-475A-A67C-F338A4DE2F51}" presName="childNode" presStyleLbl="node1" presStyleIdx="13" presStyleCnt="19" custScaleY="80034" custLinFactY="-20396" custLinFactNeighborX="3158" custLinFactNeighborY="-100000">
        <dgm:presLayoutVars>
          <dgm:bulletEnabled val="1"/>
        </dgm:presLayoutVars>
      </dgm:prSet>
      <dgm:spPr/>
    </dgm:pt>
    <dgm:pt modelId="{EDE30EF3-995E-4718-80A2-08FA22543995}" type="pres">
      <dgm:prSet presAssocID="{13010FD7-F578-475A-A67C-F338A4DE2F51}" presName="aSpace2" presStyleCnt="0"/>
      <dgm:spPr/>
    </dgm:pt>
    <dgm:pt modelId="{A4AE2A94-AD0F-41A6-805B-AF3D89DB5304}" type="pres">
      <dgm:prSet presAssocID="{720DC9A7-6BEC-4C27-A16F-C3B02AAA03EF}" presName="childNode" presStyleLbl="node1" presStyleIdx="14" presStyleCnt="19" custScaleY="114976" custLinFactY="-17745" custLinFactNeighborX="3158" custLinFactNeighborY="-100000">
        <dgm:presLayoutVars>
          <dgm:bulletEnabled val="1"/>
        </dgm:presLayoutVars>
      </dgm:prSet>
      <dgm:spPr/>
    </dgm:pt>
    <dgm:pt modelId="{BB4ECC13-C700-4182-A2BA-5C2520494C3B}" type="pres">
      <dgm:prSet presAssocID="{05AFAE35-8076-474C-AA0D-2F3E8C7DBADE}" presName="aSpace" presStyleCnt="0"/>
      <dgm:spPr/>
    </dgm:pt>
    <dgm:pt modelId="{41B71EA2-2EB8-4512-B778-88B5FB260E87}" type="pres">
      <dgm:prSet presAssocID="{21CDE3D4-D376-4009-AC92-0619B501C33E}" presName="compNode" presStyleCnt="0"/>
      <dgm:spPr/>
    </dgm:pt>
    <dgm:pt modelId="{4E44B633-5077-4222-B718-15F8637B1EF4}" type="pres">
      <dgm:prSet presAssocID="{21CDE3D4-D376-4009-AC92-0619B501C33E}" presName="aNode" presStyleLbl="bgShp" presStyleIdx="6" presStyleCnt="7"/>
      <dgm:spPr/>
    </dgm:pt>
    <dgm:pt modelId="{CB3F9281-BEFC-4351-A669-376464EC2A56}" type="pres">
      <dgm:prSet presAssocID="{21CDE3D4-D376-4009-AC92-0619B501C33E}" presName="textNode" presStyleLbl="bgShp" presStyleIdx="6" presStyleCnt="7"/>
      <dgm:spPr/>
    </dgm:pt>
    <dgm:pt modelId="{2A0116C8-54D8-4657-8F9D-564E90316B51}" type="pres">
      <dgm:prSet presAssocID="{21CDE3D4-D376-4009-AC92-0619B501C33E}" presName="compChildNode" presStyleCnt="0"/>
      <dgm:spPr/>
    </dgm:pt>
    <dgm:pt modelId="{A49C06B1-0F4D-4102-83B0-6A9ED0B1ECE0}" type="pres">
      <dgm:prSet presAssocID="{21CDE3D4-D376-4009-AC92-0619B501C33E}" presName="theInnerList" presStyleCnt="0"/>
      <dgm:spPr/>
    </dgm:pt>
    <dgm:pt modelId="{E75032DC-E83A-426B-8BBF-494C8AD885E8}" type="pres">
      <dgm:prSet presAssocID="{BB2B4965-659E-4E55-9618-7D25793D475A}" presName="childNode" presStyleLbl="node1" presStyleIdx="15" presStyleCnt="19" custScaleY="64573" custLinFactY="-36633" custLinFactNeighborX="-738" custLinFactNeighborY="-100000">
        <dgm:presLayoutVars>
          <dgm:bulletEnabled val="1"/>
        </dgm:presLayoutVars>
      </dgm:prSet>
      <dgm:spPr/>
    </dgm:pt>
    <dgm:pt modelId="{33C41126-304E-467E-B80D-4A28C95EA410}" type="pres">
      <dgm:prSet presAssocID="{BB2B4965-659E-4E55-9618-7D25793D475A}" presName="aSpace2" presStyleCnt="0"/>
      <dgm:spPr/>
    </dgm:pt>
    <dgm:pt modelId="{F3AC66C9-A3F6-4AB2-BD6A-482D2233706B}" type="pres">
      <dgm:prSet presAssocID="{4AACDCA4-D824-45CC-952B-CA7DF5B5AFA9}" presName="childNode" presStyleLbl="node1" presStyleIdx="16" presStyleCnt="19" custLinFactY="-29005" custLinFactNeighborX="-738" custLinFactNeighborY="-100000">
        <dgm:presLayoutVars>
          <dgm:bulletEnabled val="1"/>
        </dgm:presLayoutVars>
      </dgm:prSet>
      <dgm:spPr/>
    </dgm:pt>
    <dgm:pt modelId="{3FB94A40-C68B-4AD0-8AB9-2D5E7E0892F7}" type="pres">
      <dgm:prSet presAssocID="{4AACDCA4-D824-45CC-952B-CA7DF5B5AFA9}" presName="aSpace2" presStyleCnt="0"/>
      <dgm:spPr/>
    </dgm:pt>
    <dgm:pt modelId="{AE339770-EE6B-4A08-8E04-B396851ABB37}" type="pres">
      <dgm:prSet presAssocID="{EBBDD605-D2AA-4BDE-ADBE-47DC3E06437A}" presName="childNode" presStyleLbl="node1" presStyleIdx="17" presStyleCnt="19" custLinFactY="-26987" custLinFactNeighborX="-738" custLinFactNeighborY="-100000">
        <dgm:presLayoutVars>
          <dgm:bulletEnabled val="1"/>
        </dgm:presLayoutVars>
      </dgm:prSet>
      <dgm:spPr/>
    </dgm:pt>
    <dgm:pt modelId="{2C4F2F9D-1A60-4A6A-8F8B-24DEC764699B}" type="pres">
      <dgm:prSet presAssocID="{EBBDD605-D2AA-4BDE-ADBE-47DC3E06437A}" presName="aSpace2" presStyleCnt="0"/>
      <dgm:spPr/>
    </dgm:pt>
    <dgm:pt modelId="{BDF31928-B381-4DD4-955C-8D76485ED22C}" type="pres">
      <dgm:prSet presAssocID="{1CBB7070-49D6-4180-9999-77DA55180AE7}" presName="childNode" presStyleLbl="node1" presStyleIdx="18" presStyleCnt="19" custLinFactY="-27996" custLinFactNeighborX="-738" custLinFactNeighborY="-100000">
        <dgm:presLayoutVars>
          <dgm:bulletEnabled val="1"/>
        </dgm:presLayoutVars>
      </dgm:prSet>
      <dgm:spPr/>
    </dgm:pt>
  </dgm:ptLst>
  <dgm:cxnLst>
    <dgm:cxn modelId="{15B2D701-C876-492F-A306-0E27C6FF897D}" srcId="{21CDE3D4-D376-4009-AC92-0619B501C33E}" destId="{4AACDCA4-D824-45CC-952B-CA7DF5B5AFA9}" srcOrd="1" destOrd="0" parTransId="{F3232451-1F9A-4DB4-85D7-CE78E467EE1E}" sibTransId="{7DB8845B-4A0F-4BC2-91EB-FF8F66B22863}"/>
    <dgm:cxn modelId="{D86FE904-B947-4228-ADAC-0405B15844D6}" type="presOf" srcId="{720DC9A7-6BEC-4C27-A16F-C3B02AAA03EF}" destId="{A4AE2A94-AD0F-41A6-805B-AF3D89DB5304}" srcOrd="0" destOrd="0" presId="urn:microsoft.com/office/officeart/2005/8/layout/lProcess2"/>
    <dgm:cxn modelId="{4E7B8F06-35A0-42D0-8734-41A67187822F}" type="presOf" srcId="{D7E27BD7-CCFE-4FBC-8824-F5B29FDD2E0C}" destId="{04F0BD6D-DFB7-4C7F-A829-9FCBDD13DB43}" srcOrd="0" destOrd="0" presId="urn:microsoft.com/office/officeart/2005/8/layout/lProcess2"/>
    <dgm:cxn modelId="{E9BFCF0E-DFD4-4E6A-AF11-03ADD8D5A1AE}" type="presOf" srcId="{1FE5AD01-7EFD-42B4-B70F-5ACD8795B189}" destId="{49E46A09-9224-464F-9D5E-D0BA50764D5E}" srcOrd="0" destOrd="0" presId="urn:microsoft.com/office/officeart/2005/8/layout/lProcess2"/>
    <dgm:cxn modelId="{31453A14-E3A3-49A8-82F2-165E3062C05D}" type="presOf" srcId="{3C7FEFBA-7483-48E4-BF91-9BCCFB782FEF}" destId="{99D5DA77-1AFC-45AE-9C41-AE0B424955B7}" srcOrd="0" destOrd="1" presId="urn:microsoft.com/office/officeart/2005/8/layout/lProcess2"/>
    <dgm:cxn modelId="{038E4314-89B8-4FCB-B024-9820521C5DA2}" srcId="{1239EA0F-E39B-4B55-8664-353D1EFF1E8A}" destId="{C45B9A85-7D62-417E-9D6A-A8CD2D86A83F}" srcOrd="0" destOrd="0" parTransId="{6713D41A-12FA-4605-A686-7BD5369C1403}" sibTransId="{37C3E2D1-A260-4587-A5E4-9F29317CE065}"/>
    <dgm:cxn modelId="{FB5ABF17-5EB2-4EA7-99C3-3A52450B7EF4}" type="presOf" srcId="{1239EA0F-E39B-4B55-8664-353D1EFF1E8A}" destId="{73500D89-81AA-478B-953D-B229A3D5F11A}" srcOrd="1" destOrd="0" presId="urn:microsoft.com/office/officeart/2005/8/layout/lProcess2"/>
    <dgm:cxn modelId="{08E38819-B01F-4085-A708-3C0B93DEABAE}" type="presOf" srcId="{AB2C862C-9EB5-42FA-AC48-131D121C33B4}" destId="{BA1EAC85-1965-4043-9698-F2A4B8399594}" srcOrd="0" destOrd="0" presId="urn:microsoft.com/office/officeart/2005/8/layout/lProcess2"/>
    <dgm:cxn modelId="{9390851B-1A69-4902-8586-360615258226}" type="presOf" srcId="{C45B9A85-7D62-417E-9D6A-A8CD2D86A83F}" destId="{A3099BF1-8AD7-49E0-8314-C399B3E1CCDB}" srcOrd="0" destOrd="0" presId="urn:microsoft.com/office/officeart/2005/8/layout/lProcess2"/>
    <dgm:cxn modelId="{13195B1D-E274-40FD-822A-2BDF73CC4A01}" type="presOf" srcId="{13010FD7-F578-475A-A67C-F338A4DE2F51}" destId="{3BC01314-21BB-4D2F-B659-FB26294FED85}" srcOrd="0" destOrd="0" presId="urn:microsoft.com/office/officeart/2005/8/layout/lProcess2"/>
    <dgm:cxn modelId="{41D69D1E-EE7F-4C37-8E8C-3A1C72273BD6}" srcId="{A4F281C5-6F87-4873-BF48-D712FFCA7361}" destId="{00F9C15E-F7BA-40CE-AA65-148B5AEE842E}" srcOrd="0" destOrd="0" parTransId="{7A55D9AE-3008-4515-9C9A-4F67D43BE709}" sibTransId="{5F08A5C4-7CC1-4DF7-BB73-C5E2680FC10B}"/>
    <dgm:cxn modelId="{F3554C21-0B6F-4C5E-90B6-39FD4B5D30AF}" type="presOf" srcId="{80AE16BC-CD75-417D-9F78-3EA6951ECBAF}" destId="{854A1461-2CB2-4030-9D22-EB7D30BB7F55}" srcOrd="0" destOrd="0" presId="urn:microsoft.com/office/officeart/2005/8/layout/lProcess2"/>
    <dgm:cxn modelId="{ECEF0526-E99F-425E-ACB2-BE364F5D7540}" srcId="{00F9C15E-F7BA-40CE-AA65-148B5AEE842E}" destId="{3093977E-A99A-48AA-93C2-13D06B8D7CAF}" srcOrd="0" destOrd="0" parTransId="{791E91A5-DB88-4202-AC2C-F43D0A2C7055}" sibTransId="{F3A3E82C-A30B-4AF0-B611-6A17B5D8789F}"/>
    <dgm:cxn modelId="{C3E4A328-6D2E-42D7-9B38-9AF90EAFF7D8}" srcId="{21CDE3D4-D376-4009-AC92-0619B501C33E}" destId="{BB2B4965-659E-4E55-9618-7D25793D475A}" srcOrd="0" destOrd="0" parTransId="{36657DF7-A9EB-46AD-9A23-FCA1C0F7F65B}" sibTransId="{A907AE77-FDA8-49EC-A17D-448BE5439193}"/>
    <dgm:cxn modelId="{4A28F029-CC0A-4CBB-9B87-C070CD5EF6E0}" srcId="{2CB43C70-CFA4-4D5A-9712-D3B6AA4ED736}" destId="{80AE16BC-CD75-417D-9F78-3EA6951ECBAF}" srcOrd="3" destOrd="0" parTransId="{4FD67FEF-7DFD-49CD-ADD5-4B1B98C09A16}" sibTransId="{618EA3CE-3306-44E6-841F-65778DA7C11F}"/>
    <dgm:cxn modelId="{34C1782D-C124-45FE-9046-86D5AA192057}" srcId="{05AFAE35-8076-474C-AA0D-2F3E8C7DBADE}" destId="{1F7484D1-A360-425B-8F38-80F8376FE9D8}" srcOrd="0" destOrd="0" parTransId="{EC9FE7A1-0383-47CC-A41B-36098743EC94}" sibTransId="{7268C6A1-7A85-4199-BA63-9B83E2BD0057}"/>
    <dgm:cxn modelId="{AE34902F-0A25-4A8A-9D3D-50A53283D837}" type="presOf" srcId="{D3D26DB2-5D4D-425A-B1D6-042A8F489633}" destId="{92C6D2C8-8CA8-4551-A0B4-1A096193058B}" srcOrd="0" destOrd="0" presId="urn:microsoft.com/office/officeart/2005/8/layout/lProcess2"/>
    <dgm:cxn modelId="{6FDB5636-AD33-4EE4-8A56-2E1DC89330E4}" type="presOf" srcId="{13DFD34D-A657-42D9-BF37-3FB5F4E124AD}" destId="{CA22FAC2-4A28-43DC-BBCD-7EA7010026DD}" srcOrd="0" destOrd="2" presId="urn:microsoft.com/office/officeart/2005/8/layout/lProcess2"/>
    <dgm:cxn modelId="{5B72E73A-3BAD-42D7-A34C-FAB1B3B387B6}" type="presOf" srcId="{D0D74B85-D7DE-4B73-B223-83CEA6C8E1F6}" destId="{CA22FAC2-4A28-43DC-BBCD-7EA7010026DD}" srcOrd="0" destOrd="0" presId="urn:microsoft.com/office/officeart/2005/8/layout/lProcess2"/>
    <dgm:cxn modelId="{0621BA3D-4D2A-48D8-B29B-3817FF39CA8F}" type="presOf" srcId="{723E770A-4654-4152-97A0-7C9D9F496265}" destId="{BAD00C3C-4446-4E3E-8042-F4F65558E07C}" srcOrd="0" destOrd="0" presId="urn:microsoft.com/office/officeart/2005/8/layout/lProcess2"/>
    <dgm:cxn modelId="{92D40D3E-FB7B-4442-8B72-1E563848F7B2}" srcId="{2CB43C70-CFA4-4D5A-9712-D3B6AA4ED736}" destId="{1239EA0F-E39B-4B55-8664-353D1EFF1E8A}" srcOrd="1" destOrd="0" parTransId="{CF2DE157-DFC1-49AB-B979-6A24061EF86C}" sibTransId="{9B6EBE6E-D91F-43FF-A181-DECD1FC19A6A}"/>
    <dgm:cxn modelId="{7B65FA5B-85F5-428C-8CEC-EFCBA94BD739}" type="presOf" srcId="{80AE16BC-CD75-417D-9F78-3EA6951ECBAF}" destId="{1EE6ECE5-53A7-412E-B348-217FE4D48A1C}" srcOrd="1" destOrd="0" presId="urn:microsoft.com/office/officeart/2005/8/layout/lProcess2"/>
    <dgm:cxn modelId="{2F8C5B5D-18B9-4459-AEFB-A0DDA29D4A33}" type="presOf" srcId="{1239EA0F-E39B-4B55-8664-353D1EFF1E8A}" destId="{56B60444-7FCE-4CDF-B6F5-C6F2A6FB9D8A}" srcOrd="0" destOrd="0" presId="urn:microsoft.com/office/officeart/2005/8/layout/lProcess2"/>
    <dgm:cxn modelId="{D1644F41-63AE-491D-8E5A-5A52BCF8BFA2}" srcId="{05AFAE35-8076-474C-AA0D-2F3E8C7DBADE}" destId="{13010FD7-F578-475A-A67C-F338A4DE2F51}" srcOrd="1" destOrd="0" parTransId="{83C50C96-5D08-4FC3-9B60-298ED0E3F51B}" sibTransId="{B1E72022-F05D-475E-A7CE-E7D04DD8527A}"/>
    <dgm:cxn modelId="{685C7A41-8A3E-476B-A8C7-07FBF34F17F5}" srcId="{D3D26DB2-5D4D-425A-B1D6-042A8F489633}" destId="{D0D74B85-D7DE-4B73-B223-83CEA6C8E1F6}" srcOrd="0" destOrd="0" parTransId="{396C4DB9-B6BF-4752-82D4-8FD6C6BF01D3}" sibTransId="{D5F7A74A-4BBD-4EE4-BFAB-CBDE7ED147FB}"/>
    <dgm:cxn modelId="{400A1842-3ADF-44D3-BEE9-D0DA67F0DB08}" srcId="{80AE16BC-CD75-417D-9F78-3EA6951ECBAF}" destId="{D7E27BD7-CCFE-4FBC-8824-F5B29FDD2E0C}" srcOrd="2" destOrd="0" parTransId="{0764CE68-7610-494B-B5D3-4D6913C781B4}" sibTransId="{89B638BA-CBE1-4D41-8CB2-2FD702A56B0A}"/>
    <dgm:cxn modelId="{95D36B43-13E6-4BD2-8519-6608BE0D853A}" type="presOf" srcId="{7967C298-B3EA-4ABF-ADAA-D17D84B843AE}" destId="{ADC6D98D-B246-42F5-83B8-F9DE5EB5BF4B}" srcOrd="0" destOrd="0" presId="urn:microsoft.com/office/officeart/2005/8/layout/lProcess2"/>
    <dgm:cxn modelId="{2DD7FD44-2107-4F47-ACC7-9DE5826A743F}" srcId="{05AFAE35-8076-474C-AA0D-2F3E8C7DBADE}" destId="{720DC9A7-6BEC-4C27-A16F-C3B02AAA03EF}" srcOrd="2" destOrd="0" parTransId="{ADFA4275-BB10-43BA-9543-C9FF93ACAB04}" sibTransId="{214B0579-F4ED-400A-8F29-17F7E75C0732}"/>
    <dgm:cxn modelId="{660E7A46-186E-48FF-8FE0-73D063747091}" type="presOf" srcId="{72E70E0E-8281-416C-A43B-9FEADDA40F58}" destId="{99D5DA77-1AFC-45AE-9C41-AE0B424955B7}" srcOrd="0" destOrd="0" presId="urn:microsoft.com/office/officeart/2005/8/layout/lProcess2"/>
    <dgm:cxn modelId="{B6DA3568-1120-41C8-9DDB-55E4CE25E87C}" type="presOf" srcId="{BB2B4965-659E-4E55-9618-7D25793D475A}" destId="{E75032DC-E83A-426B-8BBF-494C8AD885E8}" srcOrd="0" destOrd="0" presId="urn:microsoft.com/office/officeart/2005/8/layout/lProcess2"/>
    <dgm:cxn modelId="{D7BCE84E-B876-4C5A-81C6-5F26D47984D0}" srcId="{A4F281C5-6F87-4873-BF48-D712FFCA7361}" destId="{5A2D714F-DA5D-4536-845C-A9ED2C614B8D}" srcOrd="1" destOrd="0" parTransId="{88B1D696-EBCD-4482-AB30-CD72327117CC}" sibTransId="{DF740EC5-C6D4-4A92-8CC8-94D821DE4ED5}"/>
    <dgm:cxn modelId="{E02AAB55-2DD3-4157-9D76-0FDC1A6F63E2}" srcId="{AB2C862C-9EB5-42FA-AC48-131D121C33B4}" destId="{AF760D19-81FE-416C-82CC-591D7964A365}" srcOrd="0" destOrd="0" parTransId="{E335CFF8-283C-4D3B-944E-A6B29EB79339}" sibTransId="{E59DEE77-4668-4B69-998C-180890640D7F}"/>
    <dgm:cxn modelId="{B3B88D7B-DD6F-4DD4-B318-1A558AE021F0}" srcId="{2CB43C70-CFA4-4D5A-9712-D3B6AA4ED736}" destId="{05AFAE35-8076-474C-AA0D-2F3E8C7DBADE}" srcOrd="5" destOrd="0" parTransId="{9CA3036D-4E78-47FC-93C4-84D4B6323D83}" sibTransId="{9BFFCFDF-FEA6-4DA5-BC85-E82A3B7D446D}"/>
    <dgm:cxn modelId="{0021F67C-51F2-4883-A412-91AD214E8761}" type="presOf" srcId="{05AFAE35-8076-474C-AA0D-2F3E8C7DBADE}" destId="{3514F2B0-F4A1-47F0-BF3E-DF03E2D4BC28}" srcOrd="1" destOrd="0" presId="urn:microsoft.com/office/officeart/2005/8/layout/lProcess2"/>
    <dgm:cxn modelId="{F93CFF7D-2034-4124-9C80-424C3B49714D}" type="presOf" srcId="{05AFAE35-8076-474C-AA0D-2F3E8C7DBADE}" destId="{DDB0FB15-423E-46CD-9563-791692BCD897}" srcOrd="0" destOrd="0" presId="urn:microsoft.com/office/officeart/2005/8/layout/lProcess2"/>
    <dgm:cxn modelId="{608E917F-A22F-4CC1-9320-B2DDB18B6DD9}" type="presOf" srcId="{3093977E-A99A-48AA-93C2-13D06B8D7CAF}" destId="{ACDE4802-4428-45C4-A04F-F21C765233F2}" srcOrd="0" destOrd="1" presId="urn:microsoft.com/office/officeart/2005/8/layout/lProcess2"/>
    <dgm:cxn modelId="{87395B82-ADC2-4FF9-8624-1E75DDA27F01}" srcId="{D3D26DB2-5D4D-425A-B1D6-042A8F489633}" destId="{AB2C862C-9EB5-42FA-AC48-131D121C33B4}" srcOrd="1" destOrd="0" parTransId="{09ABDE7A-D574-4368-9550-5DC7C577CD1F}" sibTransId="{93650BAD-8B70-41B9-ACA2-644D823F7D9B}"/>
    <dgm:cxn modelId="{209BCE92-696F-4425-BF04-3A5E17460B3E}" srcId="{21CDE3D4-D376-4009-AC92-0619B501C33E}" destId="{EBBDD605-D2AA-4BDE-ADBE-47DC3E06437A}" srcOrd="2" destOrd="0" parTransId="{93DF09F4-7BAB-4281-8156-B2C209E884FE}" sibTransId="{6863E703-C31D-4775-9A28-752B6D7680B7}"/>
    <dgm:cxn modelId="{23DFA394-3DE0-4D0A-BE51-4D62CCDFEB4A}" srcId="{80AE16BC-CD75-417D-9F78-3EA6951ECBAF}" destId="{54639164-C0EF-4951-A95E-EB64AE9697AD}" srcOrd="1" destOrd="0" parTransId="{38616740-A225-4A27-AB46-77CB257195DC}" sibTransId="{2109CA16-3568-40AD-93BA-B6BAF0EB08D4}"/>
    <dgm:cxn modelId="{8EF0B595-7CC2-4432-AF1F-85CD45783E72}" type="presOf" srcId="{1F7484D1-A360-425B-8F38-80F8376FE9D8}" destId="{DC1267DC-BFC4-4440-80AF-133F5A424905}" srcOrd="0" destOrd="0" presId="urn:microsoft.com/office/officeart/2005/8/layout/lProcess2"/>
    <dgm:cxn modelId="{F1539696-7929-4A3A-A95B-BFEC38D2C5D3}" type="presOf" srcId="{AF760D19-81FE-416C-82CC-591D7964A365}" destId="{BA1EAC85-1965-4043-9698-F2A4B8399594}" srcOrd="0" destOrd="1" presId="urn:microsoft.com/office/officeart/2005/8/layout/lProcess2"/>
    <dgm:cxn modelId="{986BA3A1-D8D7-4DCA-84CC-3FA6835FD18C}" srcId="{21CDE3D4-D376-4009-AC92-0619B501C33E}" destId="{1CBB7070-49D6-4180-9999-77DA55180AE7}" srcOrd="3" destOrd="0" parTransId="{D2402CDC-B54C-409F-B41B-7ED7814B59AC}" sibTransId="{BEF5EFD4-0D2F-4A79-A3BE-F39287F8498D}"/>
    <dgm:cxn modelId="{9382E8A1-5A60-49DF-A6F1-2C6E6EAC4AA6}" type="presOf" srcId="{2CB43C70-CFA4-4D5A-9712-D3B6AA4ED736}" destId="{26B06D64-FAFC-4E11-84BA-D927A7E69520}" srcOrd="0" destOrd="0" presId="urn:microsoft.com/office/officeart/2005/8/layout/lProcess2"/>
    <dgm:cxn modelId="{39A0AFA7-5EEC-4AAF-8839-C3CB70EEA416}" type="presOf" srcId="{4AACDCA4-D824-45CC-952B-CA7DF5B5AFA9}" destId="{F3AC66C9-A3F6-4AB2-BD6A-482D2233706B}" srcOrd="0" destOrd="0" presId="urn:microsoft.com/office/officeart/2005/8/layout/lProcess2"/>
    <dgm:cxn modelId="{95B6F1A7-92F1-4081-B9B9-4747EA85DB99}" type="presOf" srcId="{21CDE3D4-D376-4009-AC92-0619B501C33E}" destId="{CB3F9281-BEFC-4351-A669-376464EC2A56}" srcOrd="1" destOrd="0" presId="urn:microsoft.com/office/officeart/2005/8/layout/lProcess2"/>
    <dgm:cxn modelId="{318D35A8-E99C-48F9-9EF5-529B919EB113}" type="presOf" srcId="{5A2D714F-DA5D-4536-845C-A9ED2C614B8D}" destId="{ECAB5478-8500-4368-8F30-349E00200D27}" srcOrd="0" destOrd="0" presId="urn:microsoft.com/office/officeart/2005/8/layout/lProcess2"/>
    <dgm:cxn modelId="{66A21EAC-E6D3-4F6A-A679-0B53F58C367F}" type="presOf" srcId="{7DFEC6B9-4400-485F-AB87-892D7450A15D}" destId="{ECAB5478-8500-4368-8F30-349E00200D27}" srcOrd="0" destOrd="1" presId="urn:microsoft.com/office/officeart/2005/8/layout/lProcess2"/>
    <dgm:cxn modelId="{4B9E85AC-9703-4AA9-8A1F-F7CFF65672E0}" type="presOf" srcId="{1CBB7070-49D6-4180-9999-77DA55180AE7}" destId="{BDF31928-B381-4DD4-955C-8D76485ED22C}" srcOrd="0" destOrd="0" presId="urn:microsoft.com/office/officeart/2005/8/layout/lProcess2"/>
    <dgm:cxn modelId="{5826CFAD-5C54-4C69-8591-834DC9AE8D40}" type="presOf" srcId="{EBBDD605-D2AA-4BDE-ADBE-47DC3E06437A}" destId="{AE339770-EE6B-4A08-8E04-B396851ABB37}" srcOrd="0" destOrd="0" presId="urn:microsoft.com/office/officeart/2005/8/layout/lProcess2"/>
    <dgm:cxn modelId="{E369FCB3-22CC-4D78-AFFA-32EFFCF0B985}" type="presOf" srcId="{06ACBA7A-A8A4-48A2-9305-52D8F5A71735}" destId="{A3099BF1-8AD7-49E0-8314-C399B3E1CCDB}" srcOrd="0" destOrd="1" presId="urn:microsoft.com/office/officeart/2005/8/layout/lProcess2"/>
    <dgm:cxn modelId="{C0DD45B7-5519-424E-9DE5-B5A7692B8895}" srcId="{72E70E0E-8281-416C-A43B-9FEADDA40F58}" destId="{3C7FEFBA-7483-48E4-BF91-9BCCFB782FEF}" srcOrd="0" destOrd="0" parTransId="{8180C53C-9C84-4279-BE69-EFBB8BB33103}" sibTransId="{DB6D6709-10CD-4741-B353-7D876CCEA95C}"/>
    <dgm:cxn modelId="{F27206B9-55E3-4A2A-AE4C-561E93D25001}" srcId="{2CB43C70-CFA4-4D5A-9712-D3B6AA4ED736}" destId="{D3D26DB2-5D4D-425A-B1D6-042A8F489633}" srcOrd="0" destOrd="0" parTransId="{9A5E4E2C-E285-4113-B472-D68D2F97D41F}" sibTransId="{EFABBE7D-CEFA-4978-B2F8-E395E79E9373}"/>
    <dgm:cxn modelId="{5E5C06BA-FD8F-4580-BD31-A344BFA4ABC4}" srcId="{2CB43C70-CFA4-4D5A-9712-D3B6AA4ED736}" destId="{21CDE3D4-D376-4009-AC92-0619B501C33E}" srcOrd="6" destOrd="0" parTransId="{F9C3E98E-26DC-4ED9-A4B4-6AC01B29BCF4}" sibTransId="{BFD2EF0D-879A-45A6-A3CE-B378087DE688}"/>
    <dgm:cxn modelId="{0359D6BA-16D3-4BBD-9554-A22D063E8DD2}" type="presOf" srcId="{21CDE3D4-D376-4009-AC92-0619B501C33E}" destId="{4E44B633-5077-4222-B718-15F8637B1EF4}" srcOrd="0" destOrd="0" presId="urn:microsoft.com/office/officeart/2005/8/layout/lProcess2"/>
    <dgm:cxn modelId="{90FEAFC2-CF20-47D6-B9C2-6F261BB03057}" srcId="{5A2D714F-DA5D-4536-845C-A9ED2C614B8D}" destId="{7DFEC6B9-4400-485F-AB87-892D7450A15D}" srcOrd="0" destOrd="0" parTransId="{799E5DFA-C899-48EC-A0E5-B75E3B078F88}" sibTransId="{0B43C23D-7EE1-46D3-8733-9E3B3B617906}"/>
    <dgm:cxn modelId="{6E8795C7-2FC0-4C83-9233-337668D7352C}" type="presOf" srcId="{723E770A-4654-4152-97A0-7C9D9F496265}" destId="{9BDD9D4A-0595-4CBD-A97A-872E46A181FF}" srcOrd="1" destOrd="0" presId="urn:microsoft.com/office/officeart/2005/8/layout/lProcess2"/>
    <dgm:cxn modelId="{285405C9-253E-4728-99D2-CF34C7A52C75}" srcId="{723E770A-4654-4152-97A0-7C9D9F496265}" destId="{91C2A816-1947-41D3-B83B-B66344BD7237}" srcOrd="0" destOrd="0" parTransId="{A3EA78BB-2730-4FC0-BE08-AE850A4C096A}" sibTransId="{174BD2EF-5403-4F06-81C2-48402DF59175}"/>
    <dgm:cxn modelId="{6B6FF8CD-990D-492C-8083-DEDE270FFD22}" srcId="{723E770A-4654-4152-97A0-7C9D9F496265}" destId="{1FE5AD01-7EFD-42B4-B70F-5ACD8795B189}" srcOrd="1" destOrd="0" parTransId="{0D20D490-1AAE-4320-B890-2961C323AC9A}" sibTransId="{90029572-5C77-439A-84B9-4948792286EE}"/>
    <dgm:cxn modelId="{AEBDBCD6-A446-4572-A30D-BD47E6668E85}" type="presOf" srcId="{0731278D-3CBC-46F7-B88C-A584177AC8CA}" destId="{CA22FAC2-4A28-43DC-BBCD-7EA7010026DD}" srcOrd="0" destOrd="1" presId="urn:microsoft.com/office/officeart/2005/8/layout/lProcess2"/>
    <dgm:cxn modelId="{2E2E96D8-DFEA-4754-A07F-4398A634C113}" type="presOf" srcId="{D3D26DB2-5D4D-425A-B1D6-042A8F489633}" destId="{9DABC89F-600C-450C-B843-4E2EE124B8D6}" srcOrd="1" destOrd="0" presId="urn:microsoft.com/office/officeart/2005/8/layout/lProcess2"/>
    <dgm:cxn modelId="{A4475AD9-00E0-4D61-B603-F32D2EBFE9FF}" srcId="{D0D74B85-D7DE-4B73-B223-83CEA6C8E1F6}" destId="{0731278D-3CBC-46F7-B88C-A584177AC8CA}" srcOrd="0" destOrd="0" parTransId="{E40539F7-7D20-4914-8201-085540F318C9}" sibTransId="{80D869BA-D199-4CE5-9928-6A371389F6FA}"/>
    <dgm:cxn modelId="{F99D19DB-9ABD-4BBD-8A6B-CF3F52264AC5}" srcId="{C45B9A85-7D62-417E-9D6A-A8CD2D86A83F}" destId="{06ACBA7A-A8A4-48A2-9305-52D8F5A71735}" srcOrd="0" destOrd="0" parTransId="{A9713D46-9761-4EBF-A91B-2539F7AF0BAA}" sibTransId="{56D51107-82C9-48B6-B392-F56A48025627}"/>
    <dgm:cxn modelId="{06FAA0DB-5E1F-4221-A748-5AA9B1FEF212}" type="presOf" srcId="{54639164-C0EF-4951-A95E-EB64AE9697AD}" destId="{BC41D848-94B1-4B90-9CAD-5F43F5A24585}" srcOrd="0" destOrd="0" presId="urn:microsoft.com/office/officeart/2005/8/layout/lProcess2"/>
    <dgm:cxn modelId="{9C5A80DD-DB3A-42F6-9771-8F2D6772A97A}" type="presOf" srcId="{9F265185-97AD-4A5D-9C8F-0115DFBD481E}" destId="{24654454-7FF2-47D6-95E3-86741655C717}" srcOrd="0" destOrd="0" presId="urn:microsoft.com/office/officeart/2005/8/layout/lProcess2"/>
    <dgm:cxn modelId="{3A0211E2-6D9E-4D98-8752-4EA4D1658370}" srcId="{80AE16BC-CD75-417D-9F78-3EA6951ECBAF}" destId="{7967C298-B3EA-4ABF-ADAA-D17D84B843AE}" srcOrd="0" destOrd="0" parTransId="{9CD9D2DC-194E-47F2-B740-EB7093D0BC1A}" sibTransId="{3982CFCE-8490-4723-98BD-797E1986FF65}"/>
    <dgm:cxn modelId="{28507EE2-B316-4CB8-9701-062AF41F88FD}" srcId="{2CB43C70-CFA4-4D5A-9712-D3B6AA4ED736}" destId="{723E770A-4654-4152-97A0-7C9D9F496265}" srcOrd="4" destOrd="0" parTransId="{5FD6D2E0-6825-477C-B143-FBCF730529BE}" sibTransId="{EA55F35C-DF9F-4EB3-B816-B3989E24EADB}"/>
    <dgm:cxn modelId="{1A3961EA-452A-4D1E-AF6E-77993B893D01}" type="presOf" srcId="{00F9C15E-F7BA-40CE-AA65-148B5AEE842E}" destId="{ACDE4802-4428-45C4-A04F-F21C765233F2}" srcOrd="0" destOrd="0" presId="urn:microsoft.com/office/officeart/2005/8/layout/lProcess2"/>
    <dgm:cxn modelId="{D92D74EA-DDDB-422C-BF4C-3140E332F019}" srcId="{2CB43C70-CFA4-4D5A-9712-D3B6AA4ED736}" destId="{A4F281C5-6F87-4873-BF48-D712FFCA7361}" srcOrd="2" destOrd="0" parTransId="{43D11CFC-B342-4C5A-93A3-6B328DFCBD00}" sibTransId="{71915213-25FC-4AC7-9B7C-86B002229F42}"/>
    <dgm:cxn modelId="{5C5291EE-F585-4A25-A08B-C78A569CC5A2}" srcId="{723E770A-4654-4152-97A0-7C9D9F496265}" destId="{9F265185-97AD-4A5D-9C8F-0115DFBD481E}" srcOrd="2" destOrd="0" parTransId="{B1154EAB-89B1-4A2C-A28D-6231D256B5E2}" sibTransId="{1033EB20-7C8C-4004-A551-CD46EDBE0796}"/>
    <dgm:cxn modelId="{2EDBA1F0-8285-4442-9AF3-52BDC2A6A203}" type="presOf" srcId="{91C2A816-1947-41D3-B83B-B66344BD7237}" destId="{7BC5AF11-5120-495C-A82D-BCC0118DF6B9}" srcOrd="0" destOrd="0" presId="urn:microsoft.com/office/officeart/2005/8/layout/lProcess2"/>
    <dgm:cxn modelId="{A54C32F1-6966-4D42-938B-84CEF00ED41E}" type="presOf" srcId="{A4F281C5-6F87-4873-BF48-D712FFCA7361}" destId="{AF298362-9A3C-4F6C-A48D-CEA78CD62473}" srcOrd="0" destOrd="0" presId="urn:microsoft.com/office/officeart/2005/8/layout/lProcess2"/>
    <dgm:cxn modelId="{406B11F2-DF2A-4F2B-A3F2-300BE3BCD67B}" type="presOf" srcId="{A4F281C5-6F87-4873-BF48-D712FFCA7361}" destId="{8483EAC4-6617-4E40-A4DC-8FE719A07324}" srcOrd="1" destOrd="0" presId="urn:microsoft.com/office/officeart/2005/8/layout/lProcess2"/>
    <dgm:cxn modelId="{F12359F3-79DF-4BCF-9624-61A4C3B87A7C}" srcId="{D0D74B85-D7DE-4B73-B223-83CEA6C8E1F6}" destId="{13DFD34D-A657-42D9-BF37-3FB5F4E124AD}" srcOrd="1" destOrd="0" parTransId="{D3C6D07E-FE9F-438A-8781-963298B92A3D}" sibTransId="{D9CF6EEE-ED8B-447A-BF09-6B368EBB6728}"/>
    <dgm:cxn modelId="{D2E05FF4-B7B1-4A98-BEE4-26FB69E05DBD}" srcId="{1239EA0F-E39B-4B55-8664-353D1EFF1E8A}" destId="{72E70E0E-8281-416C-A43B-9FEADDA40F58}" srcOrd="1" destOrd="0" parTransId="{66E823BC-97EE-4DD8-9AD1-DB61B60D3212}" sibTransId="{7F3945E8-B4F7-4CEB-8C66-9202E876F2EF}"/>
    <dgm:cxn modelId="{B23C157F-C63D-4610-A1F6-9166B83CB4F4}" type="presParOf" srcId="{26B06D64-FAFC-4E11-84BA-D927A7E69520}" destId="{E0568A6D-127D-492D-B065-FDBD96E60EDB}" srcOrd="0" destOrd="0" presId="urn:microsoft.com/office/officeart/2005/8/layout/lProcess2"/>
    <dgm:cxn modelId="{2E64C6BC-7066-4981-851A-B7A1557F1A16}" type="presParOf" srcId="{E0568A6D-127D-492D-B065-FDBD96E60EDB}" destId="{92C6D2C8-8CA8-4551-A0B4-1A096193058B}" srcOrd="0" destOrd="0" presId="urn:microsoft.com/office/officeart/2005/8/layout/lProcess2"/>
    <dgm:cxn modelId="{2B5E3F75-6F75-4E8C-AA60-03229230DE0E}" type="presParOf" srcId="{E0568A6D-127D-492D-B065-FDBD96E60EDB}" destId="{9DABC89F-600C-450C-B843-4E2EE124B8D6}" srcOrd="1" destOrd="0" presId="urn:microsoft.com/office/officeart/2005/8/layout/lProcess2"/>
    <dgm:cxn modelId="{E468B536-FDC8-4D4B-8D7C-ED5AD3498B12}" type="presParOf" srcId="{E0568A6D-127D-492D-B065-FDBD96E60EDB}" destId="{B2BEB347-4968-41FA-A126-BE9B69EBFA66}" srcOrd="2" destOrd="0" presId="urn:microsoft.com/office/officeart/2005/8/layout/lProcess2"/>
    <dgm:cxn modelId="{4BB7E7F3-33F0-4DC1-96FC-037F5C2F8607}" type="presParOf" srcId="{B2BEB347-4968-41FA-A126-BE9B69EBFA66}" destId="{98F328C3-4695-4174-9E62-9719431223CB}" srcOrd="0" destOrd="0" presId="urn:microsoft.com/office/officeart/2005/8/layout/lProcess2"/>
    <dgm:cxn modelId="{1646ACD8-7D9B-4914-B4A5-7C769C8ACD45}" type="presParOf" srcId="{98F328C3-4695-4174-9E62-9719431223CB}" destId="{CA22FAC2-4A28-43DC-BBCD-7EA7010026DD}" srcOrd="0" destOrd="0" presId="urn:microsoft.com/office/officeart/2005/8/layout/lProcess2"/>
    <dgm:cxn modelId="{86D01BA9-71F4-4A01-9164-1A84664F5B6A}" type="presParOf" srcId="{98F328C3-4695-4174-9E62-9719431223CB}" destId="{8B5FB9F9-2E8F-4D4A-A0CB-05CE7952B343}" srcOrd="1" destOrd="0" presId="urn:microsoft.com/office/officeart/2005/8/layout/lProcess2"/>
    <dgm:cxn modelId="{E7B81B4B-CD5A-4570-A36B-836A4076C21D}" type="presParOf" srcId="{98F328C3-4695-4174-9E62-9719431223CB}" destId="{BA1EAC85-1965-4043-9698-F2A4B8399594}" srcOrd="2" destOrd="0" presId="urn:microsoft.com/office/officeart/2005/8/layout/lProcess2"/>
    <dgm:cxn modelId="{2D9AF066-AB28-431B-AF08-08A8A7526046}" type="presParOf" srcId="{26B06D64-FAFC-4E11-84BA-D927A7E69520}" destId="{ACEEBC47-51D7-4845-AFB1-B3FF7F9736D4}" srcOrd="1" destOrd="0" presId="urn:microsoft.com/office/officeart/2005/8/layout/lProcess2"/>
    <dgm:cxn modelId="{0FE4B8E7-F51C-4078-8429-DF1CC190769E}" type="presParOf" srcId="{26B06D64-FAFC-4E11-84BA-D927A7E69520}" destId="{B5A454E9-3492-45F6-839E-BE6FAC86DD3D}" srcOrd="2" destOrd="0" presId="urn:microsoft.com/office/officeart/2005/8/layout/lProcess2"/>
    <dgm:cxn modelId="{A63374A1-8890-4AA7-A4B7-C1B07DFAB747}" type="presParOf" srcId="{B5A454E9-3492-45F6-839E-BE6FAC86DD3D}" destId="{56B60444-7FCE-4CDF-B6F5-C6F2A6FB9D8A}" srcOrd="0" destOrd="0" presId="urn:microsoft.com/office/officeart/2005/8/layout/lProcess2"/>
    <dgm:cxn modelId="{680906F3-91DD-41D2-9B63-3DC669F72DDE}" type="presParOf" srcId="{B5A454E9-3492-45F6-839E-BE6FAC86DD3D}" destId="{73500D89-81AA-478B-953D-B229A3D5F11A}" srcOrd="1" destOrd="0" presId="urn:microsoft.com/office/officeart/2005/8/layout/lProcess2"/>
    <dgm:cxn modelId="{13E4B292-97BB-4027-B4C6-9E192B3E8A9A}" type="presParOf" srcId="{B5A454E9-3492-45F6-839E-BE6FAC86DD3D}" destId="{DEA7B3D2-14E8-4CED-A2C7-EE324B1CE47D}" srcOrd="2" destOrd="0" presId="urn:microsoft.com/office/officeart/2005/8/layout/lProcess2"/>
    <dgm:cxn modelId="{F14FC91B-E6AE-4BE2-BAD7-48C033E4DF91}" type="presParOf" srcId="{DEA7B3D2-14E8-4CED-A2C7-EE324B1CE47D}" destId="{15C4F52A-388D-469A-A476-49BE09E02609}" srcOrd="0" destOrd="0" presId="urn:microsoft.com/office/officeart/2005/8/layout/lProcess2"/>
    <dgm:cxn modelId="{8CEF3C8B-F72D-4812-B98C-F668C7358C5C}" type="presParOf" srcId="{15C4F52A-388D-469A-A476-49BE09E02609}" destId="{A3099BF1-8AD7-49E0-8314-C399B3E1CCDB}" srcOrd="0" destOrd="0" presId="urn:microsoft.com/office/officeart/2005/8/layout/lProcess2"/>
    <dgm:cxn modelId="{6C99944A-7B2A-4DB6-9857-6350029D4709}" type="presParOf" srcId="{15C4F52A-388D-469A-A476-49BE09E02609}" destId="{9C104248-B296-489A-ACAA-BAB9FF77F153}" srcOrd="1" destOrd="0" presId="urn:microsoft.com/office/officeart/2005/8/layout/lProcess2"/>
    <dgm:cxn modelId="{3B82DD71-C80F-4971-909B-0F026B92867B}" type="presParOf" srcId="{15C4F52A-388D-469A-A476-49BE09E02609}" destId="{99D5DA77-1AFC-45AE-9C41-AE0B424955B7}" srcOrd="2" destOrd="0" presId="urn:microsoft.com/office/officeart/2005/8/layout/lProcess2"/>
    <dgm:cxn modelId="{043281D1-5041-4D00-85AF-10251D185871}" type="presParOf" srcId="{26B06D64-FAFC-4E11-84BA-D927A7E69520}" destId="{2DCB7F69-ECDA-468E-9035-37B3F39A2342}" srcOrd="3" destOrd="0" presId="urn:microsoft.com/office/officeart/2005/8/layout/lProcess2"/>
    <dgm:cxn modelId="{4199D1AC-9D20-47F3-A1B7-EE54E2B12B1D}" type="presParOf" srcId="{26B06D64-FAFC-4E11-84BA-D927A7E69520}" destId="{1B5E3C02-1304-43E1-8369-6BB97F831D50}" srcOrd="4" destOrd="0" presId="urn:microsoft.com/office/officeart/2005/8/layout/lProcess2"/>
    <dgm:cxn modelId="{FEA5F427-5029-46BF-AD63-422B7746D153}" type="presParOf" srcId="{1B5E3C02-1304-43E1-8369-6BB97F831D50}" destId="{AF298362-9A3C-4F6C-A48D-CEA78CD62473}" srcOrd="0" destOrd="0" presId="urn:microsoft.com/office/officeart/2005/8/layout/lProcess2"/>
    <dgm:cxn modelId="{8DA11151-A0F5-43F2-820D-3D01E8CB2243}" type="presParOf" srcId="{1B5E3C02-1304-43E1-8369-6BB97F831D50}" destId="{8483EAC4-6617-4E40-A4DC-8FE719A07324}" srcOrd="1" destOrd="0" presId="urn:microsoft.com/office/officeart/2005/8/layout/lProcess2"/>
    <dgm:cxn modelId="{AB2E95DD-42DF-4939-AF2B-AA0DAC8F71D8}" type="presParOf" srcId="{1B5E3C02-1304-43E1-8369-6BB97F831D50}" destId="{ED61610B-516B-436A-AB3D-7513A9B8936B}" srcOrd="2" destOrd="0" presId="urn:microsoft.com/office/officeart/2005/8/layout/lProcess2"/>
    <dgm:cxn modelId="{817B3BDC-7CB2-499E-958D-F0EAF59000C9}" type="presParOf" srcId="{ED61610B-516B-436A-AB3D-7513A9B8936B}" destId="{054F1159-76BF-42F9-9FBE-46D805CBD39C}" srcOrd="0" destOrd="0" presId="urn:microsoft.com/office/officeart/2005/8/layout/lProcess2"/>
    <dgm:cxn modelId="{54C62E45-2660-474B-80BA-59B5B622B46B}" type="presParOf" srcId="{054F1159-76BF-42F9-9FBE-46D805CBD39C}" destId="{ACDE4802-4428-45C4-A04F-F21C765233F2}" srcOrd="0" destOrd="0" presId="urn:microsoft.com/office/officeart/2005/8/layout/lProcess2"/>
    <dgm:cxn modelId="{B3753427-3EFD-48C7-A152-52DDE8DC4086}" type="presParOf" srcId="{054F1159-76BF-42F9-9FBE-46D805CBD39C}" destId="{9542F5A4-A89C-4D43-9D5E-C05584E5F890}" srcOrd="1" destOrd="0" presId="urn:microsoft.com/office/officeart/2005/8/layout/lProcess2"/>
    <dgm:cxn modelId="{1805CDB1-FB53-482D-8851-BF4C39B9FC0A}" type="presParOf" srcId="{054F1159-76BF-42F9-9FBE-46D805CBD39C}" destId="{ECAB5478-8500-4368-8F30-349E00200D27}" srcOrd="2" destOrd="0" presId="urn:microsoft.com/office/officeart/2005/8/layout/lProcess2"/>
    <dgm:cxn modelId="{A4411F3D-7F07-4AF7-A254-35B22BDB8E90}" type="presParOf" srcId="{26B06D64-FAFC-4E11-84BA-D927A7E69520}" destId="{532A91EA-0EE9-4D50-83B6-FC66D787343E}" srcOrd="5" destOrd="0" presId="urn:microsoft.com/office/officeart/2005/8/layout/lProcess2"/>
    <dgm:cxn modelId="{C492257B-FB1F-479B-94F7-D3BF3005702D}" type="presParOf" srcId="{26B06D64-FAFC-4E11-84BA-D927A7E69520}" destId="{F3B6724B-9D26-411F-A46D-23783A31B695}" srcOrd="6" destOrd="0" presId="urn:microsoft.com/office/officeart/2005/8/layout/lProcess2"/>
    <dgm:cxn modelId="{BDB3BBAF-464D-405A-9D9F-9C36E0CA9A9A}" type="presParOf" srcId="{F3B6724B-9D26-411F-A46D-23783A31B695}" destId="{854A1461-2CB2-4030-9D22-EB7D30BB7F55}" srcOrd="0" destOrd="0" presId="urn:microsoft.com/office/officeart/2005/8/layout/lProcess2"/>
    <dgm:cxn modelId="{B33A3A1A-5E99-447D-9946-59A3F81127A9}" type="presParOf" srcId="{F3B6724B-9D26-411F-A46D-23783A31B695}" destId="{1EE6ECE5-53A7-412E-B348-217FE4D48A1C}" srcOrd="1" destOrd="0" presId="urn:microsoft.com/office/officeart/2005/8/layout/lProcess2"/>
    <dgm:cxn modelId="{6F5BC7A6-4B3C-4A9D-BBAD-6E2B5473D21D}" type="presParOf" srcId="{F3B6724B-9D26-411F-A46D-23783A31B695}" destId="{C6CA5AB7-7EBA-445B-AC38-CC8D9E8C106D}" srcOrd="2" destOrd="0" presId="urn:microsoft.com/office/officeart/2005/8/layout/lProcess2"/>
    <dgm:cxn modelId="{E4098090-3A42-48E6-AC7C-14DB35068DE8}" type="presParOf" srcId="{C6CA5AB7-7EBA-445B-AC38-CC8D9E8C106D}" destId="{E8297EF5-F908-407C-94A3-D7CB4E9548FC}" srcOrd="0" destOrd="0" presId="urn:microsoft.com/office/officeart/2005/8/layout/lProcess2"/>
    <dgm:cxn modelId="{589CA31E-B3E1-4982-805B-A1E4448CABEF}" type="presParOf" srcId="{E8297EF5-F908-407C-94A3-D7CB4E9548FC}" destId="{ADC6D98D-B246-42F5-83B8-F9DE5EB5BF4B}" srcOrd="0" destOrd="0" presId="urn:microsoft.com/office/officeart/2005/8/layout/lProcess2"/>
    <dgm:cxn modelId="{058B1DBD-BC21-4E27-A983-712C94D21703}" type="presParOf" srcId="{E8297EF5-F908-407C-94A3-D7CB4E9548FC}" destId="{7F3DD0F3-19EC-4204-8095-2D94F6E30DDD}" srcOrd="1" destOrd="0" presId="urn:microsoft.com/office/officeart/2005/8/layout/lProcess2"/>
    <dgm:cxn modelId="{D5079064-6B4D-4320-BB21-726BF774EE5B}" type="presParOf" srcId="{E8297EF5-F908-407C-94A3-D7CB4E9548FC}" destId="{BC41D848-94B1-4B90-9CAD-5F43F5A24585}" srcOrd="2" destOrd="0" presId="urn:microsoft.com/office/officeart/2005/8/layout/lProcess2"/>
    <dgm:cxn modelId="{9109984D-A22B-4AF2-BFFF-982EB3CF5010}" type="presParOf" srcId="{E8297EF5-F908-407C-94A3-D7CB4E9548FC}" destId="{74CFB940-3530-4D24-B5E9-87C2031C4BC2}" srcOrd="3" destOrd="0" presId="urn:microsoft.com/office/officeart/2005/8/layout/lProcess2"/>
    <dgm:cxn modelId="{3AD0218C-9530-4EA7-A9F8-6A69C11EABF7}" type="presParOf" srcId="{E8297EF5-F908-407C-94A3-D7CB4E9548FC}" destId="{04F0BD6D-DFB7-4C7F-A829-9FCBDD13DB43}" srcOrd="4" destOrd="0" presId="urn:microsoft.com/office/officeart/2005/8/layout/lProcess2"/>
    <dgm:cxn modelId="{FB5E6000-044D-496F-A1CD-BB6AD3179A77}" type="presParOf" srcId="{26B06D64-FAFC-4E11-84BA-D927A7E69520}" destId="{D0CF4376-681B-486B-9D5B-37B53FE338D2}" srcOrd="7" destOrd="0" presId="urn:microsoft.com/office/officeart/2005/8/layout/lProcess2"/>
    <dgm:cxn modelId="{787275F0-CA09-4C61-B174-3DE9CFDA18D6}" type="presParOf" srcId="{26B06D64-FAFC-4E11-84BA-D927A7E69520}" destId="{FB3A478C-1BCF-464B-8682-7875C949F565}" srcOrd="8" destOrd="0" presId="urn:microsoft.com/office/officeart/2005/8/layout/lProcess2"/>
    <dgm:cxn modelId="{20978D6E-2BEE-46C9-B959-D9118C35D08A}" type="presParOf" srcId="{FB3A478C-1BCF-464B-8682-7875C949F565}" destId="{BAD00C3C-4446-4E3E-8042-F4F65558E07C}" srcOrd="0" destOrd="0" presId="urn:microsoft.com/office/officeart/2005/8/layout/lProcess2"/>
    <dgm:cxn modelId="{EA8077E4-0162-41C8-BD7C-7B59F082BDFA}" type="presParOf" srcId="{FB3A478C-1BCF-464B-8682-7875C949F565}" destId="{9BDD9D4A-0595-4CBD-A97A-872E46A181FF}" srcOrd="1" destOrd="0" presId="urn:microsoft.com/office/officeart/2005/8/layout/lProcess2"/>
    <dgm:cxn modelId="{BCA50FBE-6D82-44E7-B438-7659F55BE946}" type="presParOf" srcId="{FB3A478C-1BCF-464B-8682-7875C949F565}" destId="{A4CD2F2C-BBF5-4732-8433-640B1AFA91E3}" srcOrd="2" destOrd="0" presId="urn:microsoft.com/office/officeart/2005/8/layout/lProcess2"/>
    <dgm:cxn modelId="{E4C668E5-4503-4C7C-A93E-5C40E1A76065}" type="presParOf" srcId="{A4CD2F2C-BBF5-4732-8433-640B1AFA91E3}" destId="{1292658F-44DC-46FA-94A9-F91F1894AC23}" srcOrd="0" destOrd="0" presId="urn:microsoft.com/office/officeart/2005/8/layout/lProcess2"/>
    <dgm:cxn modelId="{B7F08F8D-B423-4FAC-9EED-6535D0BD7688}" type="presParOf" srcId="{1292658F-44DC-46FA-94A9-F91F1894AC23}" destId="{7BC5AF11-5120-495C-A82D-BCC0118DF6B9}" srcOrd="0" destOrd="0" presId="urn:microsoft.com/office/officeart/2005/8/layout/lProcess2"/>
    <dgm:cxn modelId="{9039A186-B413-4117-BA66-DEA26C3C1AC0}" type="presParOf" srcId="{1292658F-44DC-46FA-94A9-F91F1894AC23}" destId="{F0836B8F-15D0-49E2-851D-4E8E18B6AA82}" srcOrd="1" destOrd="0" presId="urn:microsoft.com/office/officeart/2005/8/layout/lProcess2"/>
    <dgm:cxn modelId="{12272FA6-4E1F-443E-840B-925A821F82E5}" type="presParOf" srcId="{1292658F-44DC-46FA-94A9-F91F1894AC23}" destId="{49E46A09-9224-464F-9D5E-D0BA50764D5E}" srcOrd="2" destOrd="0" presId="urn:microsoft.com/office/officeart/2005/8/layout/lProcess2"/>
    <dgm:cxn modelId="{E2DA9D94-8BC3-4D45-B283-0EE2E99D0969}" type="presParOf" srcId="{1292658F-44DC-46FA-94A9-F91F1894AC23}" destId="{8A38DAD5-A671-4A8B-B2F9-337AAB952C44}" srcOrd="3" destOrd="0" presId="urn:microsoft.com/office/officeart/2005/8/layout/lProcess2"/>
    <dgm:cxn modelId="{443D67A1-90BA-4541-896D-63076E940763}" type="presParOf" srcId="{1292658F-44DC-46FA-94A9-F91F1894AC23}" destId="{24654454-7FF2-47D6-95E3-86741655C717}" srcOrd="4" destOrd="0" presId="urn:microsoft.com/office/officeart/2005/8/layout/lProcess2"/>
    <dgm:cxn modelId="{BDA5FA4E-E4B9-4D2D-A6ED-B7D6C79222D1}" type="presParOf" srcId="{26B06D64-FAFC-4E11-84BA-D927A7E69520}" destId="{C5B1B336-B36C-4961-8FBD-67D35D60278B}" srcOrd="9" destOrd="0" presId="urn:microsoft.com/office/officeart/2005/8/layout/lProcess2"/>
    <dgm:cxn modelId="{FE6709DF-062F-437A-9D21-FB0DCEA29EA8}" type="presParOf" srcId="{26B06D64-FAFC-4E11-84BA-D927A7E69520}" destId="{F05F09D8-098D-44DD-A19C-7247F247D4F2}" srcOrd="10" destOrd="0" presId="urn:microsoft.com/office/officeart/2005/8/layout/lProcess2"/>
    <dgm:cxn modelId="{A3B7D398-EDE5-46FE-98A5-DF5F0A607C33}" type="presParOf" srcId="{F05F09D8-098D-44DD-A19C-7247F247D4F2}" destId="{DDB0FB15-423E-46CD-9563-791692BCD897}" srcOrd="0" destOrd="0" presId="urn:microsoft.com/office/officeart/2005/8/layout/lProcess2"/>
    <dgm:cxn modelId="{66BAFC23-C80C-44BF-8169-82EE4F956ABC}" type="presParOf" srcId="{F05F09D8-098D-44DD-A19C-7247F247D4F2}" destId="{3514F2B0-F4A1-47F0-BF3E-DF03E2D4BC28}" srcOrd="1" destOrd="0" presId="urn:microsoft.com/office/officeart/2005/8/layout/lProcess2"/>
    <dgm:cxn modelId="{5FF9F301-4707-4BA7-B8CB-3E5967EA5E97}" type="presParOf" srcId="{F05F09D8-098D-44DD-A19C-7247F247D4F2}" destId="{8148BB87-AAED-44A9-971C-1E7F17944EA8}" srcOrd="2" destOrd="0" presId="urn:microsoft.com/office/officeart/2005/8/layout/lProcess2"/>
    <dgm:cxn modelId="{B927EE57-CF1B-4D19-9CD1-D66BEFF1DE98}" type="presParOf" srcId="{8148BB87-AAED-44A9-971C-1E7F17944EA8}" destId="{252A07F7-7BA4-473F-9BAE-DFEA5785992E}" srcOrd="0" destOrd="0" presId="urn:microsoft.com/office/officeart/2005/8/layout/lProcess2"/>
    <dgm:cxn modelId="{39D25D06-B89F-4E51-A199-C4B67D898F4B}" type="presParOf" srcId="{252A07F7-7BA4-473F-9BAE-DFEA5785992E}" destId="{DC1267DC-BFC4-4440-80AF-133F5A424905}" srcOrd="0" destOrd="0" presId="urn:microsoft.com/office/officeart/2005/8/layout/lProcess2"/>
    <dgm:cxn modelId="{BEAACEC4-AA2B-48B7-A6C7-ACEBA0E9FDD1}" type="presParOf" srcId="{252A07F7-7BA4-473F-9BAE-DFEA5785992E}" destId="{6029A777-BA8B-41E8-9114-76B905661D50}" srcOrd="1" destOrd="0" presId="urn:microsoft.com/office/officeart/2005/8/layout/lProcess2"/>
    <dgm:cxn modelId="{A4F4AC99-870C-4AE3-9D3C-B1848EDF58AD}" type="presParOf" srcId="{252A07F7-7BA4-473F-9BAE-DFEA5785992E}" destId="{3BC01314-21BB-4D2F-B659-FB26294FED85}" srcOrd="2" destOrd="0" presId="urn:microsoft.com/office/officeart/2005/8/layout/lProcess2"/>
    <dgm:cxn modelId="{B7AE82D6-E8C4-44E1-B0AD-B2CEE652B585}" type="presParOf" srcId="{252A07F7-7BA4-473F-9BAE-DFEA5785992E}" destId="{EDE30EF3-995E-4718-80A2-08FA22543995}" srcOrd="3" destOrd="0" presId="urn:microsoft.com/office/officeart/2005/8/layout/lProcess2"/>
    <dgm:cxn modelId="{7E9CB537-600D-4380-B1E5-33BCC74F98B8}" type="presParOf" srcId="{252A07F7-7BA4-473F-9BAE-DFEA5785992E}" destId="{A4AE2A94-AD0F-41A6-805B-AF3D89DB5304}" srcOrd="4" destOrd="0" presId="urn:microsoft.com/office/officeart/2005/8/layout/lProcess2"/>
    <dgm:cxn modelId="{6EABED8B-AEEC-4049-A6B9-2EFC7A8F15CA}" type="presParOf" srcId="{26B06D64-FAFC-4E11-84BA-D927A7E69520}" destId="{BB4ECC13-C700-4182-A2BA-5C2520494C3B}" srcOrd="11" destOrd="0" presId="urn:microsoft.com/office/officeart/2005/8/layout/lProcess2"/>
    <dgm:cxn modelId="{DF304E9A-9871-422C-BEBC-099FB5194501}" type="presParOf" srcId="{26B06D64-FAFC-4E11-84BA-D927A7E69520}" destId="{41B71EA2-2EB8-4512-B778-88B5FB260E87}" srcOrd="12" destOrd="0" presId="urn:microsoft.com/office/officeart/2005/8/layout/lProcess2"/>
    <dgm:cxn modelId="{FFCB2EAF-7D2A-4EC2-8722-16B840AF20F3}" type="presParOf" srcId="{41B71EA2-2EB8-4512-B778-88B5FB260E87}" destId="{4E44B633-5077-4222-B718-15F8637B1EF4}" srcOrd="0" destOrd="0" presId="urn:microsoft.com/office/officeart/2005/8/layout/lProcess2"/>
    <dgm:cxn modelId="{B1534768-B81F-4784-B821-7DE8EEE20676}" type="presParOf" srcId="{41B71EA2-2EB8-4512-B778-88B5FB260E87}" destId="{CB3F9281-BEFC-4351-A669-376464EC2A56}" srcOrd="1" destOrd="0" presId="urn:microsoft.com/office/officeart/2005/8/layout/lProcess2"/>
    <dgm:cxn modelId="{F27B6E0A-F576-46CC-90AB-51373E038152}" type="presParOf" srcId="{41B71EA2-2EB8-4512-B778-88B5FB260E87}" destId="{2A0116C8-54D8-4657-8F9D-564E90316B51}" srcOrd="2" destOrd="0" presId="urn:microsoft.com/office/officeart/2005/8/layout/lProcess2"/>
    <dgm:cxn modelId="{239FAD7A-CC95-45A8-809B-16577F89D863}" type="presParOf" srcId="{2A0116C8-54D8-4657-8F9D-564E90316B51}" destId="{A49C06B1-0F4D-4102-83B0-6A9ED0B1ECE0}" srcOrd="0" destOrd="0" presId="urn:microsoft.com/office/officeart/2005/8/layout/lProcess2"/>
    <dgm:cxn modelId="{6DDBA2F2-F137-4A60-A42E-1D3B84D36499}" type="presParOf" srcId="{A49C06B1-0F4D-4102-83B0-6A9ED0B1ECE0}" destId="{E75032DC-E83A-426B-8BBF-494C8AD885E8}" srcOrd="0" destOrd="0" presId="urn:microsoft.com/office/officeart/2005/8/layout/lProcess2"/>
    <dgm:cxn modelId="{769E3734-E6CF-4017-8BB2-1056A6F453AE}" type="presParOf" srcId="{A49C06B1-0F4D-4102-83B0-6A9ED0B1ECE0}" destId="{33C41126-304E-467E-B80D-4A28C95EA410}" srcOrd="1" destOrd="0" presId="urn:microsoft.com/office/officeart/2005/8/layout/lProcess2"/>
    <dgm:cxn modelId="{372DDD53-C0FC-481A-8FC2-482E0AD37BA1}" type="presParOf" srcId="{A49C06B1-0F4D-4102-83B0-6A9ED0B1ECE0}" destId="{F3AC66C9-A3F6-4AB2-BD6A-482D2233706B}" srcOrd="2" destOrd="0" presId="urn:microsoft.com/office/officeart/2005/8/layout/lProcess2"/>
    <dgm:cxn modelId="{AD8A32B6-8E18-41DC-8C73-3C1687B00A21}" type="presParOf" srcId="{A49C06B1-0F4D-4102-83B0-6A9ED0B1ECE0}" destId="{3FB94A40-C68B-4AD0-8AB9-2D5E7E0892F7}" srcOrd="3" destOrd="0" presId="urn:microsoft.com/office/officeart/2005/8/layout/lProcess2"/>
    <dgm:cxn modelId="{BCA5FA93-188E-4EDB-B80B-8A43D56095E5}" type="presParOf" srcId="{A49C06B1-0F4D-4102-83B0-6A9ED0B1ECE0}" destId="{AE339770-EE6B-4A08-8E04-B396851ABB37}" srcOrd="4" destOrd="0" presId="urn:microsoft.com/office/officeart/2005/8/layout/lProcess2"/>
    <dgm:cxn modelId="{9EF6D885-7E65-4466-8578-F70AC5053FDE}" type="presParOf" srcId="{A49C06B1-0F4D-4102-83B0-6A9ED0B1ECE0}" destId="{2C4F2F9D-1A60-4A6A-8F8B-24DEC764699B}" srcOrd="5" destOrd="0" presId="urn:microsoft.com/office/officeart/2005/8/layout/lProcess2"/>
    <dgm:cxn modelId="{6E7B00A0-47D7-4803-AC57-ECC01D141EB2}" type="presParOf" srcId="{A49C06B1-0F4D-4102-83B0-6A9ED0B1ECE0}" destId="{BDF31928-B381-4DD4-955C-8D76485ED22C}" srcOrd="6"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21DCD-51C3-4473-A05E-263C637CF632}"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PE"/>
        </a:p>
      </dgm:t>
    </dgm:pt>
    <dgm:pt modelId="{4BFC8036-F892-481F-A514-385F2A64374C}">
      <dgm:prSet phldrT="[Texto]" custT="1"/>
      <dgm:spPr/>
      <dgm:t>
        <a:bodyPr/>
        <a:lstStyle/>
        <a:p>
          <a:r>
            <a:rPr lang="es-ES" sz="1400" dirty="0">
              <a:latin typeface="Arial" panose="020B0604020202020204" pitchFamily="34" charset="0"/>
              <a:cs typeface="Arial" panose="020B0604020202020204" pitchFamily="34" charset="0"/>
            </a:rPr>
            <a:t>a) La obligación de cerrar el Registro de Ventas e Ingresos y el Registro de Compras llevados en forma manual o en hojas sueltas o continuas, según la normativa respectiva, previa anotación de lo que corresponda hasta el periodo anterior a aquel en que se adquiere la obligación de llevar el RVIE y el RCE, o el periodo anterior a aquel por el cual generó estos a fin de afiliarse a su llevado.  </a:t>
          </a:r>
        </a:p>
        <a:p>
          <a:r>
            <a:rPr lang="es-ES" sz="1400" dirty="0">
              <a:latin typeface="Arial" panose="020B0604020202020204" pitchFamily="34" charset="0"/>
              <a:cs typeface="Arial" panose="020B0604020202020204" pitchFamily="34" charset="0"/>
            </a:rPr>
            <a:t>En el caso del Registro de Ventas e Ingresos y del Registro de Compras llevados en el SLE - PLE o en el SLE- Portal, la obligación de anotar lo que corresponda hasta el periodo anterior a aquel en que se adquiere la obligación de llevar el RVIE y el RCE o el periodo anterior a aquel por el cual se generó estos a fin de afiliarse a su llevado y la de realizar el cierre respectivo. Sin aquella anotación, ni el módulo RVIE ni el módulo RCE permiten la generación de los registros electrónicos. </a:t>
          </a:r>
        </a:p>
        <a:p>
          <a:endParaRPr lang="es-PE" sz="1400" dirty="0">
            <a:latin typeface="Arial" panose="020B0604020202020204" pitchFamily="34" charset="0"/>
            <a:cs typeface="Arial" panose="020B0604020202020204" pitchFamily="34" charset="0"/>
          </a:endParaRPr>
        </a:p>
      </dgm:t>
    </dgm:pt>
    <dgm:pt modelId="{EA65CFEA-8A5A-4D06-BE5B-786C201317FB}" type="parTrans" cxnId="{88A3E58F-017D-484C-9852-F34D283D88BA}">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09174D12-B620-495A-BA26-3765EBAA57CA}" type="sibTrans" cxnId="{88A3E58F-017D-484C-9852-F34D283D88BA}">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B9C5CE47-5A74-4DCB-9E49-78D35F527106}">
      <dgm:prSet phldrT="[Texto]" custT="1"/>
      <dgm:spPr/>
      <dgm:t>
        <a:bodyPr/>
        <a:lstStyle/>
        <a:p>
          <a:r>
            <a:rPr lang="es-ES" sz="1400" dirty="0">
              <a:latin typeface="Arial" panose="020B0604020202020204" pitchFamily="34" charset="0"/>
              <a:cs typeface="Arial" panose="020B0604020202020204" pitchFamily="34" charset="0"/>
            </a:rPr>
            <a:t>b) Obligación de generar conjuntamente el RVIE  y RCE a partir del periodo en que esté obligado a llevarlo o del periodo siguiente por el cual se afilie para su llevado.</a:t>
          </a:r>
          <a:endParaRPr lang="es-PE" sz="1400" dirty="0">
            <a:latin typeface="Arial" panose="020B0604020202020204" pitchFamily="34" charset="0"/>
            <a:cs typeface="Arial" panose="020B0604020202020204" pitchFamily="34" charset="0"/>
          </a:endParaRPr>
        </a:p>
      </dgm:t>
    </dgm:pt>
    <dgm:pt modelId="{946FC298-B32E-4371-B066-77310591CBCF}" type="parTrans" cxnId="{39A2B8EF-1D7C-4100-8FA8-0EEC215461EF}">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598D7E0B-E017-44FB-9137-83944D308817}" type="sibTrans" cxnId="{39A2B8EF-1D7C-4100-8FA8-0EEC215461EF}">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D8B0F02B-B836-463A-8F5E-36E36A2C2FF8}">
      <dgm:prSet phldrT="[Texto]" custT="1"/>
      <dgm:spPr/>
      <dgm:t>
        <a:bodyPr/>
        <a:lstStyle/>
        <a:p>
          <a:r>
            <a:rPr lang="es-ES" sz="1400" dirty="0">
              <a:latin typeface="Arial" panose="020B0604020202020204" pitchFamily="34" charset="0"/>
              <a:cs typeface="Arial" panose="020B0604020202020204" pitchFamily="34" charset="0"/>
            </a:rPr>
            <a:t>c) El almacenamiento, archivo y conservación del RVIE y RCE estará a cargo de la SUNAT. </a:t>
          </a:r>
          <a:endParaRPr lang="es-PE" sz="1400" dirty="0">
            <a:latin typeface="Arial" panose="020B0604020202020204" pitchFamily="34" charset="0"/>
            <a:cs typeface="Arial" panose="020B0604020202020204" pitchFamily="34" charset="0"/>
          </a:endParaRPr>
        </a:p>
      </dgm:t>
    </dgm:pt>
    <dgm:pt modelId="{D354A1CA-9B4D-4CBF-8DE0-3E112D7B1AB2}" type="parTrans" cxnId="{04ACFF68-01BF-44F5-BFCB-A3E5148E29A5}">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F788A9FA-02BB-4ACA-8929-2C3BF1A63CB4}" type="sibTrans" cxnId="{04ACFF68-01BF-44F5-BFCB-A3E5148E29A5}">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39DFC829-5310-48C6-80C0-B1B236B12991}">
      <dgm:prSet phldrT="[Texto]" custT="1"/>
      <dgm:spPr/>
      <dgm:t>
        <a:bodyPr/>
        <a:lstStyle/>
        <a:p>
          <a:r>
            <a:rPr lang="es-ES" sz="1400" dirty="0">
              <a:latin typeface="Arial" panose="020B0604020202020204" pitchFamily="34" charset="0"/>
              <a:cs typeface="Arial" panose="020B0604020202020204" pitchFamily="34" charset="0"/>
            </a:rPr>
            <a:t>e) El derecho a consultar y/o descargar la propuesta y el preliminar de los registros electrónicos antes que se genere el RVIE o RCE. </a:t>
          </a:r>
          <a:endParaRPr lang="es-PE" sz="1400" dirty="0">
            <a:latin typeface="Arial" panose="020B0604020202020204" pitchFamily="34" charset="0"/>
            <a:cs typeface="Arial" panose="020B0604020202020204" pitchFamily="34" charset="0"/>
          </a:endParaRPr>
        </a:p>
      </dgm:t>
    </dgm:pt>
    <dgm:pt modelId="{A52B85F7-A479-4F13-83A0-57368F8D053D}" type="parTrans" cxnId="{9F4F713E-C33C-45DB-A3A9-1EF1F9BEAF04}">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7C48256B-DDCE-4688-8D41-C5DB7CE4FB58}" type="sibTrans" cxnId="{9F4F713E-C33C-45DB-A3A9-1EF1F9BEAF04}">
      <dgm:prSet/>
      <dgm:spPr/>
      <dgm:t>
        <a:bodyPr/>
        <a:lstStyle/>
        <a:p>
          <a:endParaRPr lang="es-PE" sz="1400">
            <a:solidFill>
              <a:schemeClr val="tx1"/>
            </a:solidFill>
            <a:latin typeface="Arial" panose="020B0604020202020204" pitchFamily="34" charset="0"/>
            <a:cs typeface="Arial" panose="020B0604020202020204" pitchFamily="34" charset="0"/>
          </a:endParaRPr>
        </a:p>
      </dgm:t>
    </dgm:pt>
    <dgm:pt modelId="{35C7B975-D80F-4D1A-8255-38DA9555A0FB}" type="pres">
      <dgm:prSet presAssocID="{E6721DCD-51C3-4473-A05E-263C637CF632}" presName="vert0" presStyleCnt="0">
        <dgm:presLayoutVars>
          <dgm:dir/>
          <dgm:animOne val="branch"/>
          <dgm:animLvl val="lvl"/>
        </dgm:presLayoutVars>
      </dgm:prSet>
      <dgm:spPr/>
    </dgm:pt>
    <dgm:pt modelId="{559560C0-B186-4143-AED7-3E2D1E880D9C}" type="pres">
      <dgm:prSet presAssocID="{4BFC8036-F892-481F-A514-385F2A64374C}" presName="thickLine" presStyleLbl="alignNode1" presStyleIdx="0" presStyleCnt="4"/>
      <dgm:spPr/>
    </dgm:pt>
    <dgm:pt modelId="{698AE2CF-6393-4F15-9BC8-B86B23734655}" type="pres">
      <dgm:prSet presAssocID="{4BFC8036-F892-481F-A514-385F2A64374C}" presName="horz1" presStyleCnt="0"/>
      <dgm:spPr/>
    </dgm:pt>
    <dgm:pt modelId="{EE07833F-78D1-4400-AB54-67BF28B012DB}" type="pres">
      <dgm:prSet presAssocID="{4BFC8036-F892-481F-A514-385F2A64374C}" presName="tx1" presStyleLbl="revTx" presStyleIdx="0" presStyleCnt="4" custScaleY="57708"/>
      <dgm:spPr/>
    </dgm:pt>
    <dgm:pt modelId="{A2593709-47E2-4ECD-B7AC-F57A1A116EFA}" type="pres">
      <dgm:prSet presAssocID="{4BFC8036-F892-481F-A514-385F2A64374C}" presName="vert1" presStyleCnt="0"/>
      <dgm:spPr/>
    </dgm:pt>
    <dgm:pt modelId="{4A5BA3E3-0B60-49F4-8F78-C662B83592CF}" type="pres">
      <dgm:prSet presAssocID="{B9C5CE47-5A74-4DCB-9E49-78D35F527106}" presName="thickLine" presStyleLbl="alignNode1" presStyleIdx="1" presStyleCnt="4"/>
      <dgm:spPr/>
    </dgm:pt>
    <dgm:pt modelId="{7323672D-5930-4C55-915D-645C0D869DE9}" type="pres">
      <dgm:prSet presAssocID="{B9C5CE47-5A74-4DCB-9E49-78D35F527106}" presName="horz1" presStyleCnt="0"/>
      <dgm:spPr/>
    </dgm:pt>
    <dgm:pt modelId="{275A145A-43D3-42F2-8551-AA9B8464C4C7}" type="pres">
      <dgm:prSet presAssocID="{B9C5CE47-5A74-4DCB-9E49-78D35F527106}" presName="tx1" presStyleLbl="revTx" presStyleIdx="1" presStyleCnt="4" custScaleY="22170"/>
      <dgm:spPr/>
    </dgm:pt>
    <dgm:pt modelId="{061C5FDE-3FE2-4FA7-A5F6-FFA3AC3D8047}" type="pres">
      <dgm:prSet presAssocID="{B9C5CE47-5A74-4DCB-9E49-78D35F527106}" presName="vert1" presStyleCnt="0"/>
      <dgm:spPr/>
    </dgm:pt>
    <dgm:pt modelId="{DA27BE49-D05D-4472-B39B-4986195B069F}" type="pres">
      <dgm:prSet presAssocID="{D8B0F02B-B836-463A-8F5E-36E36A2C2FF8}" presName="thickLine" presStyleLbl="alignNode1" presStyleIdx="2" presStyleCnt="4"/>
      <dgm:spPr/>
    </dgm:pt>
    <dgm:pt modelId="{1D4C89B4-314B-4649-833A-20971150404F}" type="pres">
      <dgm:prSet presAssocID="{D8B0F02B-B836-463A-8F5E-36E36A2C2FF8}" presName="horz1" presStyleCnt="0"/>
      <dgm:spPr/>
    </dgm:pt>
    <dgm:pt modelId="{9BBE1AF6-FE8C-4ACD-9EFE-6DBF97C86B57}" type="pres">
      <dgm:prSet presAssocID="{D8B0F02B-B836-463A-8F5E-36E36A2C2FF8}" presName="tx1" presStyleLbl="revTx" presStyleIdx="2" presStyleCnt="4" custScaleY="22040"/>
      <dgm:spPr/>
    </dgm:pt>
    <dgm:pt modelId="{184E0D64-A7A5-4889-A4A8-59C6200CC7CB}" type="pres">
      <dgm:prSet presAssocID="{D8B0F02B-B836-463A-8F5E-36E36A2C2FF8}" presName="vert1" presStyleCnt="0"/>
      <dgm:spPr/>
    </dgm:pt>
    <dgm:pt modelId="{B0E5F8A2-AFB3-49EC-AEF6-25FE28CA17BC}" type="pres">
      <dgm:prSet presAssocID="{39DFC829-5310-48C6-80C0-B1B236B12991}" presName="thickLine" presStyleLbl="alignNode1" presStyleIdx="3" presStyleCnt="4"/>
      <dgm:spPr/>
    </dgm:pt>
    <dgm:pt modelId="{6022D00E-C483-4F90-95AA-93DA6FED486F}" type="pres">
      <dgm:prSet presAssocID="{39DFC829-5310-48C6-80C0-B1B236B12991}" presName="horz1" presStyleCnt="0"/>
      <dgm:spPr/>
    </dgm:pt>
    <dgm:pt modelId="{E6FB12DA-A412-449D-8783-1814D1658878}" type="pres">
      <dgm:prSet presAssocID="{39DFC829-5310-48C6-80C0-B1B236B12991}" presName="tx1" presStyleLbl="revTx" presStyleIdx="3" presStyleCnt="4" custScaleY="35536"/>
      <dgm:spPr/>
    </dgm:pt>
    <dgm:pt modelId="{313C7761-2D9A-4DC6-A85A-B39ED3E932A7}" type="pres">
      <dgm:prSet presAssocID="{39DFC829-5310-48C6-80C0-B1B236B12991}" presName="vert1" presStyleCnt="0"/>
      <dgm:spPr/>
    </dgm:pt>
  </dgm:ptLst>
  <dgm:cxnLst>
    <dgm:cxn modelId="{90010F1A-19A3-4450-B756-FD0A764A572D}" type="presOf" srcId="{D8B0F02B-B836-463A-8F5E-36E36A2C2FF8}" destId="{9BBE1AF6-FE8C-4ACD-9EFE-6DBF97C86B57}" srcOrd="0" destOrd="0" presId="urn:microsoft.com/office/officeart/2008/layout/LinedList"/>
    <dgm:cxn modelId="{39E77227-8375-451D-BAE3-2F56BDDAF03D}" type="presOf" srcId="{39DFC829-5310-48C6-80C0-B1B236B12991}" destId="{E6FB12DA-A412-449D-8783-1814D1658878}" srcOrd="0" destOrd="0" presId="urn:microsoft.com/office/officeart/2008/layout/LinedList"/>
    <dgm:cxn modelId="{9F4F713E-C33C-45DB-A3A9-1EF1F9BEAF04}" srcId="{E6721DCD-51C3-4473-A05E-263C637CF632}" destId="{39DFC829-5310-48C6-80C0-B1B236B12991}" srcOrd="3" destOrd="0" parTransId="{A52B85F7-A479-4F13-83A0-57368F8D053D}" sibTransId="{7C48256B-DDCE-4688-8D41-C5DB7CE4FB58}"/>
    <dgm:cxn modelId="{04ACFF68-01BF-44F5-BFCB-A3E5148E29A5}" srcId="{E6721DCD-51C3-4473-A05E-263C637CF632}" destId="{D8B0F02B-B836-463A-8F5E-36E36A2C2FF8}" srcOrd="2" destOrd="0" parTransId="{D354A1CA-9B4D-4CBF-8DE0-3E112D7B1AB2}" sibTransId="{F788A9FA-02BB-4ACA-8929-2C3BF1A63CB4}"/>
    <dgm:cxn modelId="{EC512959-0A9A-4944-9353-31B8D114B996}" type="presOf" srcId="{4BFC8036-F892-481F-A514-385F2A64374C}" destId="{EE07833F-78D1-4400-AB54-67BF28B012DB}" srcOrd="0" destOrd="0" presId="urn:microsoft.com/office/officeart/2008/layout/LinedList"/>
    <dgm:cxn modelId="{88A3E58F-017D-484C-9852-F34D283D88BA}" srcId="{E6721DCD-51C3-4473-A05E-263C637CF632}" destId="{4BFC8036-F892-481F-A514-385F2A64374C}" srcOrd="0" destOrd="0" parTransId="{EA65CFEA-8A5A-4D06-BE5B-786C201317FB}" sibTransId="{09174D12-B620-495A-BA26-3765EBAA57CA}"/>
    <dgm:cxn modelId="{DDEBBCA3-0458-4C35-9D37-19731DFCCDC3}" type="presOf" srcId="{B9C5CE47-5A74-4DCB-9E49-78D35F527106}" destId="{275A145A-43D3-42F2-8551-AA9B8464C4C7}" srcOrd="0" destOrd="0" presId="urn:microsoft.com/office/officeart/2008/layout/LinedList"/>
    <dgm:cxn modelId="{9A1515C8-4672-49E4-A4AF-4F1CBF146B15}" type="presOf" srcId="{E6721DCD-51C3-4473-A05E-263C637CF632}" destId="{35C7B975-D80F-4D1A-8255-38DA9555A0FB}" srcOrd="0" destOrd="0" presId="urn:microsoft.com/office/officeart/2008/layout/LinedList"/>
    <dgm:cxn modelId="{39A2B8EF-1D7C-4100-8FA8-0EEC215461EF}" srcId="{E6721DCD-51C3-4473-A05E-263C637CF632}" destId="{B9C5CE47-5A74-4DCB-9E49-78D35F527106}" srcOrd="1" destOrd="0" parTransId="{946FC298-B32E-4371-B066-77310591CBCF}" sibTransId="{598D7E0B-E017-44FB-9137-83944D308817}"/>
    <dgm:cxn modelId="{6FE2E2F6-46AB-4AC5-A7C0-447C791D7BFC}" type="presParOf" srcId="{35C7B975-D80F-4D1A-8255-38DA9555A0FB}" destId="{559560C0-B186-4143-AED7-3E2D1E880D9C}" srcOrd="0" destOrd="0" presId="urn:microsoft.com/office/officeart/2008/layout/LinedList"/>
    <dgm:cxn modelId="{7DC35FAD-00EF-4903-8989-D3E1010D7099}" type="presParOf" srcId="{35C7B975-D80F-4D1A-8255-38DA9555A0FB}" destId="{698AE2CF-6393-4F15-9BC8-B86B23734655}" srcOrd="1" destOrd="0" presId="urn:microsoft.com/office/officeart/2008/layout/LinedList"/>
    <dgm:cxn modelId="{E67E23E2-924A-4627-B0EF-26C328E13D26}" type="presParOf" srcId="{698AE2CF-6393-4F15-9BC8-B86B23734655}" destId="{EE07833F-78D1-4400-AB54-67BF28B012DB}" srcOrd="0" destOrd="0" presId="urn:microsoft.com/office/officeart/2008/layout/LinedList"/>
    <dgm:cxn modelId="{22CA708B-D651-41FF-9C7E-3A0A0712601F}" type="presParOf" srcId="{698AE2CF-6393-4F15-9BC8-B86B23734655}" destId="{A2593709-47E2-4ECD-B7AC-F57A1A116EFA}" srcOrd="1" destOrd="0" presId="urn:microsoft.com/office/officeart/2008/layout/LinedList"/>
    <dgm:cxn modelId="{90419BB7-493B-4399-BA10-08EF8146AD8D}" type="presParOf" srcId="{35C7B975-D80F-4D1A-8255-38DA9555A0FB}" destId="{4A5BA3E3-0B60-49F4-8F78-C662B83592CF}" srcOrd="2" destOrd="0" presId="urn:microsoft.com/office/officeart/2008/layout/LinedList"/>
    <dgm:cxn modelId="{28C2C388-D950-4FB6-AFB2-3085C684BA58}" type="presParOf" srcId="{35C7B975-D80F-4D1A-8255-38DA9555A0FB}" destId="{7323672D-5930-4C55-915D-645C0D869DE9}" srcOrd="3" destOrd="0" presId="urn:microsoft.com/office/officeart/2008/layout/LinedList"/>
    <dgm:cxn modelId="{7FA624BB-FA91-4806-A148-EC866FED6E5B}" type="presParOf" srcId="{7323672D-5930-4C55-915D-645C0D869DE9}" destId="{275A145A-43D3-42F2-8551-AA9B8464C4C7}" srcOrd="0" destOrd="0" presId="urn:microsoft.com/office/officeart/2008/layout/LinedList"/>
    <dgm:cxn modelId="{544EDA55-EFC3-4921-9C8F-8A736AF99B66}" type="presParOf" srcId="{7323672D-5930-4C55-915D-645C0D869DE9}" destId="{061C5FDE-3FE2-4FA7-A5F6-FFA3AC3D8047}" srcOrd="1" destOrd="0" presId="urn:microsoft.com/office/officeart/2008/layout/LinedList"/>
    <dgm:cxn modelId="{3565F339-8BB5-49F9-9ECB-4F47D0EF5FCF}" type="presParOf" srcId="{35C7B975-D80F-4D1A-8255-38DA9555A0FB}" destId="{DA27BE49-D05D-4472-B39B-4986195B069F}" srcOrd="4" destOrd="0" presId="urn:microsoft.com/office/officeart/2008/layout/LinedList"/>
    <dgm:cxn modelId="{915181AC-E643-42CC-8632-0113A06F8425}" type="presParOf" srcId="{35C7B975-D80F-4D1A-8255-38DA9555A0FB}" destId="{1D4C89B4-314B-4649-833A-20971150404F}" srcOrd="5" destOrd="0" presId="urn:microsoft.com/office/officeart/2008/layout/LinedList"/>
    <dgm:cxn modelId="{747CD197-B0F4-43D3-AFBF-4D856D9FA1E0}" type="presParOf" srcId="{1D4C89B4-314B-4649-833A-20971150404F}" destId="{9BBE1AF6-FE8C-4ACD-9EFE-6DBF97C86B57}" srcOrd="0" destOrd="0" presId="urn:microsoft.com/office/officeart/2008/layout/LinedList"/>
    <dgm:cxn modelId="{677D2695-90E5-4F70-A4BF-43754AA67058}" type="presParOf" srcId="{1D4C89B4-314B-4649-833A-20971150404F}" destId="{184E0D64-A7A5-4889-A4A8-59C6200CC7CB}" srcOrd="1" destOrd="0" presId="urn:microsoft.com/office/officeart/2008/layout/LinedList"/>
    <dgm:cxn modelId="{526CA4C8-2A57-4AC3-9552-30EDD974991B}" type="presParOf" srcId="{35C7B975-D80F-4D1A-8255-38DA9555A0FB}" destId="{B0E5F8A2-AFB3-49EC-AEF6-25FE28CA17BC}" srcOrd="6" destOrd="0" presId="urn:microsoft.com/office/officeart/2008/layout/LinedList"/>
    <dgm:cxn modelId="{2988BD7B-298F-4E04-9550-14318DFA97E4}" type="presParOf" srcId="{35C7B975-D80F-4D1A-8255-38DA9555A0FB}" destId="{6022D00E-C483-4F90-95AA-93DA6FED486F}" srcOrd="7" destOrd="0" presId="urn:microsoft.com/office/officeart/2008/layout/LinedList"/>
    <dgm:cxn modelId="{7AA45DFE-6421-4A48-9449-6602C9E957CE}" type="presParOf" srcId="{6022D00E-C483-4F90-95AA-93DA6FED486F}" destId="{E6FB12DA-A412-449D-8783-1814D1658878}" srcOrd="0" destOrd="0" presId="urn:microsoft.com/office/officeart/2008/layout/LinedList"/>
    <dgm:cxn modelId="{427F1586-149E-41C3-901E-7C97A5228946}" type="presParOf" srcId="{6022D00E-C483-4F90-95AA-93DA6FED486F}" destId="{313C7761-2D9A-4DC6-A85A-B39ED3E932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1623B-A41A-4854-8ADB-1F84598E080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PE"/>
        </a:p>
      </dgm:t>
    </dgm:pt>
    <dgm:pt modelId="{C59DF823-9045-4FFF-9EB0-5C1CDF7EBB7E}">
      <dgm:prSet phldrT="[Texto]" custT="1"/>
      <dgm:spPr/>
      <dgm:t>
        <a:bodyPr/>
        <a:lstStyle/>
        <a:p>
          <a:pPr>
            <a:buFont typeface="Wingdings" panose="05000000000000000000" pitchFamily="2" charset="2"/>
            <a:buChar char="q"/>
          </a:pPr>
          <a:r>
            <a:rPr lang="es-ES" sz="1400" dirty="0">
              <a:latin typeface="Arial" panose="020B0604020202020204" pitchFamily="34" charset="0"/>
              <a:cs typeface="Arial" panose="020B0604020202020204" pitchFamily="34" charset="0"/>
            </a:rPr>
            <a:t>Los ajustes se realizan por el mismo período que se desea ajustar.</a:t>
          </a:r>
          <a:endParaRPr lang="es-PE" sz="1400" dirty="0">
            <a:latin typeface="Arial" panose="020B0604020202020204" pitchFamily="34" charset="0"/>
            <a:cs typeface="Arial" panose="020B0604020202020204" pitchFamily="34" charset="0"/>
          </a:endParaRPr>
        </a:p>
      </dgm:t>
    </dgm:pt>
    <dgm:pt modelId="{3BFD635A-C476-4D82-B5D3-CF016358AAAB}" type="parTrans" cxnId="{FA2C85C1-30C7-4812-B04A-304D56D92D09}">
      <dgm:prSet/>
      <dgm:spPr/>
      <dgm:t>
        <a:bodyPr/>
        <a:lstStyle/>
        <a:p>
          <a:endParaRPr lang="es-PE" sz="1400">
            <a:latin typeface="Arial" panose="020B0604020202020204" pitchFamily="34" charset="0"/>
            <a:cs typeface="Arial" panose="020B0604020202020204" pitchFamily="34" charset="0"/>
          </a:endParaRPr>
        </a:p>
      </dgm:t>
    </dgm:pt>
    <dgm:pt modelId="{9FC744F6-7C42-4933-875C-94AE9742F1B6}" type="sibTrans" cxnId="{FA2C85C1-30C7-4812-B04A-304D56D92D09}">
      <dgm:prSet/>
      <dgm:spPr/>
      <dgm:t>
        <a:bodyPr/>
        <a:lstStyle/>
        <a:p>
          <a:endParaRPr lang="es-PE" sz="1400">
            <a:latin typeface="Arial" panose="020B0604020202020204" pitchFamily="34" charset="0"/>
            <a:cs typeface="Arial" panose="020B0604020202020204" pitchFamily="34" charset="0"/>
          </a:endParaRPr>
        </a:p>
      </dgm:t>
    </dgm:pt>
    <dgm:pt modelId="{DC0B5E3E-B9B0-4C69-BFE0-7007D315A2DC}">
      <dgm:prSet custT="1"/>
      <dgm:spPr/>
      <dgm:t>
        <a:bodyPr/>
        <a:lstStyle/>
        <a:p>
          <a:r>
            <a:rPr lang="es-ES" sz="1400">
              <a:latin typeface="Arial" panose="020B0604020202020204" pitchFamily="34" charset="0"/>
              <a:cs typeface="Arial" panose="020B0604020202020204" pitchFamily="34" charset="0"/>
            </a:rPr>
            <a:t>SUNAT realiza propuesta informativa de ajustes posteriores.</a:t>
          </a:r>
          <a:endParaRPr lang="es-ES" sz="1400" dirty="0">
            <a:latin typeface="Arial" panose="020B0604020202020204" pitchFamily="34" charset="0"/>
            <a:cs typeface="Arial" panose="020B0604020202020204" pitchFamily="34" charset="0"/>
          </a:endParaRPr>
        </a:p>
      </dgm:t>
    </dgm:pt>
    <dgm:pt modelId="{D0FF6499-76D7-4748-AB72-681605B1B928}" type="parTrans" cxnId="{C2F7515E-0B3D-40FB-B5CF-38020A747FB6}">
      <dgm:prSet/>
      <dgm:spPr/>
      <dgm:t>
        <a:bodyPr/>
        <a:lstStyle/>
        <a:p>
          <a:endParaRPr lang="es-PE" sz="1400">
            <a:latin typeface="Arial" panose="020B0604020202020204" pitchFamily="34" charset="0"/>
            <a:cs typeface="Arial" panose="020B0604020202020204" pitchFamily="34" charset="0"/>
          </a:endParaRPr>
        </a:p>
      </dgm:t>
    </dgm:pt>
    <dgm:pt modelId="{17C3E1BD-3A80-4D16-BF1B-A1841A727164}" type="sibTrans" cxnId="{C2F7515E-0B3D-40FB-B5CF-38020A747FB6}">
      <dgm:prSet/>
      <dgm:spPr/>
      <dgm:t>
        <a:bodyPr/>
        <a:lstStyle/>
        <a:p>
          <a:endParaRPr lang="es-PE" sz="1400">
            <a:latin typeface="Arial" panose="020B0604020202020204" pitchFamily="34" charset="0"/>
            <a:cs typeface="Arial" panose="020B0604020202020204" pitchFamily="34" charset="0"/>
          </a:endParaRPr>
        </a:p>
      </dgm:t>
    </dgm:pt>
    <dgm:pt modelId="{DA83D442-C04D-4A88-9360-BFE3BC7F4426}">
      <dgm:prSet custT="1"/>
      <dgm:spPr/>
      <dgm:t>
        <a:bodyPr/>
        <a:lstStyle/>
        <a:p>
          <a:r>
            <a:rPr lang="es-ES" sz="1400">
              <a:latin typeface="Arial" panose="020B0604020202020204" pitchFamily="34" charset="0"/>
              <a:cs typeface="Arial" panose="020B0604020202020204" pitchFamily="34" charset="0"/>
            </a:rPr>
            <a:t>Contribuyente puede presentar más de un ajuste por período y comprobante</a:t>
          </a:r>
          <a:endParaRPr lang="es-ES" sz="1400" dirty="0">
            <a:latin typeface="Arial" panose="020B0604020202020204" pitchFamily="34" charset="0"/>
            <a:cs typeface="Arial" panose="020B0604020202020204" pitchFamily="34" charset="0"/>
          </a:endParaRPr>
        </a:p>
      </dgm:t>
    </dgm:pt>
    <dgm:pt modelId="{2A641518-BC19-4C71-92D4-871BD7B59519}" type="parTrans" cxnId="{F243F973-1846-48A8-820D-0648E52ED4AC}">
      <dgm:prSet/>
      <dgm:spPr/>
      <dgm:t>
        <a:bodyPr/>
        <a:lstStyle/>
        <a:p>
          <a:endParaRPr lang="es-PE" sz="1400">
            <a:latin typeface="Arial" panose="020B0604020202020204" pitchFamily="34" charset="0"/>
            <a:cs typeface="Arial" panose="020B0604020202020204" pitchFamily="34" charset="0"/>
          </a:endParaRPr>
        </a:p>
      </dgm:t>
    </dgm:pt>
    <dgm:pt modelId="{8B6F07DF-493E-4A02-8E08-3A8E3D77D518}" type="sibTrans" cxnId="{F243F973-1846-48A8-820D-0648E52ED4AC}">
      <dgm:prSet/>
      <dgm:spPr/>
      <dgm:t>
        <a:bodyPr/>
        <a:lstStyle/>
        <a:p>
          <a:endParaRPr lang="es-PE" sz="1400">
            <a:latin typeface="Arial" panose="020B0604020202020204" pitchFamily="34" charset="0"/>
            <a:cs typeface="Arial" panose="020B0604020202020204" pitchFamily="34" charset="0"/>
          </a:endParaRPr>
        </a:p>
      </dgm:t>
    </dgm:pt>
    <dgm:pt modelId="{92BB98BA-85D5-4DDF-A0C0-8D644AE586A4}">
      <dgm:prSet custT="1"/>
      <dgm:spPr/>
      <dgm:t>
        <a:bodyPr/>
        <a:lstStyle/>
        <a:p>
          <a:r>
            <a:rPr lang="es-ES" sz="1400" dirty="0">
              <a:latin typeface="Arial" panose="020B0604020202020204" pitchFamily="34" charset="0"/>
              <a:cs typeface="Arial" panose="020B0604020202020204" pitchFamily="34" charset="0"/>
            </a:rPr>
            <a:t>Antes de realizar los ajustes posteriores, el generador puede descargar, por cada</a:t>
          </a:r>
          <a:endParaRPr lang="es-PE" sz="1400" dirty="0">
            <a:latin typeface="Arial" panose="020B0604020202020204" pitchFamily="34" charset="0"/>
            <a:cs typeface="Arial" panose="020B0604020202020204" pitchFamily="34" charset="0"/>
          </a:endParaRPr>
        </a:p>
        <a:p>
          <a:r>
            <a:rPr lang="es-PE" sz="1400" dirty="0">
              <a:latin typeface="Arial" panose="020B0604020202020204" pitchFamily="34" charset="0"/>
              <a:cs typeface="Arial" panose="020B0604020202020204" pitchFamily="34" charset="0"/>
            </a:rPr>
            <a:t>periodo, un archivo plano</a:t>
          </a:r>
          <a:endParaRPr lang="es-ES" sz="1400" dirty="0">
            <a:latin typeface="Arial" panose="020B0604020202020204" pitchFamily="34" charset="0"/>
            <a:cs typeface="Arial" panose="020B0604020202020204" pitchFamily="34" charset="0"/>
          </a:endParaRPr>
        </a:p>
      </dgm:t>
    </dgm:pt>
    <dgm:pt modelId="{EB246185-857B-4A6D-802E-F8B1A4584071}" type="parTrans" cxnId="{A6B0643A-746D-4232-8FBD-E816A4F41D09}">
      <dgm:prSet/>
      <dgm:spPr/>
      <dgm:t>
        <a:bodyPr/>
        <a:lstStyle/>
        <a:p>
          <a:endParaRPr lang="es-PE" sz="1400">
            <a:latin typeface="Arial" panose="020B0604020202020204" pitchFamily="34" charset="0"/>
            <a:cs typeface="Arial" panose="020B0604020202020204" pitchFamily="34" charset="0"/>
          </a:endParaRPr>
        </a:p>
      </dgm:t>
    </dgm:pt>
    <dgm:pt modelId="{406DE2F0-C8BB-45AA-BC36-6905988E2BA8}" type="sibTrans" cxnId="{A6B0643A-746D-4232-8FBD-E816A4F41D09}">
      <dgm:prSet/>
      <dgm:spPr/>
      <dgm:t>
        <a:bodyPr/>
        <a:lstStyle/>
        <a:p>
          <a:endParaRPr lang="es-PE" sz="1400">
            <a:latin typeface="Arial" panose="020B0604020202020204" pitchFamily="34" charset="0"/>
            <a:cs typeface="Arial" panose="020B0604020202020204" pitchFamily="34" charset="0"/>
          </a:endParaRPr>
        </a:p>
      </dgm:t>
    </dgm:pt>
    <dgm:pt modelId="{6FB60E89-011D-4BEF-A085-9583B54F34EC}">
      <dgm:prSet custT="1"/>
      <dgm:spPr/>
      <dgm:t>
        <a:bodyPr/>
        <a:lstStyle/>
        <a:p>
          <a:r>
            <a:rPr lang="es-ES" sz="1400" dirty="0">
              <a:latin typeface="Arial" panose="020B0604020202020204" pitchFamily="34" charset="0"/>
              <a:cs typeface="Arial" panose="020B0604020202020204" pitchFamily="34" charset="0"/>
            </a:rPr>
            <a:t>El generador puede realizar ajustes posteriores, a través del módulo RCE/RVIE</a:t>
          </a:r>
          <a:endParaRPr lang="es-PE" sz="1400" dirty="0">
            <a:latin typeface="Arial" panose="020B0604020202020204" pitchFamily="34" charset="0"/>
            <a:cs typeface="Arial" panose="020B0604020202020204" pitchFamily="34" charset="0"/>
          </a:endParaRPr>
        </a:p>
      </dgm:t>
    </dgm:pt>
    <dgm:pt modelId="{033CAC1C-63A2-4B13-8CAC-CB36CDA0A643}" type="parTrans" cxnId="{EF5D2BF5-640A-4E52-8D28-A963D5BF321E}">
      <dgm:prSet/>
      <dgm:spPr/>
      <dgm:t>
        <a:bodyPr/>
        <a:lstStyle/>
        <a:p>
          <a:endParaRPr lang="es-PE" sz="1400">
            <a:latin typeface="Arial" panose="020B0604020202020204" pitchFamily="34" charset="0"/>
            <a:cs typeface="Arial" panose="020B0604020202020204" pitchFamily="34" charset="0"/>
          </a:endParaRPr>
        </a:p>
      </dgm:t>
    </dgm:pt>
    <dgm:pt modelId="{F41B7912-90B3-4983-A8D3-28C179E285F0}" type="sibTrans" cxnId="{EF5D2BF5-640A-4E52-8D28-A963D5BF321E}">
      <dgm:prSet/>
      <dgm:spPr/>
      <dgm:t>
        <a:bodyPr/>
        <a:lstStyle/>
        <a:p>
          <a:endParaRPr lang="es-PE" sz="1400">
            <a:latin typeface="Arial" panose="020B0604020202020204" pitchFamily="34" charset="0"/>
            <a:cs typeface="Arial" panose="020B0604020202020204" pitchFamily="34" charset="0"/>
          </a:endParaRPr>
        </a:p>
      </dgm:t>
    </dgm:pt>
    <dgm:pt modelId="{5CB0366E-2F7C-453B-96E6-C0DF8D86509C}" type="pres">
      <dgm:prSet presAssocID="{0C21623B-A41A-4854-8ADB-1F84598E0809}" presName="linear" presStyleCnt="0">
        <dgm:presLayoutVars>
          <dgm:dir/>
          <dgm:animLvl val="lvl"/>
          <dgm:resizeHandles val="exact"/>
        </dgm:presLayoutVars>
      </dgm:prSet>
      <dgm:spPr/>
    </dgm:pt>
    <dgm:pt modelId="{C0038009-5895-44D9-B6B1-DE0C58D11781}" type="pres">
      <dgm:prSet presAssocID="{C59DF823-9045-4FFF-9EB0-5C1CDF7EBB7E}" presName="parentLin" presStyleCnt="0"/>
      <dgm:spPr/>
    </dgm:pt>
    <dgm:pt modelId="{9625CA68-2221-4EA0-B7D5-0AE733EFE43D}" type="pres">
      <dgm:prSet presAssocID="{C59DF823-9045-4FFF-9EB0-5C1CDF7EBB7E}" presName="parentLeftMargin" presStyleLbl="node1" presStyleIdx="0" presStyleCnt="5"/>
      <dgm:spPr/>
    </dgm:pt>
    <dgm:pt modelId="{27364084-626F-4A91-8D04-ECB07C3F8C40}" type="pres">
      <dgm:prSet presAssocID="{C59DF823-9045-4FFF-9EB0-5C1CDF7EBB7E}" presName="parentText" presStyleLbl="node1" presStyleIdx="0" presStyleCnt="5">
        <dgm:presLayoutVars>
          <dgm:chMax val="0"/>
          <dgm:bulletEnabled val="1"/>
        </dgm:presLayoutVars>
      </dgm:prSet>
      <dgm:spPr/>
    </dgm:pt>
    <dgm:pt modelId="{49739A19-7209-447E-8817-F174EBEB4C48}" type="pres">
      <dgm:prSet presAssocID="{C59DF823-9045-4FFF-9EB0-5C1CDF7EBB7E}" presName="negativeSpace" presStyleCnt="0"/>
      <dgm:spPr/>
    </dgm:pt>
    <dgm:pt modelId="{C3EA34AC-B97B-479C-B40A-B5CDABE84554}" type="pres">
      <dgm:prSet presAssocID="{C59DF823-9045-4FFF-9EB0-5C1CDF7EBB7E}" presName="childText" presStyleLbl="conFgAcc1" presStyleIdx="0" presStyleCnt="5">
        <dgm:presLayoutVars>
          <dgm:bulletEnabled val="1"/>
        </dgm:presLayoutVars>
      </dgm:prSet>
      <dgm:spPr/>
    </dgm:pt>
    <dgm:pt modelId="{178990D0-7611-4841-9D73-396DEA4478A8}" type="pres">
      <dgm:prSet presAssocID="{9FC744F6-7C42-4933-875C-94AE9742F1B6}" presName="spaceBetweenRectangles" presStyleCnt="0"/>
      <dgm:spPr/>
    </dgm:pt>
    <dgm:pt modelId="{FEB9233A-7FB8-46CC-B71E-85C7412F03C1}" type="pres">
      <dgm:prSet presAssocID="{DC0B5E3E-B9B0-4C69-BFE0-7007D315A2DC}" presName="parentLin" presStyleCnt="0"/>
      <dgm:spPr/>
    </dgm:pt>
    <dgm:pt modelId="{160B26C3-5097-44A1-AD77-1B158FA22A28}" type="pres">
      <dgm:prSet presAssocID="{DC0B5E3E-B9B0-4C69-BFE0-7007D315A2DC}" presName="parentLeftMargin" presStyleLbl="node1" presStyleIdx="0" presStyleCnt="5"/>
      <dgm:spPr/>
    </dgm:pt>
    <dgm:pt modelId="{0DA4CC0C-D535-4802-866A-39E8425D8520}" type="pres">
      <dgm:prSet presAssocID="{DC0B5E3E-B9B0-4C69-BFE0-7007D315A2DC}" presName="parentText" presStyleLbl="node1" presStyleIdx="1" presStyleCnt="5">
        <dgm:presLayoutVars>
          <dgm:chMax val="0"/>
          <dgm:bulletEnabled val="1"/>
        </dgm:presLayoutVars>
      </dgm:prSet>
      <dgm:spPr/>
    </dgm:pt>
    <dgm:pt modelId="{26E50B35-A91D-4D47-B444-A37936C0D077}" type="pres">
      <dgm:prSet presAssocID="{DC0B5E3E-B9B0-4C69-BFE0-7007D315A2DC}" presName="negativeSpace" presStyleCnt="0"/>
      <dgm:spPr/>
    </dgm:pt>
    <dgm:pt modelId="{27B90F2A-3D75-4320-8205-DA50A5637837}" type="pres">
      <dgm:prSet presAssocID="{DC0B5E3E-B9B0-4C69-BFE0-7007D315A2DC}" presName="childText" presStyleLbl="conFgAcc1" presStyleIdx="1" presStyleCnt="5">
        <dgm:presLayoutVars>
          <dgm:bulletEnabled val="1"/>
        </dgm:presLayoutVars>
      </dgm:prSet>
      <dgm:spPr/>
    </dgm:pt>
    <dgm:pt modelId="{9DA3EF91-6EEE-42FC-8DE5-33122B389F35}" type="pres">
      <dgm:prSet presAssocID="{17C3E1BD-3A80-4D16-BF1B-A1841A727164}" presName="spaceBetweenRectangles" presStyleCnt="0"/>
      <dgm:spPr/>
    </dgm:pt>
    <dgm:pt modelId="{87BFDBAE-AB13-4B27-8086-850C4F79AD16}" type="pres">
      <dgm:prSet presAssocID="{DA83D442-C04D-4A88-9360-BFE3BC7F4426}" presName="parentLin" presStyleCnt="0"/>
      <dgm:spPr/>
    </dgm:pt>
    <dgm:pt modelId="{7C03F5BB-07B7-4A70-9739-E1BB5EDE14B8}" type="pres">
      <dgm:prSet presAssocID="{DA83D442-C04D-4A88-9360-BFE3BC7F4426}" presName="parentLeftMargin" presStyleLbl="node1" presStyleIdx="1" presStyleCnt="5"/>
      <dgm:spPr/>
    </dgm:pt>
    <dgm:pt modelId="{C923F094-8A19-4097-8858-71BDDA91693B}" type="pres">
      <dgm:prSet presAssocID="{DA83D442-C04D-4A88-9360-BFE3BC7F4426}" presName="parentText" presStyleLbl="node1" presStyleIdx="2" presStyleCnt="5">
        <dgm:presLayoutVars>
          <dgm:chMax val="0"/>
          <dgm:bulletEnabled val="1"/>
        </dgm:presLayoutVars>
      </dgm:prSet>
      <dgm:spPr/>
    </dgm:pt>
    <dgm:pt modelId="{45132694-87E5-4A50-8471-B5ADE338BFDD}" type="pres">
      <dgm:prSet presAssocID="{DA83D442-C04D-4A88-9360-BFE3BC7F4426}" presName="negativeSpace" presStyleCnt="0"/>
      <dgm:spPr/>
    </dgm:pt>
    <dgm:pt modelId="{C6D48FE3-6E52-446E-9C6C-7FE5D6C3E568}" type="pres">
      <dgm:prSet presAssocID="{DA83D442-C04D-4A88-9360-BFE3BC7F4426}" presName="childText" presStyleLbl="conFgAcc1" presStyleIdx="2" presStyleCnt="5">
        <dgm:presLayoutVars>
          <dgm:bulletEnabled val="1"/>
        </dgm:presLayoutVars>
      </dgm:prSet>
      <dgm:spPr/>
    </dgm:pt>
    <dgm:pt modelId="{A1E070FC-F9EF-4131-9F70-4857BF2489FA}" type="pres">
      <dgm:prSet presAssocID="{8B6F07DF-493E-4A02-8E08-3A8E3D77D518}" presName="spaceBetweenRectangles" presStyleCnt="0"/>
      <dgm:spPr/>
    </dgm:pt>
    <dgm:pt modelId="{7964FAAE-7091-4801-8446-BE8B8BC4DECA}" type="pres">
      <dgm:prSet presAssocID="{92BB98BA-85D5-4DDF-A0C0-8D644AE586A4}" presName="parentLin" presStyleCnt="0"/>
      <dgm:spPr/>
    </dgm:pt>
    <dgm:pt modelId="{65291E36-2B8A-4859-A637-DE406F576849}" type="pres">
      <dgm:prSet presAssocID="{92BB98BA-85D5-4DDF-A0C0-8D644AE586A4}" presName="parentLeftMargin" presStyleLbl="node1" presStyleIdx="2" presStyleCnt="5"/>
      <dgm:spPr/>
    </dgm:pt>
    <dgm:pt modelId="{CCA78FCD-3CEB-4BAD-87D6-CB8933C87E18}" type="pres">
      <dgm:prSet presAssocID="{92BB98BA-85D5-4DDF-A0C0-8D644AE586A4}" presName="parentText" presStyleLbl="node1" presStyleIdx="3" presStyleCnt="5">
        <dgm:presLayoutVars>
          <dgm:chMax val="0"/>
          <dgm:bulletEnabled val="1"/>
        </dgm:presLayoutVars>
      </dgm:prSet>
      <dgm:spPr/>
    </dgm:pt>
    <dgm:pt modelId="{B90142B1-6AAF-432F-8B11-91854B877751}" type="pres">
      <dgm:prSet presAssocID="{92BB98BA-85D5-4DDF-A0C0-8D644AE586A4}" presName="negativeSpace" presStyleCnt="0"/>
      <dgm:spPr/>
    </dgm:pt>
    <dgm:pt modelId="{0F2A5B09-E3F8-4C56-AAD1-90B8E43BEFD7}" type="pres">
      <dgm:prSet presAssocID="{92BB98BA-85D5-4DDF-A0C0-8D644AE586A4}" presName="childText" presStyleLbl="conFgAcc1" presStyleIdx="3" presStyleCnt="5">
        <dgm:presLayoutVars>
          <dgm:bulletEnabled val="1"/>
        </dgm:presLayoutVars>
      </dgm:prSet>
      <dgm:spPr/>
    </dgm:pt>
    <dgm:pt modelId="{33B315F1-59D0-4AE4-ACD8-400191AF7E1B}" type="pres">
      <dgm:prSet presAssocID="{406DE2F0-C8BB-45AA-BC36-6905988E2BA8}" presName="spaceBetweenRectangles" presStyleCnt="0"/>
      <dgm:spPr/>
    </dgm:pt>
    <dgm:pt modelId="{94680C1A-D56B-4A18-A85C-E6CA32EB872D}" type="pres">
      <dgm:prSet presAssocID="{6FB60E89-011D-4BEF-A085-9583B54F34EC}" presName="parentLin" presStyleCnt="0"/>
      <dgm:spPr/>
    </dgm:pt>
    <dgm:pt modelId="{BE5E87F9-2C5F-4B5C-9803-946B6E436CAB}" type="pres">
      <dgm:prSet presAssocID="{6FB60E89-011D-4BEF-A085-9583B54F34EC}" presName="parentLeftMargin" presStyleLbl="node1" presStyleIdx="3" presStyleCnt="5"/>
      <dgm:spPr/>
    </dgm:pt>
    <dgm:pt modelId="{C0BA62D2-8933-4081-AFE9-786B2512A1CB}" type="pres">
      <dgm:prSet presAssocID="{6FB60E89-011D-4BEF-A085-9583B54F34EC}" presName="parentText" presStyleLbl="node1" presStyleIdx="4" presStyleCnt="5">
        <dgm:presLayoutVars>
          <dgm:chMax val="0"/>
          <dgm:bulletEnabled val="1"/>
        </dgm:presLayoutVars>
      </dgm:prSet>
      <dgm:spPr/>
    </dgm:pt>
    <dgm:pt modelId="{A0F95566-7D79-40B6-9353-6BE1BE9E0DC6}" type="pres">
      <dgm:prSet presAssocID="{6FB60E89-011D-4BEF-A085-9583B54F34EC}" presName="negativeSpace" presStyleCnt="0"/>
      <dgm:spPr/>
    </dgm:pt>
    <dgm:pt modelId="{5C0621EF-91B5-40A6-AE6A-68CDE62A3566}" type="pres">
      <dgm:prSet presAssocID="{6FB60E89-011D-4BEF-A085-9583B54F34EC}" presName="childText" presStyleLbl="conFgAcc1" presStyleIdx="4" presStyleCnt="5">
        <dgm:presLayoutVars>
          <dgm:bulletEnabled val="1"/>
        </dgm:presLayoutVars>
      </dgm:prSet>
      <dgm:spPr/>
    </dgm:pt>
  </dgm:ptLst>
  <dgm:cxnLst>
    <dgm:cxn modelId="{0A030701-1594-48D9-863C-A2D3B4A39058}" type="presOf" srcId="{DC0B5E3E-B9B0-4C69-BFE0-7007D315A2DC}" destId="{0DA4CC0C-D535-4802-866A-39E8425D8520}" srcOrd="1" destOrd="0" presId="urn:microsoft.com/office/officeart/2005/8/layout/list1"/>
    <dgm:cxn modelId="{D7C7E515-A060-463D-B9B2-388B9A212EC1}" type="presOf" srcId="{92BB98BA-85D5-4DDF-A0C0-8D644AE586A4}" destId="{CCA78FCD-3CEB-4BAD-87D6-CB8933C87E18}" srcOrd="1" destOrd="0" presId="urn:microsoft.com/office/officeart/2005/8/layout/list1"/>
    <dgm:cxn modelId="{7E62B021-F7BC-49C6-9546-A860018520BB}" type="presOf" srcId="{DA83D442-C04D-4A88-9360-BFE3BC7F4426}" destId="{7C03F5BB-07B7-4A70-9739-E1BB5EDE14B8}" srcOrd="0" destOrd="0" presId="urn:microsoft.com/office/officeart/2005/8/layout/list1"/>
    <dgm:cxn modelId="{CC926A27-9F09-4920-AEA6-2A841F1FFEDC}" type="presOf" srcId="{C59DF823-9045-4FFF-9EB0-5C1CDF7EBB7E}" destId="{27364084-626F-4A91-8D04-ECB07C3F8C40}" srcOrd="1" destOrd="0" presId="urn:microsoft.com/office/officeart/2005/8/layout/list1"/>
    <dgm:cxn modelId="{A6B0643A-746D-4232-8FBD-E816A4F41D09}" srcId="{0C21623B-A41A-4854-8ADB-1F84598E0809}" destId="{92BB98BA-85D5-4DDF-A0C0-8D644AE586A4}" srcOrd="3" destOrd="0" parTransId="{EB246185-857B-4A6D-802E-F8B1A4584071}" sibTransId="{406DE2F0-C8BB-45AA-BC36-6905988E2BA8}"/>
    <dgm:cxn modelId="{392BD23C-5CD4-4F6C-A360-E7354FBA3215}" type="presOf" srcId="{6FB60E89-011D-4BEF-A085-9583B54F34EC}" destId="{C0BA62D2-8933-4081-AFE9-786B2512A1CB}" srcOrd="1" destOrd="0" presId="urn:microsoft.com/office/officeart/2005/8/layout/list1"/>
    <dgm:cxn modelId="{C2F7515E-0B3D-40FB-B5CF-38020A747FB6}" srcId="{0C21623B-A41A-4854-8ADB-1F84598E0809}" destId="{DC0B5E3E-B9B0-4C69-BFE0-7007D315A2DC}" srcOrd="1" destOrd="0" parTransId="{D0FF6499-76D7-4748-AB72-681605B1B928}" sibTransId="{17C3E1BD-3A80-4D16-BF1B-A1841A727164}"/>
    <dgm:cxn modelId="{F243F973-1846-48A8-820D-0648E52ED4AC}" srcId="{0C21623B-A41A-4854-8ADB-1F84598E0809}" destId="{DA83D442-C04D-4A88-9360-BFE3BC7F4426}" srcOrd="2" destOrd="0" parTransId="{2A641518-BC19-4C71-92D4-871BD7B59519}" sibTransId="{8B6F07DF-493E-4A02-8E08-3A8E3D77D518}"/>
    <dgm:cxn modelId="{0086E280-C68C-412E-806F-8C073D8CCAF2}" type="presOf" srcId="{C59DF823-9045-4FFF-9EB0-5C1CDF7EBB7E}" destId="{9625CA68-2221-4EA0-B7D5-0AE733EFE43D}" srcOrd="0" destOrd="0" presId="urn:microsoft.com/office/officeart/2005/8/layout/list1"/>
    <dgm:cxn modelId="{65D6D7A0-6AEF-42D7-BC68-2854515687F0}" type="presOf" srcId="{DA83D442-C04D-4A88-9360-BFE3BC7F4426}" destId="{C923F094-8A19-4097-8858-71BDDA91693B}" srcOrd="1" destOrd="0" presId="urn:microsoft.com/office/officeart/2005/8/layout/list1"/>
    <dgm:cxn modelId="{FA2C85C1-30C7-4812-B04A-304D56D92D09}" srcId="{0C21623B-A41A-4854-8ADB-1F84598E0809}" destId="{C59DF823-9045-4FFF-9EB0-5C1CDF7EBB7E}" srcOrd="0" destOrd="0" parTransId="{3BFD635A-C476-4D82-B5D3-CF016358AAAB}" sibTransId="{9FC744F6-7C42-4933-875C-94AE9742F1B6}"/>
    <dgm:cxn modelId="{4C6342CA-1443-49B6-AD62-B26AE9B7B6AA}" type="presOf" srcId="{DC0B5E3E-B9B0-4C69-BFE0-7007D315A2DC}" destId="{160B26C3-5097-44A1-AD77-1B158FA22A28}" srcOrd="0" destOrd="0" presId="urn:microsoft.com/office/officeart/2005/8/layout/list1"/>
    <dgm:cxn modelId="{98BF6DDD-021F-499E-803B-474CB6D169AC}" type="presOf" srcId="{0C21623B-A41A-4854-8ADB-1F84598E0809}" destId="{5CB0366E-2F7C-453B-96E6-C0DF8D86509C}" srcOrd="0" destOrd="0" presId="urn:microsoft.com/office/officeart/2005/8/layout/list1"/>
    <dgm:cxn modelId="{624E1EE5-F1C1-43B5-A805-A08ECAFFD8D0}" type="presOf" srcId="{6FB60E89-011D-4BEF-A085-9583B54F34EC}" destId="{BE5E87F9-2C5F-4B5C-9803-946B6E436CAB}" srcOrd="0" destOrd="0" presId="urn:microsoft.com/office/officeart/2005/8/layout/list1"/>
    <dgm:cxn modelId="{8A0204E7-E55C-4C8C-B2B9-88E246544EA6}" type="presOf" srcId="{92BB98BA-85D5-4DDF-A0C0-8D644AE586A4}" destId="{65291E36-2B8A-4859-A637-DE406F576849}" srcOrd="0" destOrd="0" presId="urn:microsoft.com/office/officeart/2005/8/layout/list1"/>
    <dgm:cxn modelId="{EF5D2BF5-640A-4E52-8D28-A963D5BF321E}" srcId="{0C21623B-A41A-4854-8ADB-1F84598E0809}" destId="{6FB60E89-011D-4BEF-A085-9583B54F34EC}" srcOrd="4" destOrd="0" parTransId="{033CAC1C-63A2-4B13-8CAC-CB36CDA0A643}" sibTransId="{F41B7912-90B3-4983-A8D3-28C179E285F0}"/>
    <dgm:cxn modelId="{E4EB41E2-650B-42D9-B7C8-2E72F4595BA9}" type="presParOf" srcId="{5CB0366E-2F7C-453B-96E6-C0DF8D86509C}" destId="{C0038009-5895-44D9-B6B1-DE0C58D11781}" srcOrd="0" destOrd="0" presId="urn:microsoft.com/office/officeart/2005/8/layout/list1"/>
    <dgm:cxn modelId="{B9F5F965-FF0D-49D5-A460-AF353CED1DFF}" type="presParOf" srcId="{C0038009-5895-44D9-B6B1-DE0C58D11781}" destId="{9625CA68-2221-4EA0-B7D5-0AE733EFE43D}" srcOrd="0" destOrd="0" presId="urn:microsoft.com/office/officeart/2005/8/layout/list1"/>
    <dgm:cxn modelId="{E609787E-6180-468F-903E-5455D5B9883A}" type="presParOf" srcId="{C0038009-5895-44D9-B6B1-DE0C58D11781}" destId="{27364084-626F-4A91-8D04-ECB07C3F8C40}" srcOrd="1" destOrd="0" presId="urn:microsoft.com/office/officeart/2005/8/layout/list1"/>
    <dgm:cxn modelId="{C40FF011-A9FE-4667-A289-3B401F7C280D}" type="presParOf" srcId="{5CB0366E-2F7C-453B-96E6-C0DF8D86509C}" destId="{49739A19-7209-447E-8817-F174EBEB4C48}" srcOrd="1" destOrd="0" presId="urn:microsoft.com/office/officeart/2005/8/layout/list1"/>
    <dgm:cxn modelId="{F22884E6-4C9E-45DE-8A67-E7D7C13271CF}" type="presParOf" srcId="{5CB0366E-2F7C-453B-96E6-C0DF8D86509C}" destId="{C3EA34AC-B97B-479C-B40A-B5CDABE84554}" srcOrd="2" destOrd="0" presId="urn:microsoft.com/office/officeart/2005/8/layout/list1"/>
    <dgm:cxn modelId="{5AD8D85A-5CE0-4088-8DEF-FABDCE2BCD65}" type="presParOf" srcId="{5CB0366E-2F7C-453B-96E6-C0DF8D86509C}" destId="{178990D0-7611-4841-9D73-396DEA4478A8}" srcOrd="3" destOrd="0" presId="urn:microsoft.com/office/officeart/2005/8/layout/list1"/>
    <dgm:cxn modelId="{6FCE713F-04B4-483C-9D08-D3E80B453546}" type="presParOf" srcId="{5CB0366E-2F7C-453B-96E6-C0DF8D86509C}" destId="{FEB9233A-7FB8-46CC-B71E-85C7412F03C1}" srcOrd="4" destOrd="0" presId="urn:microsoft.com/office/officeart/2005/8/layout/list1"/>
    <dgm:cxn modelId="{C808571D-CDB3-44C3-B914-D1D334D2708C}" type="presParOf" srcId="{FEB9233A-7FB8-46CC-B71E-85C7412F03C1}" destId="{160B26C3-5097-44A1-AD77-1B158FA22A28}" srcOrd="0" destOrd="0" presId="urn:microsoft.com/office/officeart/2005/8/layout/list1"/>
    <dgm:cxn modelId="{FF462296-B04F-4866-87C4-58719F3923D4}" type="presParOf" srcId="{FEB9233A-7FB8-46CC-B71E-85C7412F03C1}" destId="{0DA4CC0C-D535-4802-866A-39E8425D8520}" srcOrd="1" destOrd="0" presId="urn:microsoft.com/office/officeart/2005/8/layout/list1"/>
    <dgm:cxn modelId="{0CCA41D3-E601-4CBD-A296-5B3FCD603676}" type="presParOf" srcId="{5CB0366E-2F7C-453B-96E6-C0DF8D86509C}" destId="{26E50B35-A91D-4D47-B444-A37936C0D077}" srcOrd="5" destOrd="0" presId="urn:microsoft.com/office/officeart/2005/8/layout/list1"/>
    <dgm:cxn modelId="{CB0F4556-BD6E-44E0-BF38-910B08D531FB}" type="presParOf" srcId="{5CB0366E-2F7C-453B-96E6-C0DF8D86509C}" destId="{27B90F2A-3D75-4320-8205-DA50A5637837}" srcOrd="6" destOrd="0" presId="urn:microsoft.com/office/officeart/2005/8/layout/list1"/>
    <dgm:cxn modelId="{FBF94784-4934-423F-B91A-DB1CBAD22976}" type="presParOf" srcId="{5CB0366E-2F7C-453B-96E6-C0DF8D86509C}" destId="{9DA3EF91-6EEE-42FC-8DE5-33122B389F35}" srcOrd="7" destOrd="0" presId="urn:microsoft.com/office/officeart/2005/8/layout/list1"/>
    <dgm:cxn modelId="{EABF75CF-AE8F-4140-9B47-00E49F4B4358}" type="presParOf" srcId="{5CB0366E-2F7C-453B-96E6-C0DF8D86509C}" destId="{87BFDBAE-AB13-4B27-8086-850C4F79AD16}" srcOrd="8" destOrd="0" presId="urn:microsoft.com/office/officeart/2005/8/layout/list1"/>
    <dgm:cxn modelId="{47F87187-9C9F-4B22-B210-70AE017D4611}" type="presParOf" srcId="{87BFDBAE-AB13-4B27-8086-850C4F79AD16}" destId="{7C03F5BB-07B7-4A70-9739-E1BB5EDE14B8}" srcOrd="0" destOrd="0" presId="urn:microsoft.com/office/officeart/2005/8/layout/list1"/>
    <dgm:cxn modelId="{6EBE3331-A5C3-4FBE-A318-8C45440A40CA}" type="presParOf" srcId="{87BFDBAE-AB13-4B27-8086-850C4F79AD16}" destId="{C923F094-8A19-4097-8858-71BDDA91693B}" srcOrd="1" destOrd="0" presId="urn:microsoft.com/office/officeart/2005/8/layout/list1"/>
    <dgm:cxn modelId="{58BB089B-1EB0-4308-8180-3ADBAF0AA578}" type="presParOf" srcId="{5CB0366E-2F7C-453B-96E6-C0DF8D86509C}" destId="{45132694-87E5-4A50-8471-B5ADE338BFDD}" srcOrd="9" destOrd="0" presId="urn:microsoft.com/office/officeart/2005/8/layout/list1"/>
    <dgm:cxn modelId="{64C3D1EE-2058-461B-9552-C6BC39C1772C}" type="presParOf" srcId="{5CB0366E-2F7C-453B-96E6-C0DF8D86509C}" destId="{C6D48FE3-6E52-446E-9C6C-7FE5D6C3E568}" srcOrd="10" destOrd="0" presId="urn:microsoft.com/office/officeart/2005/8/layout/list1"/>
    <dgm:cxn modelId="{A6BD7E80-97B2-49CB-87B1-52374A9F138C}" type="presParOf" srcId="{5CB0366E-2F7C-453B-96E6-C0DF8D86509C}" destId="{A1E070FC-F9EF-4131-9F70-4857BF2489FA}" srcOrd="11" destOrd="0" presId="urn:microsoft.com/office/officeart/2005/8/layout/list1"/>
    <dgm:cxn modelId="{6D9BC16C-AF36-4147-A5EA-ACC3B9270F5A}" type="presParOf" srcId="{5CB0366E-2F7C-453B-96E6-C0DF8D86509C}" destId="{7964FAAE-7091-4801-8446-BE8B8BC4DECA}" srcOrd="12" destOrd="0" presId="urn:microsoft.com/office/officeart/2005/8/layout/list1"/>
    <dgm:cxn modelId="{C7956BE7-763D-4579-9F3F-2338F47B4836}" type="presParOf" srcId="{7964FAAE-7091-4801-8446-BE8B8BC4DECA}" destId="{65291E36-2B8A-4859-A637-DE406F576849}" srcOrd="0" destOrd="0" presId="urn:microsoft.com/office/officeart/2005/8/layout/list1"/>
    <dgm:cxn modelId="{DA4D7FC3-D360-4752-A5F1-C6CD379F74F1}" type="presParOf" srcId="{7964FAAE-7091-4801-8446-BE8B8BC4DECA}" destId="{CCA78FCD-3CEB-4BAD-87D6-CB8933C87E18}" srcOrd="1" destOrd="0" presId="urn:microsoft.com/office/officeart/2005/8/layout/list1"/>
    <dgm:cxn modelId="{F7F7DAFA-3543-41EA-91FB-2A335A59AE1B}" type="presParOf" srcId="{5CB0366E-2F7C-453B-96E6-C0DF8D86509C}" destId="{B90142B1-6AAF-432F-8B11-91854B877751}" srcOrd="13" destOrd="0" presId="urn:microsoft.com/office/officeart/2005/8/layout/list1"/>
    <dgm:cxn modelId="{FB1511A1-6799-463E-8ADC-2E061C3B282A}" type="presParOf" srcId="{5CB0366E-2F7C-453B-96E6-C0DF8D86509C}" destId="{0F2A5B09-E3F8-4C56-AAD1-90B8E43BEFD7}" srcOrd="14" destOrd="0" presId="urn:microsoft.com/office/officeart/2005/8/layout/list1"/>
    <dgm:cxn modelId="{0A5CE9C8-601E-4D6B-A7D7-E7AC435B893E}" type="presParOf" srcId="{5CB0366E-2F7C-453B-96E6-C0DF8D86509C}" destId="{33B315F1-59D0-4AE4-ACD8-400191AF7E1B}" srcOrd="15" destOrd="0" presId="urn:microsoft.com/office/officeart/2005/8/layout/list1"/>
    <dgm:cxn modelId="{E0634BD3-A85B-4A72-9124-0874EE96C9CA}" type="presParOf" srcId="{5CB0366E-2F7C-453B-96E6-C0DF8D86509C}" destId="{94680C1A-D56B-4A18-A85C-E6CA32EB872D}" srcOrd="16" destOrd="0" presId="urn:microsoft.com/office/officeart/2005/8/layout/list1"/>
    <dgm:cxn modelId="{B08094D3-7382-4D0F-AEA5-516C64783B05}" type="presParOf" srcId="{94680C1A-D56B-4A18-A85C-E6CA32EB872D}" destId="{BE5E87F9-2C5F-4B5C-9803-946B6E436CAB}" srcOrd="0" destOrd="0" presId="urn:microsoft.com/office/officeart/2005/8/layout/list1"/>
    <dgm:cxn modelId="{1D2A6B0D-8655-4358-809A-0F02976E24EA}" type="presParOf" srcId="{94680C1A-D56B-4A18-A85C-E6CA32EB872D}" destId="{C0BA62D2-8933-4081-AFE9-786B2512A1CB}" srcOrd="1" destOrd="0" presId="urn:microsoft.com/office/officeart/2005/8/layout/list1"/>
    <dgm:cxn modelId="{475C4CC3-BA16-446C-A447-79F5A108CF9A}" type="presParOf" srcId="{5CB0366E-2F7C-453B-96E6-C0DF8D86509C}" destId="{A0F95566-7D79-40B6-9353-6BE1BE9E0DC6}" srcOrd="17" destOrd="0" presId="urn:microsoft.com/office/officeart/2005/8/layout/list1"/>
    <dgm:cxn modelId="{0AF3CFA3-FB27-4CCC-B26A-0CA0A670C68B}" type="presParOf" srcId="{5CB0366E-2F7C-453B-96E6-C0DF8D86509C}" destId="{5C0621EF-91B5-40A6-AE6A-68CDE62A356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C08ADB-4E3A-468D-BAE8-85E73536C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3BB3ACBE-0CC4-4E82-96C0-B4FEF26F1B68}">
      <dgm:prSet phldrT="[Texto]" custT="1"/>
      <dgm:spPr/>
      <dgm:t>
        <a:bodyPr/>
        <a:lstStyle/>
        <a:p>
          <a:r>
            <a:rPr lang="es-PE" sz="1600" dirty="0"/>
            <a:t>1. En el caso el contribuyente requiera modificar un comprobante de pago o documento anotado con error en un RCE generado en el SIRE deberá presentar un archivo </a:t>
          </a:r>
          <a:r>
            <a:rPr lang="es-PE" sz="1600" dirty="0" err="1"/>
            <a:t>txt</a:t>
          </a:r>
          <a:r>
            <a:rPr lang="es-PE" sz="1600" dirty="0"/>
            <a:t> (Anexo12) con lo siguiente:</a:t>
          </a:r>
        </a:p>
      </dgm:t>
    </dgm:pt>
    <dgm:pt modelId="{C6D0CC40-4F41-4F45-B817-1FA18450B067}" type="parTrans" cxnId="{94A5B7E0-3750-4442-9A0B-F27ADDBE296E}">
      <dgm:prSet/>
      <dgm:spPr/>
      <dgm:t>
        <a:bodyPr/>
        <a:lstStyle/>
        <a:p>
          <a:endParaRPr lang="es-PE" sz="1600"/>
        </a:p>
      </dgm:t>
    </dgm:pt>
    <dgm:pt modelId="{D9133516-563E-468B-A41B-5668B6BB4726}" type="sibTrans" cxnId="{94A5B7E0-3750-4442-9A0B-F27ADDBE296E}">
      <dgm:prSet/>
      <dgm:spPr/>
      <dgm:t>
        <a:bodyPr/>
        <a:lstStyle/>
        <a:p>
          <a:endParaRPr lang="es-PE" sz="1600"/>
        </a:p>
      </dgm:t>
    </dgm:pt>
    <dgm:pt modelId="{F94D803E-E6C7-4399-B193-46288C2F79B9}">
      <dgm:prSet phldrT="[Texto]" custT="1"/>
      <dgm:spPr/>
      <dgm:t>
        <a:bodyPr/>
        <a:lstStyle/>
        <a:p>
          <a:r>
            <a:rPr lang="es-PE" sz="1600" dirty="0"/>
            <a:t>La información completa y correcta del comprobante de pago o documento objeto de ajuste.</a:t>
          </a:r>
        </a:p>
      </dgm:t>
    </dgm:pt>
    <dgm:pt modelId="{E42E610D-82E3-4DD2-A7E0-E2DB61CDDA05}" type="parTrans" cxnId="{6A3C2CA1-07C3-41B3-BE31-9A3DF5544038}">
      <dgm:prSet/>
      <dgm:spPr/>
      <dgm:t>
        <a:bodyPr/>
        <a:lstStyle/>
        <a:p>
          <a:endParaRPr lang="es-PE"/>
        </a:p>
      </dgm:t>
    </dgm:pt>
    <dgm:pt modelId="{F4191164-36A0-4D12-87E2-EF24740236C7}" type="sibTrans" cxnId="{6A3C2CA1-07C3-41B3-BE31-9A3DF5544038}">
      <dgm:prSet/>
      <dgm:spPr/>
      <dgm:t>
        <a:bodyPr/>
        <a:lstStyle/>
        <a:p>
          <a:endParaRPr lang="es-PE"/>
        </a:p>
      </dgm:t>
    </dgm:pt>
    <dgm:pt modelId="{0761280C-6724-4FB7-9D79-1EDA39D9CB92}">
      <dgm:prSet phldrT="[Texto]" custT="1"/>
      <dgm:spPr/>
      <dgm:t>
        <a:bodyPr/>
        <a:lstStyle/>
        <a:p>
          <a:r>
            <a:rPr lang="es-PE" sz="1600" dirty="0"/>
            <a:t>El CAR del comprobante de pago o documento anotado, objeto de ajuste, consignarlo en el campo 37 en caso corresponda al Registro de compras o en el campo 35 el caso corresponda al Registro de Compras – Información de operaciones con sujetos No Domiciliados.</a:t>
          </a:r>
        </a:p>
      </dgm:t>
    </dgm:pt>
    <dgm:pt modelId="{9FBD4143-A1C0-4CE2-8BF9-49743E631B16}" type="parTrans" cxnId="{F7AD6AB5-0CAB-4AD4-AB8B-35A58E5054F9}">
      <dgm:prSet/>
      <dgm:spPr/>
      <dgm:t>
        <a:bodyPr/>
        <a:lstStyle/>
        <a:p>
          <a:endParaRPr lang="es-PE"/>
        </a:p>
      </dgm:t>
    </dgm:pt>
    <dgm:pt modelId="{5001BB1E-C5B6-4CC8-B13D-A922EB45A851}" type="sibTrans" cxnId="{F7AD6AB5-0CAB-4AD4-AB8B-35A58E5054F9}">
      <dgm:prSet/>
      <dgm:spPr/>
      <dgm:t>
        <a:bodyPr/>
        <a:lstStyle/>
        <a:p>
          <a:endParaRPr lang="es-PE"/>
        </a:p>
      </dgm:t>
    </dgm:pt>
    <dgm:pt modelId="{F83D1223-CD88-447F-9736-E7F7FEBDCFBF}">
      <dgm:prSet phldrT="[Texto]" custT="1"/>
      <dgm:spPr/>
      <dgm:t>
        <a:bodyPr/>
        <a:lstStyle/>
        <a:p>
          <a:r>
            <a:rPr lang="es-PE" sz="1600" dirty="0"/>
            <a:t>2. En caso el generador requiera modificar un comprobante de pago o documento anotado con error en un registro de Compras generado en el PLE o Portal deberá presentar un archivo </a:t>
          </a:r>
          <a:r>
            <a:rPr lang="es-PE" sz="1600" dirty="0" err="1"/>
            <a:t>txt</a:t>
          </a:r>
          <a:r>
            <a:rPr lang="es-PE" sz="1600" dirty="0"/>
            <a:t> (Anexo 13) con la información correcta del comprobante de pago o documento a modificar.</a:t>
          </a:r>
        </a:p>
      </dgm:t>
    </dgm:pt>
    <dgm:pt modelId="{871DBB19-DEE2-49A0-A5AD-3D160A780277}" type="parTrans" cxnId="{4DCA3E1F-412E-4CE4-A7D7-82DA3A9A545C}">
      <dgm:prSet/>
      <dgm:spPr/>
      <dgm:t>
        <a:bodyPr/>
        <a:lstStyle/>
        <a:p>
          <a:endParaRPr lang="es-PE"/>
        </a:p>
      </dgm:t>
    </dgm:pt>
    <dgm:pt modelId="{4FC92F61-D7E7-4A66-8ED3-B1692C9CDBA4}" type="sibTrans" cxnId="{4DCA3E1F-412E-4CE4-A7D7-82DA3A9A545C}">
      <dgm:prSet/>
      <dgm:spPr/>
      <dgm:t>
        <a:bodyPr/>
        <a:lstStyle/>
        <a:p>
          <a:endParaRPr lang="es-PE"/>
        </a:p>
      </dgm:t>
    </dgm:pt>
    <dgm:pt modelId="{D3B40C5F-D7BE-4D5A-936A-EDFAF2BA4AC5}" type="pres">
      <dgm:prSet presAssocID="{79C08ADB-4E3A-468D-BAE8-85E73536C24C}" presName="linear" presStyleCnt="0">
        <dgm:presLayoutVars>
          <dgm:animLvl val="lvl"/>
          <dgm:resizeHandles val="exact"/>
        </dgm:presLayoutVars>
      </dgm:prSet>
      <dgm:spPr/>
    </dgm:pt>
    <dgm:pt modelId="{D2A4E65D-CBD7-4B61-B7C4-9509E128BB06}" type="pres">
      <dgm:prSet presAssocID="{3BB3ACBE-0CC4-4E82-96C0-B4FEF26F1B68}" presName="parentText" presStyleLbl="node1" presStyleIdx="0" presStyleCnt="2">
        <dgm:presLayoutVars>
          <dgm:chMax val="0"/>
          <dgm:bulletEnabled val="1"/>
        </dgm:presLayoutVars>
      </dgm:prSet>
      <dgm:spPr/>
    </dgm:pt>
    <dgm:pt modelId="{89680826-60A5-40E7-ACB2-F57986C249B9}" type="pres">
      <dgm:prSet presAssocID="{3BB3ACBE-0CC4-4E82-96C0-B4FEF26F1B68}" presName="childText" presStyleLbl="revTx" presStyleIdx="0" presStyleCnt="1">
        <dgm:presLayoutVars>
          <dgm:bulletEnabled val="1"/>
        </dgm:presLayoutVars>
      </dgm:prSet>
      <dgm:spPr/>
    </dgm:pt>
    <dgm:pt modelId="{EE7CCE8B-13E4-4417-977E-FBE29EDC42FA}" type="pres">
      <dgm:prSet presAssocID="{F83D1223-CD88-447F-9736-E7F7FEBDCFBF}" presName="parentText" presStyleLbl="node1" presStyleIdx="1" presStyleCnt="2">
        <dgm:presLayoutVars>
          <dgm:chMax val="0"/>
          <dgm:bulletEnabled val="1"/>
        </dgm:presLayoutVars>
      </dgm:prSet>
      <dgm:spPr/>
    </dgm:pt>
  </dgm:ptLst>
  <dgm:cxnLst>
    <dgm:cxn modelId="{4DCA3E1F-412E-4CE4-A7D7-82DA3A9A545C}" srcId="{79C08ADB-4E3A-468D-BAE8-85E73536C24C}" destId="{F83D1223-CD88-447F-9736-E7F7FEBDCFBF}" srcOrd="1" destOrd="0" parTransId="{871DBB19-DEE2-49A0-A5AD-3D160A780277}" sibTransId="{4FC92F61-D7E7-4A66-8ED3-B1692C9CDBA4}"/>
    <dgm:cxn modelId="{2A07597C-EFEA-40A3-B0E1-FDADFA04089E}" type="presOf" srcId="{F94D803E-E6C7-4399-B193-46288C2F79B9}" destId="{89680826-60A5-40E7-ACB2-F57986C249B9}" srcOrd="0" destOrd="0" presId="urn:microsoft.com/office/officeart/2005/8/layout/vList2"/>
    <dgm:cxn modelId="{CD0DE38B-A9FE-46D0-8370-D653510B5347}" type="presOf" srcId="{F83D1223-CD88-447F-9736-E7F7FEBDCFBF}" destId="{EE7CCE8B-13E4-4417-977E-FBE29EDC42FA}" srcOrd="0" destOrd="0" presId="urn:microsoft.com/office/officeart/2005/8/layout/vList2"/>
    <dgm:cxn modelId="{6A3C2CA1-07C3-41B3-BE31-9A3DF5544038}" srcId="{3BB3ACBE-0CC4-4E82-96C0-B4FEF26F1B68}" destId="{F94D803E-E6C7-4399-B193-46288C2F79B9}" srcOrd="0" destOrd="0" parTransId="{E42E610D-82E3-4DD2-A7E0-E2DB61CDDA05}" sibTransId="{F4191164-36A0-4D12-87E2-EF24740236C7}"/>
    <dgm:cxn modelId="{4B2780B1-03F0-4873-BA6A-79886E5799B6}" type="presOf" srcId="{3BB3ACBE-0CC4-4E82-96C0-B4FEF26F1B68}" destId="{D2A4E65D-CBD7-4B61-B7C4-9509E128BB06}" srcOrd="0" destOrd="0" presId="urn:microsoft.com/office/officeart/2005/8/layout/vList2"/>
    <dgm:cxn modelId="{F7AD6AB5-0CAB-4AD4-AB8B-35A58E5054F9}" srcId="{3BB3ACBE-0CC4-4E82-96C0-B4FEF26F1B68}" destId="{0761280C-6724-4FB7-9D79-1EDA39D9CB92}" srcOrd="1" destOrd="0" parTransId="{9FBD4143-A1C0-4CE2-8BF9-49743E631B16}" sibTransId="{5001BB1E-C5B6-4CC8-B13D-A922EB45A851}"/>
    <dgm:cxn modelId="{94A5B7E0-3750-4442-9A0B-F27ADDBE296E}" srcId="{79C08ADB-4E3A-468D-BAE8-85E73536C24C}" destId="{3BB3ACBE-0CC4-4E82-96C0-B4FEF26F1B68}" srcOrd="0" destOrd="0" parTransId="{C6D0CC40-4F41-4F45-B817-1FA18450B067}" sibTransId="{D9133516-563E-468B-A41B-5668B6BB4726}"/>
    <dgm:cxn modelId="{493EA3E7-0A48-45E7-9D52-4CB48BF8B017}" type="presOf" srcId="{79C08ADB-4E3A-468D-BAE8-85E73536C24C}" destId="{D3B40C5F-D7BE-4D5A-936A-EDFAF2BA4AC5}" srcOrd="0" destOrd="0" presId="urn:microsoft.com/office/officeart/2005/8/layout/vList2"/>
    <dgm:cxn modelId="{FBC21CEC-A28E-46A1-B63A-C4F2C0638C79}" type="presOf" srcId="{0761280C-6724-4FB7-9D79-1EDA39D9CB92}" destId="{89680826-60A5-40E7-ACB2-F57986C249B9}" srcOrd="0" destOrd="1" presId="urn:microsoft.com/office/officeart/2005/8/layout/vList2"/>
    <dgm:cxn modelId="{D4D18C22-BB5A-468B-90BF-0AC291AC6185}" type="presParOf" srcId="{D3B40C5F-D7BE-4D5A-936A-EDFAF2BA4AC5}" destId="{D2A4E65D-CBD7-4B61-B7C4-9509E128BB06}" srcOrd="0" destOrd="0" presId="urn:microsoft.com/office/officeart/2005/8/layout/vList2"/>
    <dgm:cxn modelId="{44CA6120-2520-41B6-AEA2-3C6AFF1F00F7}" type="presParOf" srcId="{D3B40C5F-D7BE-4D5A-936A-EDFAF2BA4AC5}" destId="{89680826-60A5-40E7-ACB2-F57986C249B9}" srcOrd="1" destOrd="0" presId="urn:microsoft.com/office/officeart/2005/8/layout/vList2"/>
    <dgm:cxn modelId="{C8570841-0CB7-4E7E-A6DF-E12378A52FFE}" type="presParOf" srcId="{D3B40C5F-D7BE-4D5A-936A-EDFAF2BA4AC5}" destId="{EE7CCE8B-13E4-4417-977E-FBE29EDC42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C08ADB-4E3A-468D-BAE8-85E73536C2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3BB3ACBE-0CC4-4E82-96C0-B4FEF26F1B68}">
      <dgm:prSet phldrT="[Texto]" custT="1"/>
      <dgm:spPr/>
      <dgm:t>
        <a:bodyPr/>
        <a:lstStyle/>
        <a:p>
          <a:r>
            <a:rPr lang="es-ES" sz="1600" dirty="0"/>
            <a:t>1. En caso el contribuyente requiera modificar un comprobante de pago o documento anotado con error en un RVIE generado en el SIRE, deberá presentar un archivo </a:t>
          </a:r>
          <a:r>
            <a:rPr lang="es-ES" sz="1600" dirty="0" err="1"/>
            <a:t>txt</a:t>
          </a:r>
          <a:r>
            <a:rPr lang="es-ES" sz="1600" dirty="0"/>
            <a:t> (Anexo 04) con lo siguiente:</a:t>
          </a:r>
          <a:endParaRPr lang="es-PE" sz="1600" dirty="0"/>
        </a:p>
      </dgm:t>
    </dgm:pt>
    <dgm:pt modelId="{C6D0CC40-4F41-4F45-B817-1FA18450B067}" type="parTrans" cxnId="{94A5B7E0-3750-4442-9A0B-F27ADDBE296E}">
      <dgm:prSet/>
      <dgm:spPr/>
      <dgm:t>
        <a:bodyPr/>
        <a:lstStyle/>
        <a:p>
          <a:endParaRPr lang="es-PE" sz="1600"/>
        </a:p>
      </dgm:t>
    </dgm:pt>
    <dgm:pt modelId="{D9133516-563E-468B-A41B-5668B6BB4726}" type="sibTrans" cxnId="{94A5B7E0-3750-4442-9A0B-F27ADDBE296E}">
      <dgm:prSet/>
      <dgm:spPr/>
      <dgm:t>
        <a:bodyPr/>
        <a:lstStyle/>
        <a:p>
          <a:endParaRPr lang="es-PE" sz="1600"/>
        </a:p>
      </dgm:t>
    </dgm:pt>
    <dgm:pt modelId="{DB8AA500-FEF5-4F3C-B179-3A902F11A1DB}">
      <dgm:prSet custT="1"/>
      <dgm:spPr/>
      <dgm:t>
        <a:bodyPr/>
        <a:lstStyle/>
        <a:p>
          <a:r>
            <a:rPr lang="es-ES" sz="1600" dirty="0"/>
            <a:t>La información completa y correcta del comprobante pago o documento objeto de ajuste.</a:t>
          </a:r>
          <a:endParaRPr lang="es-PE" sz="1600" dirty="0"/>
        </a:p>
      </dgm:t>
    </dgm:pt>
    <dgm:pt modelId="{0F89F161-DD85-4A6C-BF5D-E616FEF01660}" type="parTrans" cxnId="{F970BB30-0B3A-465C-AAF7-F993DCDA0779}">
      <dgm:prSet/>
      <dgm:spPr/>
      <dgm:t>
        <a:bodyPr/>
        <a:lstStyle/>
        <a:p>
          <a:endParaRPr lang="es-PE" sz="1600"/>
        </a:p>
      </dgm:t>
    </dgm:pt>
    <dgm:pt modelId="{995A0358-7ED0-40A4-BF5F-E2DDCC86424A}" type="sibTrans" cxnId="{F970BB30-0B3A-465C-AAF7-F993DCDA0779}">
      <dgm:prSet/>
      <dgm:spPr/>
      <dgm:t>
        <a:bodyPr/>
        <a:lstStyle/>
        <a:p>
          <a:endParaRPr lang="es-PE" sz="1600"/>
        </a:p>
      </dgm:t>
    </dgm:pt>
    <dgm:pt modelId="{D564A4E2-350E-468D-A83A-8AC2F79C843D}">
      <dgm:prSet custT="1"/>
      <dgm:spPr/>
      <dgm:t>
        <a:bodyPr/>
        <a:lstStyle/>
        <a:p>
          <a:r>
            <a:rPr lang="es-ES" sz="1600" dirty="0"/>
            <a:t>El CAR del comprobante de pago o documento anotado, objeto de ajuste.</a:t>
          </a:r>
          <a:endParaRPr lang="es-PE" sz="1600" dirty="0"/>
        </a:p>
      </dgm:t>
    </dgm:pt>
    <dgm:pt modelId="{203D4E1D-439C-4EC0-8293-85777DB2F2E8}" type="parTrans" cxnId="{DDC66060-AA76-45E8-8427-6E7016AE5EF5}">
      <dgm:prSet/>
      <dgm:spPr/>
      <dgm:t>
        <a:bodyPr/>
        <a:lstStyle/>
        <a:p>
          <a:endParaRPr lang="es-PE" sz="1600"/>
        </a:p>
      </dgm:t>
    </dgm:pt>
    <dgm:pt modelId="{2C7C8A9C-B314-4DB3-BCAB-02F0891DB69C}" type="sibTrans" cxnId="{DDC66060-AA76-45E8-8427-6E7016AE5EF5}">
      <dgm:prSet/>
      <dgm:spPr/>
      <dgm:t>
        <a:bodyPr/>
        <a:lstStyle/>
        <a:p>
          <a:endParaRPr lang="es-PE" sz="1600"/>
        </a:p>
      </dgm:t>
    </dgm:pt>
    <dgm:pt modelId="{1B11CCBA-3999-4F0F-BAA9-5581C3D6050E}">
      <dgm:prSet custT="1"/>
      <dgm:spPr/>
      <dgm:t>
        <a:bodyPr/>
        <a:lstStyle/>
        <a:p>
          <a:r>
            <a:rPr lang="es-ES" sz="1600" dirty="0"/>
            <a:t>2. En caso el generador requiera modificar un comprobante de pago o documento anotado con error en un Registro de Ventas e Ingresos generado en el PLE o Portal deberá presentar un archivo </a:t>
          </a:r>
          <a:r>
            <a:rPr lang="es-ES" sz="1600" dirty="0" err="1"/>
            <a:t>txt</a:t>
          </a:r>
          <a:r>
            <a:rPr lang="es-ES" sz="1600" dirty="0"/>
            <a:t> (Anexo 5) con la </a:t>
          </a:r>
          <a:r>
            <a:rPr lang="es-PE" sz="1600" dirty="0"/>
            <a:t>información correcta del comprobante de pago o documento a modificar.</a:t>
          </a:r>
        </a:p>
      </dgm:t>
    </dgm:pt>
    <dgm:pt modelId="{FA23E44C-3A03-4907-9A05-648440CCA844}" type="parTrans" cxnId="{76866EDA-C66E-49C1-A2D2-7BCEB1955248}">
      <dgm:prSet/>
      <dgm:spPr/>
      <dgm:t>
        <a:bodyPr/>
        <a:lstStyle/>
        <a:p>
          <a:endParaRPr lang="es-PE" sz="1600"/>
        </a:p>
      </dgm:t>
    </dgm:pt>
    <dgm:pt modelId="{508B320A-91F5-4D50-8E93-F36808A4EC4C}" type="sibTrans" cxnId="{76866EDA-C66E-49C1-A2D2-7BCEB1955248}">
      <dgm:prSet/>
      <dgm:spPr/>
      <dgm:t>
        <a:bodyPr/>
        <a:lstStyle/>
        <a:p>
          <a:endParaRPr lang="es-PE" sz="1600"/>
        </a:p>
      </dgm:t>
    </dgm:pt>
    <dgm:pt modelId="{8D89ED95-5945-4A7F-A0F1-744EE6F36C1A}">
      <dgm:prSet custT="1"/>
      <dgm:spPr/>
      <dgm:t>
        <a:bodyPr/>
        <a:lstStyle/>
        <a:p>
          <a:r>
            <a:rPr lang="es-ES" sz="1600" dirty="0"/>
            <a:t>3. En el caso de incorporación de nuevo comprobante de pago no anotado anteriormente, remitirá todos los campos para la generación de un nuevo CAR."</a:t>
          </a:r>
          <a:endParaRPr lang="es-PE" sz="1600" dirty="0"/>
        </a:p>
      </dgm:t>
    </dgm:pt>
    <dgm:pt modelId="{9E34FD70-157E-4FC1-812E-1F8C3630F423}" type="parTrans" cxnId="{213A34FE-C8A5-4094-94E8-4AB50A82C285}">
      <dgm:prSet/>
      <dgm:spPr/>
      <dgm:t>
        <a:bodyPr/>
        <a:lstStyle/>
        <a:p>
          <a:endParaRPr lang="es-PE" sz="1600"/>
        </a:p>
      </dgm:t>
    </dgm:pt>
    <dgm:pt modelId="{D5C617C7-BE0D-467D-A524-724980533763}" type="sibTrans" cxnId="{213A34FE-C8A5-4094-94E8-4AB50A82C285}">
      <dgm:prSet/>
      <dgm:spPr/>
      <dgm:t>
        <a:bodyPr/>
        <a:lstStyle/>
        <a:p>
          <a:endParaRPr lang="es-PE" sz="1600"/>
        </a:p>
      </dgm:t>
    </dgm:pt>
    <dgm:pt modelId="{D3B40C5F-D7BE-4D5A-936A-EDFAF2BA4AC5}" type="pres">
      <dgm:prSet presAssocID="{79C08ADB-4E3A-468D-BAE8-85E73536C24C}" presName="linear" presStyleCnt="0">
        <dgm:presLayoutVars>
          <dgm:animLvl val="lvl"/>
          <dgm:resizeHandles val="exact"/>
        </dgm:presLayoutVars>
      </dgm:prSet>
      <dgm:spPr/>
    </dgm:pt>
    <dgm:pt modelId="{D2A4E65D-CBD7-4B61-B7C4-9509E128BB06}" type="pres">
      <dgm:prSet presAssocID="{3BB3ACBE-0CC4-4E82-96C0-B4FEF26F1B68}" presName="parentText" presStyleLbl="node1" presStyleIdx="0" presStyleCnt="3">
        <dgm:presLayoutVars>
          <dgm:chMax val="0"/>
          <dgm:bulletEnabled val="1"/>
        </dgm:presLayoutVars>
      </dgm:prSet>
      <dgm:spPr/>
    </dgm:pt>
    <dgm:pt modelId="{AAF705FA-52BD-4272-A228-E9CF151EAB75}" type="pres">
      <dgm:prSet presAssocID="{3BB3ACBE-0CC4-4E82-96C0-B4FEF26F1B68}" presName="childText" presStyleLbl="revTx" presStyleIdx="0" presStyleCnt="1">
        <dgm:presLayoutVars>
          <dgm:bulletEnabled val="1"/>
        </dgm:presLayoutVars>
      </dgm:prSet>
      <dgm:spPr/>
    </dgm:pt>
    <dgm:pt modelId="{156AB6E4-732C-4196-9F00-4B2208F40550}" type="pres">
      <dgm:prSet presAssocID="{1B11CCBA-3999-4F0F-BAA9-5581C3D6050E}" presName="parentText" presStyleLbl="node1" presStyleIdx="1" presStyleCnt="3">
        <dgm:presLayoutVars>
          <dgm:chMax val="0"/>
          <dgm:bulletEnabled val="1"/>
        </dgm:presLayoutVars>
      </dgm:prSet>
      <dgm:spPr/>
    </dgm:pt>
    <dgm:pt modelId="{0A2421B4-DD5A-4A69-8711-D391460672CD}" type="pres">
      <dgm:prSet presAssocID="{508B320A-91F5-4D50-8E93-F36808A4EC4C}" presName="spacer" presStyleCnt="0"/>
      <dgm:spPr/>
    </dgm:pt>
    <dgm:pt modelId="{3A41F78B-B41B-4F44-90C5-BD34F653F8DE}" type="pres">
      <dgm:prSet presAssocID="{8D89ED95-5945-4A7F-A0F1-744EE6F36C1A}" presName="parentText" presStyleLbl="node1" presStyleIdx="2" presStyleCnt="3">
        <dgm:presLayoutVars>
          <dgm:chMax val="0"/>
          <dgm:bulletEnabled val="1"/>
        </dgm:presLayoutVars>
      </dgm:prSet>
      <dgm:spPr/>
    </dgm:pt>
  </dgm:ptLst>
  <dgm:cxnLst>
    <dgm:cxn modelId="{F970BB30-0B3A-465C-AAF7-F993DCDA0779}" srcId="{3BB3ACBE-0CC4-4E82-96C0-B4FEF26F1B68}" destId="{DB8AA500-FEF5-4F3C-B179-3A902F11A1DB}" srcOrd="0" destOrd="0" parTransId="{0F89F161-DD85-4A6C-BF5D-E616FEF01660}" sibTransId="{995A0358-7ED0-40A4-BF5F-E2DDCC86424A}"/>
    <dgm:cxn modelId="{14194D3F-B187-4788-B12A-8E33B1770C09}" type="presOf" srcId="{8D89ED95-5945-4A7F-A0F1-744EE6F36C1A}" destId="{3A41F78B-B41B-4F44-90C5-BD34F653F8DE}" srcOrd="0" destOrd="0" presId="urn:microsoft.com/office/officeart/2005/8/layout/vList2"/>
    <dgm:cxn modelId="{DDC66060-AA76-45E8-8427-6E7016AE5EF5}" srcId="{3BB3ACBE-0CC4-4E82-96C0-B4FEF26F1B68}" destId="{D564A4E2-350E-468D-A83A-8AC2F79C843D}" srcOrd="1" destOrd="0" parTransId="{203D4E1D-439C-4EC0-8293-85777DB2F2E8}" sibTransId="{2C7C8A9C-B314-4DB3-BCAB-02F0891DB69C}"/>
    <dgm:cxn modelId="{29526275-AE3D-4F06-807B-5C91AA178EFF}" type="presOf" srcId="{D564A4E2-350E-468D-A83A-8AC2F79C843D}" destId="{AAF705FA-52BD-4272-A228-E9CF151EAB75}" srcOrd="0" destOrd="1" presId="urn:microsoft.com/office/officeart/2005/8/layout/vList2"/>
    <dgm:cxn modelId="{06271CA8-35E8-44B7-BFAE-2A1CC8171FDD}" type="presOf" srcId="{1B11CCBA-3999-4F0F-BAA9-5581C3D6050E}" destId="{156AB6E4-732C-4196-9F00-4B2208F40550}" srcOrd="0" destOrd="0" presId="urn:microsoft.com/office/officeart/2005/8/layout/vList2"/>
    <dgm:cxn modelId="{4B2780B1-03F0-4873-BA6A-79886E5799B6}" type="presOf" srcId="{3BB3ACBE-0CC4-4E82-96C0-B4FEF26F1B68}" destId="{D2A4E65D-CBD7-4B61-B7C4-9509E128BB06}" srcOrd="0" destOrd="0" presId="urn:microsoft.com/office/officeart/2005/8/layout/vList2"/>
    <dgm:cxn modelId="{76866EDA-C66E-49C1-A2D2-7BCEB1955248}" srcId="{79C08ADB-4E3A-468D-BAE8-85E73536C24C}" destId="{1B11CCBA-3999-4F0F-BAA9-5581C3D6050E}" srcOrd="1" destOrd="0" parTransId="{FA23E44C-3A03-4907-9A05-648440CCA844}" sibTransId="{508B320A-91F5-4D50-8E93-F36808A4EC4C}"/>
    <dgm:cxn modelId="{94A5B7E0-3750-4442-9A0B-F27ADDBE296E}" srcId="{79C08ADB-4E3A-468D-BAE8-85E73536C24C}" destId="{3BB3ACBE-0CC4-4E82-96C0-B4FEF26F1B68}" srcOrd="0" destOrd="0" parTransId="{C6D0CC40-4F41-4F45-B817-1FA18450B067}" sibTransId="{D9133516-563E-468B-A41B-5668B6BB4726}"/>
    <dgm:cxn modelId="{493EA3E7-0A48-45E7-9D52-4CB48BF8B017}" type="presOf" srcId="{79C08ADB-4E3A-468D-BAE8-85E73536C24C}" destId="{D3B40C5F-D7BE-4D5A-936A-EDFAF2BA4AC5}" srcOrd="0" destOrd="0" presId="urn:microsoft.com/office/officeart/2005/8/layout/vList2"/>
    <dgm:cxn modelId="{1B3C0CF6-D4F5-458C-8879-1F5B0BB59EC9}" type="presOf" srcId="{DB8AA500-FEF5-4F3C-B179-3A902F11A1DB}" destId="{AAF705FA-52BD-4272-A228-E9CF151EAB75}" srcOrd="0" destOrd="0" presId="urn:microsoft.com/office/officeart/2005/8/layout/vList2"/>
    <dgm:cxn modelId="{213A34FE-C8A5-4094-94E8-4AB50A82C285}" srcId="{79C08ADB-4E3A-468D-BAE8-85E73536C24C}" destId="{8D89ED95-5945-4A7F-A0F1-744EE6F36C1A}" srcOrd="2" destOrd="0" parTransId="{9E34FD70-157E-4FC1-812E-1F8C3630F423}" sibTransId="{D5C617C7-BE0D-467D-A524-724980533763}"/>
    <dgm:cxn modelId="{D4D18C22-BB5A-468B-90BF-0AC291AC6185}" type="presParOf" srcId="{D3B40C5F-D7BE-4D5A-936A-EDFAF2BA4AC5}" destId="{D2A4E65D-CBD7-4B61-B7C4-9509E128BB06}" srcOrd="0" destOrd="0" presId="urn:microsoft.com/office/officeart/2005/8/layout/vList2"/>
    <dgm:cxn modelId="{FEC4E340-7D01-4ACA-A4EC-4F7F9DB52A0B}" type="presParOf" srcId="{D3B40C5F-D7BE-4D5A-936A-EDFAF2BA4AC5}" destId="{AAF705FA-52BD-4272-A228-E9CF151EAB75}" srcOrd="1" destOrd="0" presId="urn:microsoft.com/office/officeart/2005/8/layout/vList2"/>
    <dgm:cxn modelId="{9B4F89B8-E974-4D50-B007-FA9E14994C58}" type="presParOf" srcId="{D3B40C5F-D7BE-4D5A-936A-EDFAF2BA4AC5}" destId="{156AB6E4-732C-4196-9F00-4B2208F40550}" srcOrd="2" destOrd="0" presId="urn:microsoft.com/office/officeart/2005/8/layout/vList2"/>
    <dgm:cxn modelId="{7A6017D7-87BC-4108-B733-0DF4DF23E234}" type="presParOf" srcId="{D3B40C5F-D7BE-4D5A-936A-EDFAF2BA4AC5}" destId="{0A2421B4-DD5A-4A69-8711-D391460672CD}" srcOrd="3" destOrd="0" presId="urn:microsoft.com/office/officeart/2005/8/layout/vList2"/>
    <dgm:cxn modelId="{6B5B6332-FF9C-49B7-90BC-769FFC0A59C9}" type="presParOf" srcId="{D3B40C5F-D7BE-4D5A-936A-EDFAF2BA4AC5}" destId="{3A41F78B-B41B-4F44-90C5-BD34F653F8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18960E-E1E9-4713-9DA3-FCA5300A3318}"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s-PE"/>
        </a:p>
      </dgm:t>
    </dgm:pt>
    <dgm:pt modelId="{6B65B453-158B-4A20-8746-D9D87775BCCB}">
      <dgm:prSet phldrT="[Texto]" custT="1"/>
      <dgm:spPr/>
      <dgm:t>
        <a:bodyPr/>
        <a:lstStyle/>
        <a:p>
          <a:r>
            <a:rPr lang="es-ES" sz="2400" b="0" i="0" dirty="0"/>
            <a:t>Con esta ampliación, la SUNAT no sancionará a los contribuyentes que:</a:t>
          </a:r>
          <a:endParaRPr lang="es-PE" sz="2400" dirty="0"/>
        </a:p>
      </dgm:t>
    </dgm:pt>
    <dgm:pt modelId="{9E743982-EEBF-4DB3-BB8B-30779CC7C7C5}" type="parTrans" cxnId="{5239D406-8936-4AF6-A1AB-962F7CAE6D5B}">
      <dgm:prSet/>
      <dgm:spPr/>
      <dgm:t>
        <a:bodyPr/>
        <a:lstStyle/>
        <a:p>
          <a:endParaRPr lang="es-PE"/>
        </a:p>
      </dgm:t>
    </dgm:pt>
    <dgm:pt modelId="{D9B19E59-CF79-4B52-BFEF-FD9691CD336B}" type="sibTrans" cxnId="{5239D406-8936-4AF6-A1AB-962F7CAE6D5B}">
      <dgm:prSet/>
      <dgm:spPr/>
      <dgm:t>
        <a:bodyPr/>
        <a:lstStyle/>
        <a:p>
          <a:endParaRPr lang="es-PE"/>
        </a:p>
      </dgm:t>
    </dgm:pt>
    <dgm:pt modelId="{89DEEB3F-F37E-4153-9C27-D4305643B29B}">
      <dgm:prSet phldrT="[Texto]" custT="1"/>
      <dgm:spPr/>
      <dgm:t>
        <a:bodyPr/>
        <a:lstStyle/>
        <a:p>
          <a:pPr>
            <a:buFont typeface="Arial" panose="020B0604020202020204" pitchFamily="34" charset="0"/>
            <a:buChar char="•"/>
          </a:pPr>
          <a:r>
            <a:rPr lang="es-ES" sz="2000" b="0" i="0" dirty="0"/>
            <a:t>No efectuaron el cierre de sus registros en el SLE (PLE o Porta) previo al uso del SIRE (hasta por el periodo tributario diciembre 2024), siempre que regularicen dicha obligación hasta el 31 de enero 2025.</a:t>
          </a:r>
          <a:endParaRPr lang="es-PE" sz="2000" dirty="0"/>
        </a:p>
      </dgm:t>
    </dgm:pt>
    <dgm:pt modelId="{609B64BF-5547-4859-BE97-3F813BC390CB}" type="parTrans" cxnId="{F323B5A6-B10C-4C00-A82C-12549740927A}">
      <dgm:prSet/>
      <dgm:spPr/>
      <dgm:t>
        <a:bodyPr/>
        <a:lstStyle/>
        <a:p>
          <a:endParaRPr lang="es-PE"/>
        </a:p>
      </dgm:t>
    </dgm:pt>
    <dgm:pt modelId="{48306CDD-163B-4A03-B17A-6AFA905AAF1D}" type="sibTrans" cxnId="{F323B5A6-B10C-4C00-A82C-12549740927A}">
      <dgm:prSet/>
      <dgm:spPr/>
      <dgm:t>
        <a:bodyPr/>
        <a:lstStyle/>
        <a:p>
          <a:endParaRPr lang="es-PE"/>
        </a:p>
      </dgm:t>
    </dgm:pt>
    <dgm:pt modelId="{F29D3DDA-5F58-47E6-9AF1-F5DE1594416F}">
      <dgm:prSet phldrT="[Texto]" custT="1"/>
      <dgm:spPr/>
      <dgm:t>
        <a:bodyPr/>
        <a:lstStyle/>
        <a:p>
          <a:pPr>
            <a:buFont typeface="Arial" panose="020B0604020202020204" pitchFamily="34" charset="0"/>
            <a:buChar char="•"/>
          </a:pPr>
          <a:r>
            <a:rPr lang="es-ES" sz="2000" b="0" i="0" dirty="0"/>
            <a:t>No hayan generado sus registros electrónicos en el SIRE (hasta por el periodo tributario diciembre 2024), siempre que regularicen dicha obligación hasta el 31 de enero 2025.</a:t>
          </a:r>
          <a:endParaRPr lang="es-PE" sz="2000" dirty="0"/>
        </a:p>
      </dgm:t>
    </dgm:pt>
    <dgm:pt modelId="{1F6A6950-3BB2-44FD-96E0-676072973AE7}" type="parTrans" cxnId="{4EA3126B-EA22-49B3-A6D0-FAD6AB250060}">
      <dgm:prSet/>
      <dgm:spPr/>
      <dgm:t>
        <a:bodyPr/>
        <a:lstStyle/>
        <a:p>
          <a:endParaRPr lang="es-PE"/>
        </a:p>
      </dgm:t>
    </dgm:pt>
    <dgm:pt modelId="{2F0B4B90-E06D-4707-9E79-B744C267DEC5}" type="sibTrans" cxnId="{4EA3126B-EA22-49B3-A6D0-FAD6AB250060}">
      <dgm:prSet/>
      <dgm:spPr/>
      <dgm:t>
        <a:bodyPr/>
        <a:lstStyle/>
        <a:p>
          <a:endParaRPr lang="es-PE"/>
        </a:p>
      </dgm:t>
    </dgm:pt>
    <dgm:pt modelId="{89F68E4E-D854-414B-9898-B2BBDC01C5D0}" type="pres">
      <dgm:prSet presAssocID="{D518960E-E1E9-4713-9DA3-FCA5300A3318}" presName="Name0" presStyleCnt="0">
        <dgm:presLayoutVars>
          <dgm:chPref val="1"/>
          <dgm:dir/>
          <dgm:animOne val="branch"/>
          <dgm:animLvl val="lvl"/>
          <dgm:resizeHandles/>
        </dgm:presLayoutVars>
      </dgm:prSet>
      <dgm:spPr/>
    </dgm:pt>
    <dgm:pt modelId="{02FBAD0A-0D74-4B5B-B2E4-A8AAAE3C4D35}" type="pres">
      <dgm:prSet presAssocID="{6B65B453-158B-4A20-8746-D9D87775BCCB}" presName="vertOne" presStyleCnt="0"/>
      <dgm:spPr/>
    </dgm:pt>
    <dgm:pt modelId="{51FF5046-6A13-4E62-9758-384012E706D2}" type="pres">
      <dgm:prSet presAssocID="{6B65B453-158B-4A20-8746-D9D87775BCCB}" presName="txOne" presStyleLbl="node0" presStyleIdx="0" presStyleCnt="1" custScaleY="22608">
        <dgm:presLayoutVars>
          <dgm:chPref val="3"/>
        </dgm:presLayoutVars>
      </dgm:prSet>
      <dgm:spPr/>
    </dgm:pt>
    <dgm:pt modelId="{49E8A5C0-89B9-4BBB-93F7-C281426036CD}" type="pres">
      <dgm:prSet presAssocID="{6B65B453-158B-4A20-8746-D9D87775BCCB}" presName="parTransOne" presStyleCnt="0"/>
      <dgm:spPr/>
    </dgm:pt>
    <dgm:pt modelId="{FF1506C9-E8A6-4BC7-A738-1DE2A0BC48F3}" type="pres">
      <dgm:prSet presAssocID="{6B65B453-158B-4A20-8746-D9D87775BCCB}" presName="horzOne" presStyleCnt="0"/>
      <dgm:spPr/>
    </dgm:pt>
    <dgm:pt modelId="{3BD627B0-87F2-4AF9-8243-1B01618F47B2}" type="pres">
      <dgm:prSet presAssocID="{89DEEB3F-F37E-4153-9C27-D4305643B29B}" presName="vertTwo" presStyleCnt="0"/>
      <dgm:spPr/>
    </dgm:pt>
    <dgm:pt modelId="{B539A154-68AE-4E27-9DCA-E97DB83AEB3D}" type="pres">
      <dgm:prSet presAssocID="{89DEEB3F-F37E-4153-9C27-D4305643B29B}" presName="txTwo" presStyleLbl="node2" presStyleIdx="0" presStyleCnt="2" custScaleX="50773" custScaleY="45420">
        <dgm:presLayoutVars>
          <dgm:chPref val="3"/>
        </dgm:presLayoutVars>
      </dgm:prSet>
      <dgm:spPr/>
    </dgm:pt>
    <dgm:pt modelId="{F44FA2A0-58FB-4F21-A7F4-0F54555ADE1B}" type="pres">
      <dgm:prSet presAssocID="{89DEEB3F-F37E-4153-9C27-D4305643B29B}" presName="horzTwo" presStyleCnt="0"/>
      <dgm:spPr/>
    </dgm:pt>
    <dgm:pt modelId="{C22B0EE8-D526-4114-B638-30F25EE486EB}" type="pres">
      <dgm:prSet presAssocID="{48306CDD-163B-4A03-B17A-6AFA905AAF1D}" presName="sibSpaceTwo" presStyleCnt="0"/>
      <dgm:spPr/>
    </dgm:pt>
    <dgm:pt modelId="{9580FD2B-1EBE-47F9-BC17-1DB66A0B2803}" type="pres">
      <dgm:prSet presAssocID="{F29D3DDA-5F58-47E6-9AF1-F5DE1594416F}" presName="vertTwo" presStyleCnt="0"/>
      <dgm:spPr/>
    </dgm:pt>
    <dgm:pt modelId="{514EC352-BF1E-49EB-8764-441BA5DEB0E0}" type="pres">
      <dgm:prSet presAssocID="{F29D3DDA-5F58-47E6-9AF1-F5DE1594416F}" presName="txTwo" presStyleLbl="node2" presStyleIdx="1" presStyleCnt="2" custScaleX="50773" custScaleY="45420">
        <dgm:presLayoutVars>
          <dgm:chPref val="3"/>
        </dgm:presLayoutVars>
      </dgm:prSet>
      <dgm:spPr/>
    </dgm:pt>
    <dgm:pt modelId="{8E6E1FD3-AC60-4A21-8348-BF705F915670}" type="pres">
      <dgm:prSet presAssocID="{F29D3DDA-5F58-47E6-9AF1-F5DE1594416F}" presName="horzTwo" presStyleCnt="0"/>
      <dgm:spPr/>
    </dgm:pt>
  </dgm:ptLst>
  <dgm:cxnLst>
    <dgm:cxn modelId="{5239D406-8936-4AF6-A1AB-962F7CAE6D5B}" srcId="{D518960E-E1E9-4713-9DA3-FCA5300A3318}" destId="{6B65B453-158B-4A20-8746-D9D87775BCCB}" srcOrd="0" destOrd="0" parTransId="{9E743982-EEBF-4DB3-BB8B-30779CC7C7C5}" sibTransId="{D9B19E59-CF79-4B52-BFEF-FD9691CD336B}"/>
    <dgm:cxn modelId="{586B2214-7606-4178-AC87-CFE3D1488F38}" type="presOf" srcId="{D518960E-E1E9-4713-9DA3-FCA5300A3318}" destId="{89F68E4E-D854-414B-9898-B2BBDC01C5D0}" srcOrd="0" destOrd="0" presId="urn:microsoft.com/office/officeart/2005/8/layout/hierarchy4"/>
    <dgm:cxn modelId="{46987D49-4562-4233-BEBA-56648D91FDB4}" type="presOf" srcId="{6B65B453-158B-4A20-8746-D9D87775BCCB}" destId="{51FF5046-6A13-4E62-9758-384012E706D2}" srcOrd="0" destOrd="0" presId="urn:microsoft.com/office/officeart/2005/8/layout/hierarchy4"/>
    <dgm:cxn modelId="{4EA3126B-EA22-49B3-A6D0-FAD6AB250060}" srcId="{6B65B453-158B-4A20-8746-D9D87775BCCB}" destId="{F29D3DDA-5F58-47E6-9AF1-F5DE1594416F}" srcOrd="1" destOrd="0" parTransId="{1F6A6950-3BB2-44FD-96E0-676072973AE7}" sibTransId="{2F0B4B90-E06D-4707-9E79-B744C267DEC5}"/>
    <dgm:cxn modelId="{DB7BEE74-FDDF-41E3-936D-A23E203BC129}" type="presOf" srcId="{F29D3DDA-5F58-47E6-9AF1-F5DE1594416F}" destId="{514EC352-BF1E-49EB-8764-441BA5DEB0E0}" srcOrd="0" destOrd="0" presId="urn:microsoft.com/office/officeart/2005/8/layout/hierarchy4"/>
    <dgm:cxn modelId="{F323B5A6-B10C-4C00-A82C-12549740927A}" srcId="{6B65B453-158B-4A20-8746-D9D87775BCCB}" destId="{89DEEB3F-F37E-4153-9C27-D4305643B29B}" srcOrd="0" destOrd="0" parTransId="{609B64BF-5547-4859-BE97-3F813BC390CB}" sibTransId="{48306CDD-163B-4A03-B17A-6AFA905AAF1D}"/>
    <dgm:cxn modelId="{141C6CD8-C327-4052-A1B7-1384FEA93E4D}" type="presOf" srcId="{89DEEB3F-F37E-4153-9C27-D4305643B29B}" destId="{B539A154-68AE-4E27-9DCA-E97DB83AEB3D}" srcOrd="0" destOrd="0" presId="urn:microsoft.com/office/officeart/2005/8/layout/hierarchy4"/>
    <dgm:cxn modelId="{7C2BA2AC-133F-4E13-9317-1C0933684E3E}" type="presParOf" srcId="{89F68E4E-D854-414B-9898-B2BBDC01C5D0}" destId="{02FBAD0A-0D74-4B5B-B2E4-A8AAAE3C4D35}" srcOrd="0" destOrd="0" presId="urn:microsoft.com/office/officeart/2005/8/layout/hierarchy4"/>
    <dgm:cxn modelId="{0BD928CA-8977-4D7D-A5E1-4D51CE871BEB}" type="presParOf" srcId="{02FBAD0A-0D74-4B5B-B2E4-A8AAAE3C4D35}" destId="{51FF5046-6A13-4E62-9758-384012E706D2}" srcOrd="0" destOrd="0" presId="urn:microsoft.com/office/officeart/2005/8/layout/hierarchy4"/>
    <dgm:cxn modelId="{59982094-9DD1-4BAF-83C1-2C88F94C4A44}" type="presParOf" srcId="{02FBAD0A-0D74-4B5B-B2E4-A8AAAE3C4D35}" destId="{49E8A5C0-89B9-4BBB-93F7-C281426036CD}" srcOrd="1" destOrd="0" presId="urn:microsoft.com/office/officeart/2005/8/layout/hierarchy4"/>
    <dgm:cxn modelId="{6C34E784-2C73-49D1-960A-4B6951A9C04A}" type="presParOf" srcId="{02FBAD0A-0D74-4B5B-B2E4-A8AAAE3C4D35}" destId="{FF1506C9-E8A6-4BC7-A738-1DE2A0BC48F3}" srcOrd="2" destOrd="0" presId="urn:microsoft.com/office/officeart/2005/8/layout/hierarchy4"/>
    <dgm:cxn modelId="{A33B068E-B1E2-4365-A467-FB361A63569D}" type="presParOf" srcId="{FF1506C9-E8A6-4BC7-A738-1DE2A0BC48F3}" destId="{3BD627B0-87F2-4AF9-8243-1B01618F47B2}" srcOrd="0" destOrd="0" presId="urn:microsoft.com/office/officeart/2005/8/layout/hierarchy4"/>
    <dgm:cxn modelId="{EE7665C9-B4DD-443C-A5FF-CA6A5CC9896C}" type="presParOf" srcId="{3BD627B0-87F2-4AF9-8243-1B01618F47B2}" destId="{B539A154-68AE-4E27-9DCA-E97DB83AEB3D}" srcOrd="0" destOrd="0" presId="urn:microsoft.com/office/officeart/2005/8/layout/hierarchy4"/>
    <dgm:cxn modelId="{C87C58E3-F99F-46BF-A7BB-EF7348A132BB}" type="presParOf" srcId="{3BD627B0-87F2-4AF9-8243-1B01618F47B2}" destId="{F44FA2A0-58FB-4F21-A7F4-0F54555ADE1B}" srcOrd="1" destOrd="0" presId="urn:microsoft.com/office/officeart/2005/8/layout/hierarchy4"/>
    <dgm:cxn modelId="{94D1DE56-DD1E-4AD3-B783-C6AF16927A00}" type="presParOf" srcId="{FF1506C9-E8A6-4BC7-A738-1DE2A0BC48F3}" destId="{C22B0EE8-D526-4114-B638-30F25EE486EB}" srcOrd="1" destOrd="0" presId="urn:microsoft.com/office/officeart/2005/8/layout/hierarchy4"/>
    <dgm:cxn modelId="{FA4F0DB9-4E12-4C77-92AC-A71D5726D9EC}" type="presParOf" srcId="{FF1506C9-E8A6-4BC7-A738-1DE2A0BC48F3}" destId="{9580FD2B-1EBE-47F9-BC17-1DB66A0B2803}" srcOrd="2" destOrd="0" presId="urn:microsoft.com/office/officeart/2005/8/layout/hierarchy4"/>
    <dgm:cxn modelId="{34C007FF-97AB-44C6-8421-701B4A9C62AA}" type="presParOf" srcId="{9580FD2B-1EBE-47F9-BC17-1DB66A0B2803}" destId="{514EC352-BF1E-49EB-8764-441BA5DEB0E0}" srcOrd="0" destOrd="0" presId="urn:microsoft.com/office/officeart/2005/8/layout/hierarchy4"/>
    <dgm:cxn modelId="{14EC79F9-93DA-403A-9E62-535C79A78EE0}" type="presParOf" srcId="{9580FD2B-1EBE-47F9-BC17-1DB66A0B2803}" destId="{8E6E1FD3-AC60-4A21-8348-BF705F91567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41538-97FE-44AB-8116-955AED884C43}">
      <dsp:nvSpPr>
        <dsp:cNvPr id="0" name=""/>
        <dsp:cNvSpPr/>
      </dsp:nvSpPr>
      <dsp:spPr>
        <a:xfrm rot="10800000">
          <a:off x="2265028" y="964"/>
          <a:ext cx="6813407" cy="21954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8144" tIns="60960" rIns="113792"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prstClr val="white"/>
              </a:solidFill>
              <a:latin typeface="Arial" panose="020B0604020202020204" pitchFamily="34" charset="0"/>
              <a:ea typeface="+mn-ea"/>
              <a:cs typeface="Arial" panose="020B0604020202020204" pitchFamily="34" charset="0"/>
            </a:rPr>
            <a:t>Al contar con determinada información de documentos se considera pertinente facilitar el cumplimiento del llevado del Registro de Ventas e ingresos Electrónico (RVIE) y el Registro de Compras Electrónico (RCE), aprobándose el Sistema Integrado de Registros Electrónicos (SIRE) para poner a disposición de los contribuyentes una propuesta que incorpore dicha información.</a:t>
          </a:r>
          <a:endParaRPr lang="es-PE" sz="1600" kern="1200" dirty="0">
            <a:solidFill>
              <a:prstClr val="white"/>
            </a:solidFill>
            <a:latin typeface="Arial" panose="020B0604020202020204" pitchFamily="34" charset="0"/>
            <a:ea typeface="+mn-ea"/>
            <a:cs typeface="Arial" panose="020B0604020202020204" pitchFamily="34" charset="0"/>
          </a:endParaRPr>
        </a:p>
      </dsp:txBody>
      <dsp:txXfrm rot="10800000">
        <a:off x="2813897" y="964"/>
        <a:ext cx="6264538" cy="2195476"/>
      </dsp:txXfrm>
    </dsp:sp>
    <dsp:sp modelId="{CBA447A4-6480-43ED-AD05-A4867BE077F0}">
      <dsp:nvSpPr>
        <dsp:cNvPr id="0" name=""/>
        <dsp:cNvSpPr/>
      </dsp:nvSpPr>
      <dsp:spPr>
        <a:xfrm>
          <a:off x="1167289" y="964"/>
          <a:ext cx="2195476" cy="219547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72EF39-F0A0-4577-B95F-1086CDD09C64}">
      <dsp:nvSpPr>
        <dsp:cNvPr id="0" name=""/>
        <dsp:cNvSpPr/>
      </dsp:nvSpPr>
      <dsp:spPr>
        <a:xfrm rot="10800000">
          <a:off x="2265028" y="2851807"/>
          <a:ext cx="6813407" cy="21954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8144" tIns="60960" rIns="113792" bIns="60960" numCol="1" spcCol="1270" anchor="ctr" anchorCtr="0">
          <a:noAutofit/>
        </a:bodyPr>
        <a:lstStyle/>
        <a:p>
          <a:pPr marL="0" lvl="0" indent="0" algn="l" defTabSz="711200">
            <a:lnSpc>
              <a:spcPct val="90000"/>
            </a:lnSpc>
            <a:spcBef>
              <a:spcPct val="0"/>
            </a:spcBef>
            <a:spcAft>
              <a:spcPct val="35000"/>
            </a:spcAft>
            <a:buNone/>
          </a:pPr>
          <a:r>
            <a:rPr lang="es-PE" sz="1600" kern="1200" dirty="0">
              <a:solidFill>
                <a:prstClr val="white"/>
              </a:solidFill>
              <a:latin typeface="Arial" panose="020B0604020202020204" pitchFamily="34" charset="0"/>
              <a:ea typeface="+mn-ea"/>
              <a:cs typeface="Arial" panose="020B0604020202020204" pitchFamily="34" charset="0"/>
            </a:rPr>
            <a:t>Gracias a esta nueva herramienta virtual, se utilizará la información de los comprobantes de pagos electrónicos  para realizar una propuesta de los registros de compras y ventas. Una vez que hayan enviado estos registros, la Sunat generará una propuesta de las casillas de ventas y compras en la Declaración mensual del IGV.</a:t>
          </a:r>
          <a:endParaRPr lang="es-PE" sz="1600" kern="1200" dirty="0">
            <a:latin typeface="Arial" panose="020B0604020202020204" pitchFamily="34" charset="0"/>
            <a:cs typeface="Arial" panose="020B0604020202020204" pitchFamily="34" charset="0"/>
          </a:endParaRPr>
        </a:p>
      </dsp:txBody>
      <dsp:txXfrm rot="10800000">
        <a:off x="2813897" y="2851807"/>
        <a:ext cx="6264538" cy="2195476"/>
      </dsp:txXfrm>
    </dsp:sp>
    <dsp:sp modelId="{F11ED554-7FCC-403E-ABF7-6D5106F6497E}">
      <dsp:nvSpPr>
        <dsp:cNvPr id="0" name=""/>
        <dsp:cNvSpPr/>
      </dsp:nvSpPr>
      <dsp:spPr>
        <a:xfrm>
          <a:off x="1167289" y="2851807"/>
          <a:ext cx="2195476" cy="219547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6D2C8-8CA8-4551-A0B4-1A096193058B}">
      <dsp:nvSpPr>
        <dsp:cNvPr id="0" name=""/>
        <dsp:cNvSpPr/>
      </dsp:nvSpPr>
      <dsp:spPr>
        <a:xfrm>
          <a:off x="7237"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112-2021</a:t>
          </a:r>
          <a:endParaRPr lang="es-PE" sz="1200" b="1" kern="1200" dirty="0">
            <a:latin typeface="Arial" panose="020B0604020202020204" pitchFamily="34" charset="0"/>
            <a:cs typeface="Arial" panose="020B0604020202020204" pitchFamily="34" charset="0"/>
          </a:endParaRPr>
        </a:p>
      </dsp:txBody>
      <dsp:txXfrm>
        <a:off x="7237" y="0"/>
        <a:ext cx="1335666" cy="1576710"/>
      </dsp:txXfrm>
    </dsp:sp>
    <dsp:sp modelId="{CA22FAC2-4A28-43DC-BBCD-7EA7010026DD}">
      <dsp:nvSpPr>
        <dsp:cNvPr id="0" name=""/>
        <dsp:cNvSpPr/>
      </dsp:nvSpPr>
      <dsp:spPr>
        <a:xfrm>
          <a:off x="132416"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11/2021 – 154 Contribuyentes </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 SIRE</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RCE SLE PLE O– SOL</a:t>
          </a:r>
          <a:endParaRPr lang="es-PE" sz="1000" kern="1200" dirty="0">
            <a:latin typeface="Arial" panose="020B0604020202020204" pitchFamily="34" charset="0"/>
            <a:cs typeface="Arial" panose="020B0604020202020204" pitchFamily="34" charset="0"/>
          </a:endParaRPr>
        </a:p>
      </dsp:txBody>
      <dsp:txXfrm>
        <a:off x="163712" y="1208283"/>
        <a:ext cx="1005940" cy="1522074"/>
      </dsp:txXfrm>
    </dsp:sp>
    <dsp:sp modelId="{BA1EAC85-1965-4043-9698-F2A4B8399594}">
      <dsp:nvSpPr>
        <dsp:cNvPr id="0" name=""/>
        <dsp:cNvSpPr/>
      </dsp:nvSpPr>
      <dsp:spPr>
        <a:xfrm>
          <a:off x="137160" y="2945310"/>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04/2022 – Los obligados a llevar SLE PLE y SOL</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a:t>
          </a:r>
          <a:endParaRPr lang="es-PE" sz="1000" kern="1200" dirty="0">
            <a:latin typeface="Arial" panose="020B0604020202020204" pitchFamily="34" charset="0"/>
            <a:cs typeface="Arial" panose="020B0604020202020204" pitchFamily="34" charset="0"/>
          </a:endParaRPr>
        </a:p>
      </dsp:txBody>
      <dsp:txXfrm>
        <a:off x="168456" y="2976606"/>
        <a:ext cx="1005940" cy="1522074"/>
      </dsp:txXfrm>
    </dsp:sp>
    <dsp:sp modelId="{56B60444-7FCE-4CDF-B6F5-C6F2A6FB9D8A}">
      <dsp:nvSpPr>
        <dsp:cNvPr id="0" name=""/>
        <dsp:cNvSpPr/>
      </dsp:nvSpPr>
      <dsp:spPr>
        <a:xfrm>
          <a:off x="1443079"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040-2022</a:t>
          </a:r>
          <a:endParaRPr lang="es-PE" sz="1200" b="1" kern="1200" dirty="0">
            <a:latin typeface="Arial" panose="020B0604020202020204" pitchFamily="34" charset="0"/>
            <a:cs typeface="Arial" panose="020B0604020202020204" pitchFamily="34" charset="0"/>
          </a:endParaRPr>
        </a:p>
      </dsp:txBody>
      <dsp:txXfrm>
        <a:off x="1443079" y="0"/>
        <a:ext cx="1335666" cy="1576710"/>
      </dsp:txXfrm>
    </dsp:sp>
    <dsp:sp modelId="{A3099BF1-8AD7-49E0-8314-C399B3E1CCDB}">
      <dsp:nvSpPr>
        <dsp:cNvPr id="0" name=""/>
        <dsp:cNvSpPr/>
      </dsp:nvSpPr>
      <dsp:spPr>
        <a:xfrm>
          <a:off x="1581389"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10/2022 – 154 Contribuyentes</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Y RCE SIRE</a:t>
          </a:r>
          <a:endParaRPr lang="es-PE" sz="1000" kern="1200" dirty="0">
            <a:latin typeface="Arial" panose="020B0604020202020204" pitchFamily="34" charset="0"/>
            <a:cs typeface="Arial" panose="020B0604020202020204" pitchFamily="34" charset="0"/>
          </a:endParaRPr>
        </a:p>
      </dsp:txBody>
      <dsp:txXfrm>
        <a:off x="1612685" y="1208283"/>
        <a:ext cx="1005940" cy="1522074"/>
      </dsp:txXfrm>
    </dsp:sp>
    <dsp:sp modelId="{99D5DA77-1AFC-45AE-9C41-AE0B424955B7}">
      <dsp:nvSpPr>
        <dsp:cNvPr id="0" name=""/>
        <dsp:cNvSpPr/>
      </dsp:nvSpPr>
      <dsp:spPr>
        <a:xfrm>
          <a:off x="1589777" y="2970490"/>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01/2023 – Los obligados a llevar SLE y Portal</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PLE Y SOL</a:t>
          </a:r>
          <a:endParaRPr lang="es-PE" sz="1000" kern="1200" dirty="0">
            <a:latin typeface="Arial" panose="020B0604020202020204" pitchFamily="34" charset="0"/>
            <a:cs typeface="Arial" panose="020B0604020202020204" pitchFamily="34" charset="0"/>
          </a:endParaRPr>
        </a:p>
      </dsp:txBody>
      <dsp:txXfrm>
        <a:off x="1621073" y="3001786"/>
        <a:ext cx="1005940" cy="1522074"/>
      </dsp:txXfrm>
    </dsp:sp>
    <dsp:sp modelId="{AF298362-9A3C-4F6C-A48D-CEA78CD62473}">
      <dsp:nvSpPr>
        <dsp:cNvPr id="0" name=""/>
        <dsp:cNvSpPr/>
      </dsp:nvSpPr>
      <dsp:spPr>
        <a:xfrm>
          <a:off x="2878920"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b="1" kern="1200" dirty="0">
              <a:latin typeface="Arial" panose="020B0604020202020204" pitchFamily="34" charset="0"/>
              <a:cs typeface="Arial" panose="020B0604020202020204" pitchFamily="34" charset="0"/>
            </a:rPr>
            <a:t>R.S. 190-2022</a:t>
          </a:r>
          <a:endParaRPr lang="es-PE" sz="1200" b="1" kern="1200" dirty="0">
            <a:latin typeface="Arial" panose="020B0604020202020204" pitchFamily="34" charset="0"/>
            <a:cs typeface="Arial" panose="020B0604020202020204" pitchFamily="34" charset="0"/>
          </a:endParaRPr>
        </a:p>
      </dsp:txBody>
      <dsp:txXfrm>
        <a:off x="2878920" y="0"/>
        <a:ext cx="1335666" cy="1576710"/>
      </dsp:txXfrm>
    </dsp:sp>
    <dsp:sp modelId="{ACDE4802-4428-45C4-A04F-F21C765233F2}">
      <dsp:nvSpPr>
        <dsp:cNvPr id="0" name=""/>
        <dsp:cNvSpPr/>
      </dsp:nvSpPr>
      <dsp:spPr>
        <a:xfrm>
          <a:off x="3012486" y="1176987"/>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07/2023 – 154 Contribuyentes</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kern="1200" dirty="0">
              <a:latin typeface="Arial" panose="020B0604020202020204" pitchFamily="34" charset="0"/>
              <a:cs typeface="Arial" panose="020B0604020202020204" pitchFamily="34" charset="0"/>
            </a:rPr>
            <a:t>RVIE y RCE</a:t>
          </a:r>
          <a:endParaRPr lang="es-PE" sz="1000" kern="1200" dirty="0">
            <a:latin typeface="Arial" panose="020B0604020202020204" pitchFamily="34" charset="0"/>
            <a:cs typeface="Arial" panose="020B0604020202020204" pitchFamily="34" charset="0"/>
          </a:endParaRPr>
        </a:p>
      </dsp:txBody>
      <dsp:txXfrm>
        <a:off x="3043782" y="1208283"/>
        <a:ext cx="1005940" cy="1522074"/>
      </dsp:txXfrm>
    </dsp:sp>
    <dsp:sp modelId="{ECAB5478-8500-4368-8F30-349E00200D27}">
      <dsp:nvSpPr>
        <dsp:cNvPr id="0" name=""/>
        <dsp:cNvSpPr/>
      </dsp:nvSpPr>
      <dsp:spPr>
        <a:xfrm>
          <a:off x="3012486" y="2995655"/>
          <a:ext cx="1068532" cy="1584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t" anchorCtr="0">
          <a:noAutofit/>
        </a:bodyPr>
        <a:lstStyle/>
        <a:p>
          <a:pPr marL="0" lvl="0" indent="0" algn="l" defTabSz="444500">
            <a:lnSpc>
              <a:spcPct val="90000"/>
            </a:lnSpc>
            <a:spcBef>
              <a:spcPct val="0"/>
            </a:spcBef>
            <a:spcAft>
              <a:spcPct val="35000"/>
            </a:spcAft>
            <a:buNone/>
          </a:pPr>
          <a:r>
            <a:rPr lang="es-MX" sz="1000" kern="1200" dirty="0">
              <a:latin typeface="Arial" panose="020B0604020202020204" pitchFamily="34" charset="0"/>
              <a:cs typeface="Arial" panose="020B0604020202020204" pitchFamily="34" charset="0"/>
            </a:rPr>
            <a:t>10/2023 – Obligados a llevar RVIE y RC</a:t>
          </a:r>
          <a:endParaRPr lang="es-PE" sz="1000" kern="1200" dirty="0">
            <a:latin typeface="Arial" panose="020B0604020202020204" pitchFamily="34" charset="0"/>
            <a:cs typeface="Arial" panose="020B0604020202020204" pitchFamily="34" charset="0"/>
          </a:endParaRPr>
        </a:p>
        <a:p>
          <a:pPr marL="57150" lvl="1" indent="-57150" algn="l" defTabSz="444500">
            <a:lnSpc>
              <a:spcPct val="90000"/>
            </a:lnSpc>
            <a:spcBef>
              <a:spcPct val="0"/>
            </a:spcBef>
            <a:spcAft>
              <a:spcPct val="15000"/>
            </a:spcAft>
            <a:buChar char="•"/>
          </a:pPr>
          <a:r>
            <a:rPr lang="es-MX" sz="1000" b="0" kern="1200" dirty="0">
              <a:latin typeface="Arial" panose="020B0604020202020204" pitchFamily="34" charset="0"/>
              <a:cs typeface="Arial" panose="020B0604020202020204" pitchFamily="34" charset="0"/>
            </a:rPr>
            <a:t>RVIE y RCE</a:t>
          </a:r>
          <a:endParaRPr lang="es-PE" sz="1000" b="0" kern="1200" dirty="0">
            <a:latin typeface="Arial" panose="020B0604020202020204" pitchFamily="34" charset="0"/>
            <a:cs typeface="Arial" panose="020B0604020202020204" pitchFamily="34" charset="0"/>
          </a:endParaRPr>
        </a:p>
      </dsp:txBody>
      <dsp:txXfrm>
        <a:off x="3043782" y="3026951"/>
        <a:ext cx="1005940" cy="1522074"/>
      </dsp:txXfrm>
    </dsp:sp>
    <dsp:sp modelId="{854A1461-2CB2-4030-9D22-EB7D30BB7F55}">
      <dsp:nvSpPr>
        <dsp:cNvPr id="0" name=""/>
        <dsp:cNvSpPr/>
      </dsp:nvSpPr>
      <dsp:spPr>
        <a:xfrm>
          <a:off x="4314761"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204-2023</a:t>
          </a:r>
        </a:p>
      </dsp:txBody>
      <dsp:txXfrm>
        <a:off x="4314761" y="0"/>
        <a:ext cx="1335666" cy="1576710"/>
      </dsp:txXfrm>
    </dsp:sp>
    <dsp:sp modelId="{ADC6D98D-B246-42F5-83B8-F9DE5EB5BF4B}">
      <dsp:nvSpPr>
        <dsp:cNvPr id="0" name=""/>
        <dsp:cNvSpPr/>
      </dsp:nvSpPr>
      <dsp:spPr>
        <a:xfrm>
          <a:off x="4439940" y="1175338"/>
          <a:ext cx="1068532" cy="545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07/2023 -154 Contribuyentes</a:t>
          </a:r>
        </a:p>
      </dsp:txBody>
      <dsp:txXfrm>
        <a:off x="4455926" y="1191324"/>
        <a:ext cx="1036560" cy="513839"/>
      </dsp:txXfrm>
    </dsp:sp>
    <dsp:sp modelId="{BC41D848-94B1-4B90-9CAD-5F43F5A24585}">
      <dsp:nvSpPr>
        <dsp:cNvPr id="0" name=""/>
        <dsp:cNvSpPr/>
      </dsp:nvSpPr>
      <dsp:spPr>
        <a:xfrm>
          <a:off x="4456716" y="1862007"/>
          <a:ext cx="1068532" cy="1242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a:t>
          </a:r>
          <a:r>
            <a:rPr lang="es-PE" sz="1000" b="1" kern="1200" dirty="0">
              <a:latin typeface="Arial" panose="020B0604020202020204" pitchFamily="34" charset="0"/>
              <a:cs typeface="Arial" panose="020B0604020202020204" pitchFamily="34" charset="0"/>
            </a:rPr>
            <a:t> </a:t>
          </a:r>
          <a:r>
            <a:rPr lang="es-PE" sz="1000" b="0" kern="1200" dirty="0">
              <a:latin typeface="Arial" panose="020B0604020202020204" pitchFamily="34" charset="0"/>
              <a:cs typeface="Arial" panose="020B0604020202020204" pitchFamily="34" charset="0"/>
            </a:rPr>
            <a:t>– RER y MYPE que están obligados a utilizar el SLE (PLE o Portal)</a:t>
          </a:r>
        </a:p>
      </dsp:txBody>
      <dsp:txXfrm>
        <a:off x="4488012" y="1893303"/>
        <a:ext cx="1005940" cy="1180120"/>
      </dsp:txXfrm>
    </dsp:sp>
    <dsp:sp modelId="{04F0BD6D-DFB7-4C7F-A829-9FCBDD13DB43}">
      <dsp:nvSpPr>
        <dsp:cNvPr id="0" name=""/>
        <dsp:cNvSpPr/>
      </dsp:nvSpPr>
      <dsp:spPr>
        <a:xfrm>
          <a:off x="4465103" y="3237175"/>
          <a:ext cx="1068532" cy="1242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01/2024  </a:t>
          </a:r>
          <a:r>
            <a:rPr lang="es-ES" sz="1000" b="0" kern="1200" dirty="0">
              <a:latin typeface="Arial" panose="020B0604020202020204" pitchFamily="34" charset="0"/>
              <a:cs typeface="Arial" panose="020B0604020202020204" pitchFamily="34" charset="0"/>
            </a:rPr>
            <a:t>Demás contribuyentes que deben llevar los registros de compras y ventas según lo establecido en la Ley del IGV</a:t>
          </a:r>
          <a:endParaRPr lang="es-PE" sz="1000" b="0" kern="1200" dirty="0">
            <a:latin typeface="Arial" panose="020B0604020202020204" pitchFamily="34" charset="0"/>
            <a:cs typeface="Arial" panose="020B0604020202020204" pitchFamily="34" charset="0"/>
          </a:endParaRPr>
        </a:p>
      </dsp:txBody>
      <dsp:txXfrm>
        <a:off x="4496399" y="3268471"/>
        <a:ext cx="1005940" cy="1180120"/>
      </dsp:txXfrm>
    </dsp:sp>
    <dsp:sp modelId="{BAD00C3C-4446-4E3E-8042-F4F65558E07C}">
      <dsp:nvSpPr>
        <dsp:cNvPr id="0" name=""/>
        <dsp:cNvSpPr/>
      </dsp:nvSpPr>
      <dsp:spPr>
        <a:xfrm>
          <a:off x="5750602"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258-2023</a:t>
          </a:r>
        </a:p>
      </dsp:txBody>
      <dsp:txXfrm>
        <a:off x="5750602" y="0"/>
        <a:ext cx="1335666" cy="1576710"/>
      </dsp:txXfrm>
    </dsp:sp>
    <dsp:sp modelId="{7BC5AF11-5120-495C-A82D-BCC0118DF6B9}">
      <dsp:nvSpPr>
        <dsp:cNvPr id="0" name=""/>
        <dsp:cNvSpPr/>
      </dsp:nvSpPr>
      <dsp:spPr>
        <a:xfrm>
          <a:off x="5892557" y="1152165"/>
          <a:ext cx="1068532" cy="5399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 154 Contribuyentes</a:t>
          </a:r>
        </a:p>
      </dsp:txBody>
      <dsp:txXfrm>
        <a:off x="5908372" y="1167980"/>
        <a:ext cx="1036902" cy="508330"/>
      </dsp:txXfrm>
    </dsp:sp>
    <dsp:sp modelId="{49E46A09-9224-464F-9D5E-D0BA50764D5E}">
      <dsp:nvSpPr>
        <dsp:cNvPr id="0" name=""/>
        <dsp:cNvSpPr/>
      </dsp:nvSpPr>
      <dsp:spPr>
        <a:xfrm>
          <a:off x="5884169" y="1877040"/>
          <a:ext cx="1068532" cy="109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 – RER y MYPE que están obligados a utilizar el SLE (PLE o Portal)</a:t>
          </a:r>
        </a:p>
      </dsp:txBody>
      <dsp:txXfrm>
        <a:off x="5915465" y="1908336"/>
        <a:ext cx="1005940" cy="1028121"/>
      </dsp:txXfrm>
    </dsp:sp>
    <dsp:sp modelId="{24654454-7FF2-47D6-95E3-86741655C717}">
      <dsp:nvSpPr>
        <dsp:cNvPr id="0" name=""/>
        <dsp:cNvSpPr/>
      </dsp:nvSpPr>
      <dsp:spPr>
        <a:xfrm>
          <a:off x="5908115" y="3167428"/>
          <a:ext cx="1068532" cy="13628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1" kern="1200" dirty="0">
              <a:latin typeface="Arial" panose="020B0604020202020204" pitchFamily="34" charset="0"/>
              <a:cs typeface="Arial" panose="020B0604020202020204" pitchFamily="34" charset="0"/>
            </a:rPr>
            <a:t>04/2024</a:t>
          </a:r>
          <a:r>
            <a:rPr lang="es-PE" sz="1000" b="0" kern="1200" dirty="0">
              <a:latin typeface="Arial" panose="020B0604020202020204" pitchFamily="34" charset="0"/>
              <a:cs typeface="Arial" panose="020B0604020202020204" pitchFamily="34" charset="0"/>
            </a:rPr>
            <a:t> Demas contribuyentes que deben llevar los registros de compras y ventas según lo establecido en la Ley del IGV</a:t>
          </a:r>
        </a:p>
      </dsp:txBody>
      <dsp:txXfrm>
        <a:off x="5939411" y="3198724"/>
        <a:ext cx="1005940" cy="1300221"/>
      </dsp:txXfrm>
    </dsp:sp>
    <dsp:sp modelId="{DDB0FB15-423E-46CD-9563-791692BCD897}">
      <dsp:nvSpPr>
        <dsp:cNvPr id="0" name=""/>
        <dsp:cNvSpPr/>
      </dsp:nvSpPr>
      <dsp:spPr>
        <a:xfrm>
          <a:off x="7186443"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 R. S. 063-2024</a:t>
          </a:r>
        </a:p>
      </dsp:txBody>
      <dsp:txXfrm>
        <a:off x="7186443" y="0"/>
        <a:ext cx="1335666" cy="1576710"/>
      </dsp:txXfrm>
    </dsp:sp>
    <dsp:sp modelId="{DC1267DC-BFC4-4440-80AF-133F5A424905}">
      <dsp:nvSpPr>
        <dsp:cNvPr id="0" name=""/>
        <dsp:cNvSpPr/>
      </dsp:nvSpPr>
      <dsp:spPr>
        <a:xfrm>
          <a:off x="7353754" y="1149687"/>
          <a:ext cx="1068532" cy="5560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 154 Contribuyentes</a:t>
          </a:r>
        </a:p>
      </dsp:txBody>
      <dsp:txXfrm>
        <a:off x="7370041" y="1165974"/>
        <a:ext cx="1035958" cy="523494"/>
      </dsp:txXfrm>
    </dsp:sp>
    <dsp:sp modelId="{3BC01314-21BB-4D2F-B659-FB26294FED85}">
      <dsp:nvSpPr>
        <dsp:cNvPr id="0" name=""/>
        <dsp:cNvSpPr/>
      </dsp:nvSpPr>
      <dsp:spPr>
        <a:xfrm>
          <a:off x="7353754" y="1875366"/>
          <a:ext cx="1068532" cy="1013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10/2023 – RER y MYPE que están obligados a utilizar el SLE (PLE o Portal)</a:t>
          </a:r>
        </a:p>
      </dsp:txBody>
      <dsp:txXfrm>
        <a:off x="7383432" y="1905044"/>
        <a:ext cx="1009176" cy="953926"/>
      </dsp:txXfrm>
    </dsp:sp>
    <dsp:sp modelId="{A4AE2A94-AD0F-41A6-805B-AF3D89DB5304}">
      <dsp:nvSpPr>
        <dsp:cNvPr id="0" name=""/>
        <dsp:cNvSpPr/>
      </dsp:nvSpPr>
      <dsp:spPr>
        <a:xfrm>
          <a:off x="7353754" y="3116991"/>
          <a:ext cx="1068532" cy="14556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1" kern="1200" dirty="0">
              <a:latin typeface="Arial" panose="020B0604020202020204" pitchFamily="34" charset="0"/>
              <a:cs typeface="Arial" panose="020B0604020202020204" pitchFamily="34" charset="0"/>
            </a:rPr>
            <a:t>08/2024</a:t>
          </a:r>
          <a:r>
            <a:rPr lang="es-PE" sz="1000" b="0" kern="1200" dirty="0">
              <a:latin typeface="Arial" panose="020B0604020202020204" pitchFamily="34" charset="0"/>
              <a:cs typeface="Arial" panose="020B0604020202020204" pitchFamily="34" charset="0"/>
            </a:rPr>
            <a:t> Demas contribuyentes que deben llevar los registros de compras y ventas según lo establecido en la Ley del IGV</a:t>
          </a:r>
        </a:p>
      </dsp:txBody>
      <dsp:txXfrm>
        <a:off x="7385050" y="3148287"/>
        <a:ext cx="1005940" cy="1393078"/>
      </dsp:txXfrm>
    </dsp:sp>
    <dsp:sp modelId="{4E44B633-5077-4222-B718-15F8637B1EF4}">
      <dsp:nvSpPr>
        <dsp:cNvPr id="0" name=""/>
        <dsp:cNvSpPr/>
      </dsp:nvSpPr>
      <dsp:spPr>
        <a:xfrm>
          <a:off x="8622284" y="0"/>
          <a:ext cx="1335666" cy="52557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1" kern="1200" dirty="0">
              <a:latin typeface="Arial" panose="020B0604020202020204" pitchFamily="34" charset="0"/>
              <a:cs typeface="Arial" panose="020B0604020202020204" pitchFamily="34" charset="0"/>
            </a:rPr>
            <a:t>R.S. 145-2024</a:t>
          </a:r>
        </a:p>
      </dsp:txBody>
      <dsp:txXfrm>
        <a:off x="8622284" y="0"/>
        <a:ext cx="1335666" cy="1576710"/>
      </dsp:txXfrm>
    </dsp:sp>
    <dsp:sp modelId="{E75032DC-E83A-426B-8BBF-494C8AD885E8}">
      <dsp:nvSpPr>
        <dsp:cNvPr id="0" name=""/>
        <dsp:cNvSpPr/>
      </dsp:nvSpPr>
      <dsp:spPr>
        <a:xfrm>
          <a:off x="8747965" y="1144606"/>
          <a:ext cx="1068532" cy="536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s-PE" sz="1000" b="0" kern="1200" dirty="0">
              <a:latin typeface="Arial" panose="020B0604020202020204" pitchFamily="34" charset="0"/>
              <a:cs typeface="Arial" panose="020B0604020202020204" pitchFamily="34" charset="0"/>
            </a:rPr>
            <a:t>07/2023 -154 Contribuyentes</a:t>
          </a:r>
        </a:p>
      </dsp:txBody>
      <dsp:txXfrm>
        <a:off x="8763692" y="1160333"/>
        <a:ext cx="1037078" cy="505491"/>
      </dsp:txXfrm>
    </dsp:sp>
    <dsp:sp modelId="{F3AC66C9-A3F6-4AB2-BD6A-482D2233706B}">
      <dsp:nvSpPr>
        <dsp:cNvPr id="0" name=""/>
        <dsp:cNvSpPr/>
      </dsp:nvSpPr>
      <dsp:spPr>
        <a:xfrm>
          <a:off x="8747965" y="1872909"/>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10/2023  - RER y MYPE que están obligados a utilizar el SLE (PLE o Portal)</a:t>
          </a:r>
        </a:p>
      </dsp:txBody>
      <dsp:txXfrm>
        <a:off x="8772320" y="1897264"/>
        <a:ext cx="1019822" cy="782822"/>
      </dsp:txXfrm>
    </dsp:sp>
    <dsp:sp modelId="{AE339770-EE6B-4A08-8E04-B396851ABB37}">
      <dsp:nvSpPr>
        <dsp:cNvPr id="0" name=""/>
        <dsp:cNvSpPr/>
      </dsp:nvSpPr>
      <dsp:spPr>
        <a:xfrm>
          <a:off x="8747965" y="2849150"/>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08/2024  - Todos los contribuyentes acogidos al RER y MYPE</a:t>
          </a:r>
        </a:p>
      </dsp:txBody>
      <dsp:txXfrm>
        <a:off x="8772320" y="2873505"/>
        <a:ext cx="1019822" cy="782822"/>
      </dsp:txXfrm>
    </dsp:sp>
    <dsp:sp modelId="{BDF31928-B381-4DD4-955C-8D76485ED22C}">
      <dsp:nvSpPr>
        <dsp:cNvPr id="0" name=""/>
        <dsp:cNvSpPr/>
      </dsp:nvSpPr>
      <dsp:spPr>
        <a:xfrm>
          <a:off x="8747965" y="3800221"/>
          <a:ext cx="1068532" cy="8315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90000"/>
            </a:lnSpc>
            <a:spcBef>
              <a:spcPct val="0"/>
            </a:spcBef>
            <a:spcAft>
              <a:spcPct val="35000"/>
            </a:spcAft>
            <a:buNone/>
          </a:pPr>
          <a:r>
            <a:rPr lang="es-PE" sz="800" b="0" kern="1200" dirty="0">
              <a:latin typeface="Arial" panose="020B0604020202020204" pitchFamily="34" charset="0"/>
              <a:cs typeface="Arial" panose="020B0604020202020204" pitchFamily="34" charset="0"/>
            </a:rPr>
            <a:t>01/2025 - </a:t>
          </a:r>
          <a:r>
            <a:rPr lang="es-ES" sz="800" b="0" kern="1200" dirty="0">
              <a:latin typeface="Arial" panose="020B0604020202020204" pitchFamily="34" charset="0"/>
              <a:cs typeface="Arial" panose="020B0604020202020204" pitchFamily="34" charset="0"/>
            </a:rPr>
            <a:t>Contribuyentes que al 31/12/2024 estén obligados a llevar los registros de ventas y de compras.</a:t>
          </a:r>
          <a:endParaRPr lang="es-PE" sz="800" b="0" kern="1200" dirty="0">
            <a:latin typeface="Arial" panose="020B0604020202020204" pitchFamily="34" charset="0"/>
            <a:cs typeface="Arial" panose="020B0604020202020204" pitchFamily="34" charset="0"/>
          </a:endParaRPr>
        </a:p>
      </dsp:txBody>
      <dsp:txXfrm>
        <a:off x="8772320" y="3824576"/>
        <a:ext cx="1019822" cy="78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560C0-B186-4143-AED7-3E2D1E880D9C}">
      <dsp:nvSpPr>
        <dsp:cNvPr id="0" name=""/>
        <dsp:cNvSpPr/>
      </dsp:nvSpPr>
      <dsp:spPr>
        <a:xfrm>
          <a:off x="0" y="3040"/>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7833F-78D1-4400-AB54-67BF28B012DB}">
      <dsp:nvSpPr>
        <dsp:cNvPr id="0" name=""/>
        <dsp:cNvSpPr/>
      </dsp:nvSpPr>
      <dsp:spPr>
        <a:xfrm>
          <a:off x="0" y="3040"/>
          <a:ext cx="9687476" cy="194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a) La obligación de cerrar el Registro de Ventas e Ingresos y el Registro de Compras llevados en forma manual o en hojas sueltas o continuas, según la normativa respectiva, previa anotación de lo que corresponda hasta el periodo anterior a aquel en que se adquiere la obligación de llevar el RVIE y el RCE, o el periodo anterior a aquel por el cual generó estos a fin de afiliarse a su llevado.  </a:t>
          </a:r>
        </a:p>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En el caso del Registro de Ventas e Ingresos y del Registro de Compras llevados en el SLE - PLE o en el SLE- Portal, la obligación de anotar lo que corresponda hasta el periodo anterior a aquel en que se adquiere la obligación de llevar el RVIE y el RCE o el periodo anterior a aquel por el cual se generó estos a fin de afiliarse a su llevado y la de realizar el cierre respectivo. Sin aquella anotación, ni el módulo RVIE ni el módulo RCE permiten la generación de los registros electrónicos. </a:t>
          </a:r>
        </a:p>
        <a:p>
          <a:pPr marL="0" lvl="0" indent="0" algn="l" defTabSz="622300">
            <a:lnSpc>
              <a:spcPct val="90000"/>
            </a:lnSpc>
            <a:spcBef>
              <a:spcPct val="0"/>
            </a:spcBef>
            <a:spcAft>
              <a:spcPct val="35000"/>
            </a:spcAft>
            <a:buNone/>
          </a:pPr>
          <a:endParaRPr lang="es-PE" sz="1400" kern="1200" dirty="0">
            <a:latin typeface="Arial" panose="020B0604020202020204" pitchFamily="34" charset="0"/>
            <a:cs typeface="Arial" panose="020B0604020202020204" pitchFamily="34" charset="0"/>
          </a:endParaRPr>
        </a:p>
      </dsp:txBody>
      <dsp:txXfrm>
        <a:off x="0" y="3040"/>
        <a:ext cx="9687476" cy="1945109"/>
      </dsp:txXfrm>
    </dsp:sp>
    <dsp:sp modelId="{4A5BA3E3-0B60-49F4-8F78-C662B83592CF}">
      <dsp:nvSpPr>
        <dsp:cNvPr id="0" name=""/>
        <dsp:cNvSpPr/>
      </dsp:nvSpPr>
      <dsp:spPr>
        <a:xfrm>
          <a:off x="0" y="1948149"/>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A145A-43D3-42F2-8551-AA9B8464C4C7}">
      <dsp:nvSpPr>
        <dsp:cNvPr id="0" name=""/>
        <dsp:cNvSpPr/>
      </dsp:nvSpPr>
      <dsp:spPr>
        <a:xfrm>
          <a:off x="0" y="1948149"/>
          <a:ext cx="9687476" cy="747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b) Obligación de generar conjuntamente el RVIE  y RCE a partir del periodo en que esté obligado a llevarlo o del periodo siguiente por el cual se afilie para su llevado.</a:t>
          </a:r>
          <a:endParaRPr lang="es-PE" sz="1400" kern="1200" dirty="0">
            <a:latin typeface="Arial" panose="020B0604020202020204" pitchFamily="34" charset="0"/>
            <a:cs typeface="Arial" panose="020B0604020202020204" pitchFamily="34" charset="0"/>
          </a:endParaRPr>
        </a:p>
      </dsp:txBody>
      <dsp:txXfrm>
        <a:off x="0" y="1948149"/>
        <a:ext cx="9687476" cy="747263"/>
      </dsp:txXfrm>
    </dsp:sp>
    <dsp:sp modelId="{DA27BE49-D05D-4472-B39B-4986195B069F}">
      <dsp:nvSpPr>
        <dsp:cNvPr id="0" name=""/>
        <dsp:cNvSpPr/>
      </dsp:nvSpPr>
      <dsp:spPr>
        <a:xfrm>
          <a:off x="0" y="2695412"/>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E1AF6-FE8C-4ACD-9EFE-6DBF97C86B57}">
      <dsp:nvSpPr>
        <dsp:cNvPr id="0" name=""/>
        <dsp:cNvSpPr/>
      </dsp:nvSpPr>
      <dsp:spPr>
        <a:xfrm>
          <a:off x="0" y="2695412"/>
          <a:ext cx="9687476" cy="74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c) El almacenamiento, archivo y conservación del RVIE y RCE estará a cargo de la SUNAT. </a:t>
          </a:r>
          <a:endParaRPr lang="es-PE" sz="1400" kern="1200" dirty="0">
            <a:latin typeface="Arial" panose="020B0604020202020204" pitchFamily="34" charset="0"/>
            <a:cs typeface="Arial" panose="020B0604020202020204" pitchFamily="34" charset="0"/>
          </a:endParaRPr>
        </a:p>
      </dsp:txBody>
      <dsp:txXfrm>
        <a:off x="0" y="2695412"/>
        <a:ext cx="9687476" cy="742881"/>
      </dsp:txXfrm>
    </dsp:sp>
    <dsp:sp modelId="{B0E5F8A2-AFB3-49EC-AEF6-25FE28CA17BC}">
      <dsp:nvSpPr>
        <dsp:cNvPr id="0" name=""/>
        <dsp:cNvSpPr/>
      </dsp:nvSpPr>
      <dsp:spPr>
        <a:xfrm>
          <a:off x="0" y="3438294"/>
          <a:ext cx="9687476"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B12DA-A412-449D-8783-1814D1658878}">
      <dsp:nvSpPr>
        <dsp:cNvPr id="0" name=""/>
        <dsp:cNvSpPr/>
      </dsp:nvSpPr>
      <dsp:spPr>
        <a:xfrm>
          <a:off x="0" y="3438294"/>
          <a:ext cx="9687476" cy="119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 El derecho a consultar y/o descargar la propuesta y el preliminar de los registros electrónicos antes que se genere el RVIE o RCE. </a:t>
          </a:r>
          <a:endParaRPr lang="es-PE" sz="1400" kern="1200" dirty="0">
            <a:latin typeface="Arial" panose="020B0604020202020204" pitchFamily="34" charset="0"/>
            <a:cs typeface="Arial" panose="020B0604020202020204" pitchFamily="34" charset="0"/>
          </a:endParaRPr>
        </a:p>
      </dsp:txBody>
      <dsp:txXfrm>
        <a:off x="0" y="3438294"/>
        <a:ext cx="9687476" cy="1197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A34AC-B97B-479C-B40A-B5CDABE84554}">
      <dsp:nvSpPr>
        <dsp:cNvPr id="0" name=""/>
        <dsp:cNvSpPr/>
      </dsp:nvSpPr>
      <dsp:spPr>
        <a:xfrm>
          <a:off x="0" y="35399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364084-626F-4A91-8D04-ECB07C3F8C40}">
      <dsp:nvSpPr>
        <dsp:cNvPr id="0" name=""/>
        <dsp:cNvSpPr/>
      </dsp:nvSpPr>
      <dsp:spPr>
        <a:xfrm>
          <a:off x="529525" y="4403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Font typeface="Wingdings" panose="05000000000000000000" pitchFamily="2" charset="2"/>
            <a:buNone/>
          </a:pPr>
          <a:r>
            <a:rPr lang="es-ES" sz="1400" kern="1200" dirty="0">
              <a:latin typeface="Arial" panose="020B0604020202020204" pitchFamily="34" charset="0"/>
              <a:cs typeface="Arial" panose="020B0604020202020204" pitchFamily="34" charset="0"/>
            </a:rPr>
            <a:t>Los ajustes se realizan por el mismo período que se desea ajustar.</a:t>
          </a:r>
          <a:endParaRPr lang="es-PE" sz="1400" kern="1200" dirty="0">
            <a:latin typeface="Arial" panose="020B0604020202020204" pitchFamily="34" charset="0"/>
            <a:cs typeface="Arial" panose="020B0604020202020204" pitchFamily="34" charset="0"/>
          </a:endParaRPr>
        </a:p>
      </dsp:txBody>
      <dsp:txXfrm>
        <a:off x="559787" y="74294"/>
        <a:ext cx="7352838" cy="559396"/>
      </dsp:txXfrm>
    </dsp:sp>
    <dsp:sp modelId="{27B90F2A-3D75-4320-8205-DA50A5637837}">
      <dsp:nvSpPr>
        <dsp:cNvPr id="0" name=""/>
        <dsp:cNvSpPr/>
      </dsp:nvSpPr>
      <dsp:spPr>
        <a:xfrm>
          <a:off x="0" y="130655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4CC0C-D535-4802-866A-39E8425D8520}">
      <dsp:nvSpPr>
        <dsp:cNvPr id="0" name=""/>
        <dsp:cNvSpPr/>
      </dsp:nvSpPr>
      <dsp:spPr>
        <a:xfrm>
          <a:off x="529525" y="99659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SUNAT realiza propuesta informativa de ajustes posteriores.</a:t>
          </a:r>
          <a:endParaRPr lang="es-ES" sz="1400" kern="1200" dirty="0">
            <a:latin typeface="Arial" panose="020B0604020202020204" pitchFamily="34" charset="0"/>
            <a:cs typeface="Arial" panose="020B0604020202020204" pitchFamily="34" charset="0"/>
          </a:endParaRPr>
        </a:p>
      </dsp:txBody>
      <dsp:txXfrm>
        <a:off x="559787" y="1026854"/>
        <a:ext cx="7352838" cy="559396"/>
      </dsp:txXfrm>
    </dsp:sp>
    <dsp:sp modelId="{C6D48FE3-6E52-446E-9C6C-7FE5D6C3E568}">
      <dsp:nvSpPr>
        <dsp:cNvPr id="0" name=""/>
        <dsp:cNvSpPr/>
      </dsp:nvSpPr>
      <dsp:spPr>
        <a:xfrm>
          <a:off x="0" y="225911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3F094-8A19-4097-8858-71BDDA91693B}">
      <dsp:nvSpPr>
        <dsp:cNvPr id="0" name=""/>
        <dsp:cNvSpPr/>
      </dsp:nvSpPr>
      <dsp:spPr>
        <a:xfrm>
          <a:off x="529525" y="194915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a:latin typeface="Arial" panose="020B0604020202020204" pitchFamily="34" charset="0"/>
              <a:cs typeface="Arial" panose="020B0604020202020204" pitchFamily="34" charset="0"/>
            </a:rPr>
            <a:t>Contribuyente puede presentar más de un ajuste por período y comprobante</a:t>
          </a:r>
          <a:endParaRPr lang="es-ES" sz="1400" kern="1200" dirty="0">
            <a:latin typeface="Arial" panose="020B0604020202020204" pitchFamily="34" charset="0"/>
            <a:cs typeface="Arial" panose="020B0604020202020204" pitchFamily="34" charset="0"/>
          </a:endParaRPr>
        </a:p>
      </dsp:txBody>
      <dsp:txXfrm>
        <a:off x="559787" y="1979414"/>
        <a:ext cx="7352838" cy="559396"/>
      </dsp:txXfrm>
    </dsp:sp>
    <dsp:sp modelId="{0F2A5B09-E3F8-4C56-AAD1-90B8E43BEFD7}">
      <dsp:nvSpPr>
        <dsp:cNvPr id="0" name=""/>
        <dsp:cNvSpPr/>
      </dsp:nvSpPr>
      <dsp:spPr>
        <a:xfrm>
          <a:off x="0" y="321167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A78FCD-3CEB-4BAD-87D6-CB8933C87E18}">
      <dsp:nvSpPr>
        <dsp:cNvPr id="0" name=""/>
        <dsp:cNvSpPr/>
      </dsp:nvSpPr>
      <dsp:spPr>
        <a:xfrm>
          <a:off x="529525" y="290171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Antes de realizar los ajustes posteriores, el generador puede descargar, por cada</a:t>
          </a:r>
          <a:endParaRPr lang="es-PE"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s-PE" sz="1400" kern="1200" dirty="0">
              <a:latin typeface="Arial" panose="020B0604020202020204" pitchFamily="34" charset="0"/>
              <a:cs typeface="Arial" panose="020B0604020202020204" pitchFamily="34" charset="0"/>
            </a:rPr>
            <a:t>periodo, un archivo plano</a:t>
          </a:r>
          <a:endParaRPr lang="es-ES" sz="1400" kern="1200" dirty="0">
            <a:latin typeface="Arial" panose="020B0604020202020204" pitchFamily="34" charset="0"/>
            <a:cs typeface="Arial" panose="020B0604020202020204" pitchFamily="34" charset="0"/>
          </a:endParaRPr>
        </a:p>
      </dsp:txBody>
      <dsp:txXfrm>
        <a:off x="559787" y="2931974"/>
        <a:ext cx="7352838" cy="559396"/>
      </dsp:txXfrm>
    </dsp:sp>
    <dsp:sp modelId="{5C0621EF-91B5-40A6-AE6A-68CDE62A3566}">
      <dsp:nvSpPr>
        <dsp:cNvPr id="0" name=""/>
        <dsp:cNvSpPr/>
      </dsp:nvSpPr>
      <dsp:spPr>
        <a:xfrm>
          <a:off x="0" y="4164232"/>
          <a:ext cx="10590517" cy="529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A62D2-8933-4081-AFE9-786B2512A1CB}">
      <dsp:nvSpPr>
        <dsp:cNvPr id="0" name=""/>
        <dsp:cNvSpPr/>
      </dsp:nvSpPr>
      <dsp:spPr>
        <a:xfrm>
          <a:off x="529525" y="3854272"/>
          <a:ext cx="7413362" cy="619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07" tIns="0" rIns="280207" bIns="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Arial" panose="020B0604020202020204" pitchFamily="34" charset="0"/>
              <a:cs typeface="Arial" panose="020B0604020202020204" pitchFamily="34" charset="0"/>
            </a:rPr>
            <a:t>El generador puede realizar ajustes posteriores, a través del módulo RCE/RVIE</a:t>
          </a:r>
          <a:endParaRPr lang="es-PE" sz="1400" kern="1200" dirty="0">
            <a:latin typeface="Arial" panose="020B0604020202020204" pitchFamily="34" charset="0"/>
            <a:cs typeface="Arial" panose="020B0604020202020204" pitchFamily="34" charset="0"/>
          </a:endParaRPr>
        </a:p>
      </dsp:txBody>
      <dsp:txXfrm>
        <a:off x="559787" y="3884534"/>
        <a:ext cx="7352838"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65D-CBD7-4B61-B7C4-9509E128BB06}">
      <dsp:nvSpPr>
        <dsp:cNvPr id="0" name=""/>
        <dsp:cNvSpPr/>
      </dsp:nvSpPr>
      <dsp:spPr>
        <a:xfrm>
          <a:off x="0" y="9543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t>1. En el caso el contribuyente requiera modificar un comprobante de pago o documento anotado con error en un RCE generado en el SIRE deberá presentar un archivo </a:t>
          </a:r>
          <a:r>
            <a:rPr lang="es-PE" sz="1600" kern="1200" dirty="0" err="1"/>
            <a:t>txt</a:t>
          </a:r>
          <a:r>
            <a:rPr lang="es-PE" sz="1600" kern="1200" dirty="0"/>
            <a:t> (Anexo12) con lo siguiente:</a:t>
          </a:r>
        </a:p>
      </dsp:txBody>
      <dsp:txXfrm>
        <a:off x="59399" y="1013732"/>
        <a:ext cx="9023338" cy="1098002"/>
      </dsp:txXfrm>
    </dsp:sp>
    <dsp:sp modelId="{89680826-60A5-40E7-ACB2-F57986C249B9}">
      <dsp:nvSpPr>
        <dsp:cNvPr id="0" name=""/>
        <dsp:cNvSpPr/>
      </dsp:nvSpPr>
      <dsp:spPr>
        <a:xfrm>
          <a:off x="0" y="2171133"/>
          <a:ext cx="91421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PE" sz="1600" kern="1200" dirty="0"/>
            <a:t>La información completa y correcta del comprobante de pago o documento objeto de ajuste.</a:t>
          </a:r>
        </a:p>
        <a:p>
          <a:pPr marL="171450" lvl="1" indent="-171450" algn="l" defTabSz="711200">
            <a:lnSpc>
              <a:spcPct val="90000"/>
            </a:lnSpc>
            <a:spcBef>
              <a:spcPct val="0"/>
            </a:spcBef>
            <a:spcAft>
              <a:spcPct val="20000"/>
            </a:spcAft>
            <a:buChar char="•"/>
          </a:pPr>
          <a:r>
            <a:rPr lang="es-PE" sz="1600" kern="1200" dirty="0"/>
            <a:t>El CAR del comprobante de pago o documento anotado, objeto de ajuste, consignarlo en el campo 37 en caso corresponda al Registro de compras o en el campo 35 el caso corresponda al Registro de Compras – Información de operaciones con sujetos No Domiciliados.</a:t>
          </a:r>
        </a:p>
      </dsp:txBody>
      <dsp:txXfrm>
        <a:off x="0" y="2171133"/>
        <a:ext cx="9142136" cy="1076400"/>
      </dsp:txXfrm>
    </dsp:sp>
    <dsp:sp modelId="{EE7CCE8B-13E4-4417-977E-FBE29EDC42FA}">
      <dsp:nvSpPr>
        <dsp:cNvPr id="0" name=""/>
        <dsp:cNvSpPr/>
      </dsp:nvSpPr>
      <dsp:spPr>
        <a:xfrm>
          <a:off x="0" y="3247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t>2. En caso el generador requiera modificar un comprobante de pago o documento anotado con error en un registro de Compras generado en el PLE o Portal deberá presentar un archivo </a:t>
          </a:r>
          <a:r>
            <a:rPr lang="es-PE" sz="1600" kern="1200" dirty="0" err="1"/>
            <a:t>txt</a:t>
          </a:r>
          <a:r>
            <a:rPr lang="es-PE" sz="1600" kern="1200" dirty="0"/>
            <a:t> (Anexo 13) con la información correcta del comprobante de pago o documento a modificar.</a:t>
          </a:r>
        </a:p>
      </dsp:txBody>
      <dsp:txXfrm>
        <a:off x="59399" y="3306932"/>
        <a:ext cx="9023338"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4E65D-CBD7-4B61-B7C4-9509E128BB06}">
      <dsp:nvSpPr>
        <dsp:cNvPr id="0" name=""/>
        <dsp:cNvSpPr/>
      </dsp:nvSpPr>
      <dsp:spPr>
        <a:xfrm>
          <a:off x="0" y="2523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1. En caso el contribuyente requiera modificar un comprobante de pago o documento anotado con error en un RVIE generado en el SIRE, deberá presentar un archivo </a:t>
          </a:r>
          <a:r>
            <a:rPr lang="es-ES" sz="1600" kern="1200" dirty="0" err="1"/>
            <a:t>txt</a:t>
          </a:r>
          <a:r>
            <a:rPr lang="es-ES" sz="1600" kern="1200" dirty="0"/>
            <a:t> (Anexo 04) con lo siguiente:</a:t>
          </a:r>
          <a:endParaRPr lang="es-PE" sz="1600" kern="1200" dirty="0"/>
        </a:p>
      </dsp:txBody>
      <dsp:txXfrm>
        <a:off x="59399" y="311732"/>
        <a:ext cx="9023338" cy="1098002"/>
      </dsp:txXfrm>
    </dsp:sp>
    <dsp:sp modelId="{AAF705FA-52BD-4272-A228-E9CF151EAB75}">
      <dsp:nvSpPr>
        <dsp:cNvPr id="0" name=""/>
        <dsp:cNvSpPr/>
      </dsp:nvSpPr>
      <dsp:spPr>
        <a:xfrm>
          <a:off x="0" y="1469133"/>
          <a:ext cx="91421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26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La información completa y correcta del comprobante pago o documento objeto de ajuste.</a:t>
          </a:r>
          <a:endParaRPr lang="es-PE" sz="1600" kern="1200" dirty="0"/>
        </a:p>
        <a:p>
          <a:pPr marL="171450" lvl="1" indent="-171450" algn="l" defTabSz="711200">
            <a:lnSpc>
              <a:spcPct val="90000"/>
            </a:lnSpc>
            <a:spcBef>
              <a:spcPct val="0"/>
            </a:spcBef>
            <a:spcAft>
              <a:spcPct val="20000"/>
            </a:spcAft>
            <a:buChar char="•"/>
          </a:pPr>
          <a:r>
            <a:rPr lang="es-ES" sz="1600" kern="1200" dirty="0"/>
            <a:t>El CAR del comprobante de pago o documento anotado, objeto de ajuste.</a:t>
          </a:r>
          <a:endParaRPr lang="es-PE" sz="1600" kern="1200" dirty="0"/>
        </a:p>
      </dsp:txBody>
      <dsp:txXfrm>
        <a:off x="0" y="1469133"/>
        <a:ext cx="9142136" cy="1076400"/>
      </dsp:txXfrm>
    </dsp:sp>
    <dsp:sp modelId="{156AB6E4-732C-4196-9F00-4B2208F40550}">
      <dsp:nvSpPr>
        <dsp:cNvPr id="0" name=""/>
        <dsp:cNvSpPr/>
      </dsp:nvSpPr>
      <dsp:spPr>
        <a:xfrm>
          <a:off x="0" y="2545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2. En caso el generador requiera modificar un comprobante de pago o documento anotado con error en un Registro de Ventas e Ingresos generado en el PLE o Portal deberá presentar un archivo </a:t>
          </a:r>
          <a:r>
            <a:rPr lang="es-ES" sz="1600" kern="1200" dirty="0" err="1"/>
            <a:t>txt</a:t>
          </a:r>
          <a:r>
            <a:rPr lang="es-ES" sz="1600" kern="1200" dirty="0"/>
            <a:t> (Anexo 5) con la </a:t>
          </a:r>
          <a:r>
            <a:rPr lang="es-PE" sz="1600" kern="1200" dirty="0"/>
            <a:t>información correcta del comprobante de pago o documento a modificar.</a:t>
          </a:r>
        </a:p>
      </dsp:txBody>
      <dsp:txXfrm>
        <a:off x="59399" y="2604932"/>
        <a:ext cx="9023338" cy="1098002"/>
      </dsp:txXfrm>
    </dsp:sp>
    <dsp:sp modelId="{3A41F78B-B41B-4F44-90C5-BD34F653F8DE}">
      <dsp:nvSpPr>
        <dsp:cNvPr id="0" name=""/>
        <dsp:cNvSpPr/>
      </dsp:nvSpPr>
      <dsp:spPr>
        <a:xfrm>
          <a:off x="0" y="3949533"/>
          <a:ext cx="914213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t>3. En el caso de incorporación de nuevo comprobante de pago no anotado anteriormente, remitirá todos los campos para la generación de un nuevo CAR."</a:t>
          </a:r>
          <a:endParaRPr lang="es-PE" sz="1600" kern="1200" dirty="0"/>
        </a:p>
      </dsp:txBody>
      <dsp:txXfrm>
        <a:off x="59399" y="4008932"/>
        <a:ext cx="9023338"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F5046-6A13-4E62-9758-384012E706D2}">
      <dsp:nvSpPr>
        <dsp:cNvPr id="0" name=""/>
        <dsp:cNvSpPr/>
      </dsp:nvSpPr>
      <dsp:spPr>
        <a:xfrm>
          <a:off x="1598" y="602443"/>
          <a:ext cx="8124803" cy="11738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Con esta ampliación, la SUNAT no sancionará a los contribuyentes que:</a:t>
          </a:r>
          <a:endParaRPr lang="es-PE" sz="2400" kern="1200" dirty="0"/>
        </a:p>
      </dsp:txBody>
      <dsp:txXfrm>
        <a:off x="35979" y="636824"/>
        <a:ext cx="8056041" cy="1105094"/>
      </dsp:txXfrm>
    </dsp:sp>
    <dsp:sp modelId="{B539A154-68AE-4E27-9DCA-E97DB83AEB3D}">
      <dsp:nvSpPr>
        <dsp:cNvPr id="0" name=""/>
        <dsp:cNvSpPr/>
      </dsp:nvSpPr>
      <dsp:spPr>
        <a:xfrm>
          <a:off x="1598" y="2231468"/>
          <a:ext cx="3752029" cy="23583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b="0" i="0" kern="1200" dirty="0"/>
            <a:t>No efectuaron el cierre de sus registros en el SLE (PLE o Porta) previo al uso del SIRE (hasta por el periodo tributario diciembre 2024), siempre que regularicen dicha obligación hasta el 31 de enero 2025.</a:t>
          </a:r>
          <a:endParaRPr lang="es-PE" sz="2000" kern="1200" dirty="0"/>
        </a:p>
      </dsp:txBody>
      <dsp:txXfrm>
        <a:off x="70670" y="2300540"/>
        <a:ext cx="3613885" cy="2220161"/>
      </dsp:txXfrm>
    </dsp:sp>
    <dsp:sp modelId="{514EC352-BF1E-49EB-8764-441BA5DEB0E0}">
      <dsp:nvSpPr>
        <dsp:cNvPr id="0" name=""/>
        <dsp:cNvSpPr/>
      </dsp:nvSpPr>
      <dsp:spPr>
        <a:xfrm>
          <a:off x="4374372" y="2231468"/>
          <a:ext cx="3752029" cy="23583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ES" sz="2000" b="0" i="0" kern="1200" dirty="0"/>
            <a:t>No hayan generado sus registros electrónicos en el SIRE (hasta por el periodo tributario diciembre 2024), siempre que regularicen dicha obligación hasta el 31 de enero 2025.</a:t>
          </a:r>
          <a:endParaRPr lang="es-PE" sz="2000" kern="1200" dirty="0"/>
        </a:p>
      </dsp:txBody>
      <dsp:txXfrm>
        <a:off x="4443444" y="2300540"/>
        <a:ext cx="3613885" cy="22201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6:40:29.0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125 26,'41'-2,"49"-9,28-1,402 11,-251 3,1260-2,-1504 1,0 2,27 5,-24-3,39 2,289-6,-169-2,-172 1,0 2,0 0,19 6,-16-4,33 4,122-8,23 1,-194 0,1-1,-1 1,1-1,-1 1,1 0,-1 0,0 0,1 0,-1 0,0 0,0 1,0-1,0 1,0 0,0-1,0 1,-1 0,1 0,-1 0,1 0,-1 0,0 1,0-1,0 0,0 1,0-1,0 0,-1 1,1-1,-1 4,2 9,-1-1,0 1,-1 0,-3 17,1-5,-1 360,4-229,-1-155,0 0,0 1,0-1,0 1,-1-1,0 1,1-1,-1 0,0 0,-1 1,1-1,-1 0,1 0,-1 0,-2 3,1-3,0-1,1 0,-1 0,0-1,0 1,0-1,0 1,0-1,-1 0,1 0,0 0,-1-1,1 1,0-1,-7 0,-155-1,54-2,-3464 3,3571 0,-1 0,1 0,0 0,0-1,-1 0,1 0,0 0,0 0,0-1,0 1,-6-5,9 5,-1 0,1-1,-1 1,1-1,-1 1,1-1,0 0,0 1,0-1,0 0,0 0,0 0,1 0,-1 0,1 0,-1 0,1 0,-1 0,1 0,0 0,0 0,0 0,1 0,-1 0,0 0,1-3,5-15,0 1,1 0,14-25,-9 17,6-6,-13 26,-2 0,1 0,-1 0,0 0,0 0,0-1,1-12,-2 0,-3-35,1-20,1 69,-1 0,1-1,1 1,-1 0,1 0,0 0,0 1,1-1,3-5,-4 8,1 0,0 0,-1 0,1 1,0-1,0 1,0 0,1 0,-1 0,0 1,1-1,-1 1,1-1,0 1,-1 1,1-1,7 0,-6 0,-1 1,1 0,0 0,-1 0,1 0,-1 1,1 0,-1 0,1 0,-1 1,0-1,1 1,-1 0,6 4,9 10,-13-11,0 0,0 0,1-1,-1 1,1-1,0-1,0 1,12 3,37 6,60 5,-87-13,43 14,-49-12,0-2,1 0,27 3,227-7,-133-3,2096 2,-2219 1,1 2,-1 0,-1 2,28 8,-26-6,-1-1,1-2,43 4,-30-9,-27 0,0 0,0 1,0 0,0 1,0 0,0 0,11 4,-16-3,0 1,0 1,0-1,0 0,-1 1,1 0,-1 0,0 0,0 0,-1 0,1 1,2 6,14 20,-11-20,0 0,-1 1,-1 0,0 0,-1 0,0 1,-1 0,0 0,3 23,-4-10,-1 0,-1-1,-1 1,-4 30,4-54,-1 1,0-1,1 1,-1-1,0 1,0-1,0 1,0-1,0 0,-1 0,1 0,-1 0,0 0,1 0,-1 0,0 0,0-1,0 1,0-1,0 1,-1-1,1 0,0 0,-1 0,1 0,0 0,-1 0,1-1,-5 1,-8 1,0-1,0-1,0 0,-17-2,6 0,-90 1,-42-1,82-10,50 7,-45-3,-400 7,227 2,-1235-1,1452-1,0-2,1-1,-45-13,44 10,-1 1,1 1,-36-2,30 7,9 0,1-1,-45-7,10 0,1 1,-1 4,-85 4,40 1,29-2,53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24:01.3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24,'1864'0,"-1822"2,0 3,61 13,-59-9,0-2,49 1,101-9,85 2,-187 9,15 1,-12-8,150 9,-135-4,116-7,14 0,-123 11,28 0,636-10,-374-4,-367 3,-1-3,0 0,65-14,-12-8,79-18,-136 37,71-3,5 0,0-1,-41 4,-9-6,-42 7,-1 1,23-1,100 4,-121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27:14.7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1,'661'0,"-626"2,0 1,41 11,-59-11,4 2,33 12,-38-11,1 0,0-1,25 3,32 3,-42-5,48 2,-72-8,-1 1,1-1,-1 2,0-1,1 1,-1 1,0-1,0 1,0 0,11 7,-6-4,0-1,1 0,0-1,0-1,22 3,-4 0,-13-3,32 2,-34-5,0 2,31 6,-25-4,0 0,0-1,30-1,-26-1,0 1,25 5,-18-1,0-2,62-2,3 1,-96-2,0-1,1 0,-1 1,0 0,0-1,1 1,-1 0,0 0,0 0,0 0,0 1,0-1,0 1,0-1,-1 1,1-1,0 1,-1 0,1 0,-1 0,0 0,0 0,0 0,0 0,0 0,0 1,0-1,-1 0,1 0,0 4,0 9,0-1,0 0,-1 0,-3 16,1-3,0 239,2-178,-1-67,-2-1,0 1,-2 0,-10 30,-5 25,19-74,1 1,-1-1,0 1,0-1,0 0,0 1,0-1,-1 0,1 0,-1 0,1 0,-1 0,0 0,0 0,0 0,-4 2,2-2,0 1,-1-1,1 0,-1-1,1 1,-1-1,0 0,-8 1,4-2,0 1,0-2,0 1,-1-1,1 0,0-1,0 0,1-1,-14-4,-18-18,34 20,-1 1,0-1,1 2,-1-1,-1 1,1 0,-10-3,-28-6,-69-30,78 28,14 3,-1 2,0 1,0 1,-1 1,-43-6,-232 9,150 6,-414-3,558 0,-1 0,0-1,0 1,1-1,-1 0,0-1,-9-3,12 4,1 0,-1-1,1 0,-1 0,1 1,0-1,-1-1,1 1,0 0,0 0,1-1,-1 1,0-1,1 0,0 1,-2-5,-4-7,0 0,-1 0,0 1,-1 0,-1 1,-18-20,28 32,-7-8,0-1,1 0,0 0,1 0,0-1,0 0,1 0,-5-17,5 9,1 1,0-1,1 0,1-26,2 41,-1-1,0 0,-1 1,1-1,-1 1,1-1,-1 0,0 1,0 0,-1-1,1 1,-4-5,4 5,-1 1,0 1,0-1,0 0,0 0,-1 1,1-1,0 1,-1 0,1 0,-1 0,1 0,-1 0,0 0,1 1,-6-1,79 6,100-5,-70-1,910 1,-992 1,0 1,29 6,-26-3,29 1,-18-5,-1 2,0 1,0 2,37 11,-50-12,1-1,0-1,0-1,0-1,35-2,-31 0,1 2,0 0,24 5,-46-6,1 1,-1-1,1 1,-1 0,1 1,-1-1,0 1,0-1,0 1,0 0,0 0,0 0,0 1,0-1,-1 1,1-1,-1 1,0 0,0 0,0 0,0 0,0 0,-1 0,1 1,-1-1,0 1,0-1,0 1,-1-1,1 1,-1-1,0 1,0 4,0 15,0 0,-2 0,0 0,-2 0,-1 0,0-1,-2 0,0 0,-2 0,-21 38,25-53,0 0,-1 0,0-1,0 1,-13 8,-12 14,18-16,-1-1,0 0,-31 19,35-25,0-1,-1 0,1-1,-1 0,0-1,0 0,-15 2,-8-1,-38-1,40-2,-53 6,-61 21,-91 15,134-32,0-5,-109-8,60 0,-318 2,464 0,3 0,0 1,0-1,0 0,0-1,0 1,0 0,0-1,0 1,0-1,0 0,0 0,0 0,-4-3,7 4,0-1,0 1,0 0,0-1,0 1,0 0,0 0,0-1,0 1,0 0,0-1,0 1,0 0,0 0,1-1,-1 1,0 0,0 0,0-1,0 1,1 0,-1 0,0-1,0 1,0 0,1 0,-1 0,0 0,0-1,1 1,-1 0,0 0,0 0,1 0,-1 0,0 0,0 0,1 0,-1 0,0 0,1-1,-1 2,0-1,1 0,-1 0,1 0,15-4,19 2,-1 0,1 2,0 2,68 12,-71-10,0-1,56-2,18 1,-33 9,-48-6,42 2,241-6,-146-2,-138 2,1 1,25 7,34 2,-13-11,-50-1,0 1,-1 1,1 0,33 8,-32-4,1-2,0 0,39-1,-37-1,1 0,37 7,-20-2,-32-5,-1 0,0 1,0 0,19 6,-28-7,1-1,0 1,-1 0,1-1,-1 1,1 0,-1 0,0 0,1 0,-1 1,0-1,0 0,0 0,0 1,0-1,0 1,0-1,0 1,-1-1,1 1,0 0,-1-1,1 1,-1 0,0-1,0 1,1 0,-1-1,0 1,-1 0,1 0,0-1,-1 3,0-2,1 1,-1-1,-1 0,1 0,0 1,0-1,-1 0,1 0,-1-1,0 1,0 0,1 0,-1-1,0 1,0-1,-1 0,1 0,0 1,0-1,-1-1,1 1,-4 1,-16 1,0-2,0 0,-1-1,1-1,0-1,-38-8,24 4,-46-2,53 5,-56-11,59 9,-17-5,24 5,0 1,-1 1,-20 0,14 2,-21 1,-87-13,87 7,-1 2,-88 5,-39-2,103-10,48 6,-44-3,-327 7,212 3,647-2,-439 1,1 2,33 7,-5 0,-18-5,18 4,92 2,494-12,-606 2,48 9,-48-4,46 0,126-7,-190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27T21:05:52.46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98,'448'0,"-423"-2,0-1,-1-2,1 0,-1-2,0 0,39-19,-61 25,0 0,0 0,0 0,0 0,0 0,0-1,0 1,-1-1,1 1,0-1,-1 1,3-5,-4 6,0 0,1-1,-1 1,0 0,0-1,0 1,0-1,0 1,0 0,0-1,0 1,0 0,0-1,0 1,0 0,0-1,0 1,-1 0,1-1,0 1,0 0,0-1,0 1,-1 0,1 0,0-1,0 1,-1 0,1-1,-19-5,-25 2,1 2,-50 5,8-1,-220-2,285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10:42.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1,'1976'0,"-1955"0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33.12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25,'1690'0,"-1665"-2,51-8,-49 5,39-2,194 7,-122 1,-118-1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44.4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50,'331'0,"-305"-2,0-1,40-9,-44 7,22-5,-30 5,1 2,0 0,16-1,282 2,-156 4,689-2,-828 1,-1 1,33 7,-32-5,1 0,23 0,170-4,-192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20:07:48.1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51,'87'1,"101"-3,-154-2,64-16,-68 12,-1 2,1 1,32-1,469 6,-231 2,735-2,-1015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49:57.7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1,'1319'0,"-1299"0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13.1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1,'2047'0,"-2027"0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23.3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1,'4'0,"5"0,5 0,5 0,2 0,2 0,1 0,1 0,-1 0,1 0,-1 0,0 0,0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26.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1,'4'0,"5"0,6 0,3 0,3 0,3 0,0 0,0 0,1 0,-1 0,0 0,0 0,0 0,0 0,-1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34.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1,'792'0,"-576"11,-33 0,-70-11,-44-1,108 12,-15 2,-100-9,74 12,33 9,196 3,-363-28,225 23,69 1,489-24,-328-1,-437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38.3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1 449,'85'-1,"91"-13,-112 9,85 2,1 1,36-25,-152 19,39-15,2-1,-2 10,-46 9,28-7,31-14,1 4,0 4,2 4,175-5,-223 19,0-1,1-2,-1-2,62-15,6-5,32-9,-91 21,93-12,-90 17,82-21,-110 22,1 2,-1 0,35-1,79 4,-132 2,16-1,0-1,30-6,-27 3,37-1,417 4,-231 4,32-2,-261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21:55:56.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1 118,'541'0,"-516"-1,-1-1,25-6,-23 3,38-2,228 6,-137 3,-137-3,-1-1,33-8,-32 6,1 1,23-2,-19 3,37-8,-36 6,30-3,44-5,-64 7,50-2,16 9,82-4,-109-9,-48 6,42-3,121 9,-168-1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1T19:05:05.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1,'1201'0,"-1177"1,0 2,41 9,-38-6,69 18,-57-15,-21-4,1-1,0-1,25 1,1-4,-32-1,0 0,0 1,0 1,0 0,0 1,0 0,0 1,23 8,-10 0,0-2,1 0,0-2,0-1,1-1,0-2,-1 0,43-3,-47 1,0 1,30 7,-28-4,39 2,-50-7,-1 1,0 0,0 1,21 5,-31-6,0 0,0 0,0 1,0-1,0 0,-1 1,1 0,0 0,-1 0,1 0,-1 0,0 0,1 1,-1-1,0 1,-1-1,1 1,0 0,-1 0,1 0,-1 0,0 0,0 0,1 3,0 21,0 0,-2 0,-3 35,0 8,4 37,-3 91,2-195,-1-1,1 1,-1-1,1 1,-1-1,0 0,0 0,0 1,0-1,0 0,-1 0,1 0,-1 0,1 0,-1 0,-3 2,1-1,0 0,0-1,-1 1,1-1,-1 0,1 0,-10 2,-4 0,0-2,0 0,-26 0,-71-4,-58 3,100 11,50-8,-42 4,-384-7,216-2,216 2,0 0,-33 9,31-6,1-1,-25 2,15-4,0 1,-43 8,37-4,1-3,-1 0,-55-5,29 1,47 0,1 0,-1-2,1 1,-1-2,1 1,-13-7,7 3,-31-7,28 10,6 2,1-1,-1-1,1 0,-19-8,31 10,-1 0,1 0,-1 0,1-1,0 1,0-1,0 1,0-1,0 0,0 0,1 0,0 0,-1 0,1 0,0 0,1 0,-1 0,0 0,1-1,0 1,0 0,0 0,0-1,0 1,1-5,0 2,0 0,0 0,1 0,-1 1,1-1,0 0,1 1,-1 0,1-1,0 1,0 0,1 1,5-7,-4 7,0 1,1-1,-1 1,1 1,-1-1,1 1,11-3,-10 3,0 0,0-1,0 0,-1 0,0 0,8-6,-6 4,-1 0,1 0,0 1,0 0,0 0,1 1,-1 0,18-4,-5 5,-1 0,38 1,354 3,-282-2,-114-1,-1-1,0-1,0 0,0-1,0-1,-1 0,19-10,-8 5,29-9,-2 5,1 2,1 2,0 3,95-1,-285 9,-88-2,138-10,53 6,-46-2,-51-5,1 0,-670 13,793-1,0 0,0 0,0 1,1 0,-8 2,12-3,0 0,0 1,0-1,0 1,0-1,0 1,0-1,0 1,0-1,0 1,0 0,0-1,1 1,-1 0,0 0,0 0,1 0,-1 0,1 0,-1 0,1 0,-1 0,1 0,0 0,-1 0,1 0,0 0,0 0,0 0,0 0,0 0,0 0,0 0,0 1,0-1,1 1,2 8,1 0,0-1,0 1,1-1,0 0,11 13,-11-15,1 0,-1 1,-1 0,1 0,-1 0,-1 0,0 1,0-1,4 19,-6-9,0 1,-1-1,-1 1,-3 18,4-36,0 0,-1 0,1 0,0 0,0 1,0-1,0 0,0 0,0 0,1 0,-1 0,0 0,1 0,-1 0,0 1,1-1,-1 0,1-1,0 1,-1 0,1 0,0 0,0 0,-1 0,1-1,0 1,0 0,0-1,0 1,0 0,0-1,0 1,0-1,0 0,0 1,0-1,0 0,3 1,4 0,1-1,-1 0,0 0,13-1,-6-1,18 1,0-1,57-13,-56 10,1 0,0 3,1 0,42 5,0-1,416-2,-474 1,0 1,30 7,-27-4,29 2,-25-4,32 7,-4 0,61 15,-21-4,46 4,-123-21,0 0,24 10,-27-8,1-1,-1-1,25 4,113-6,-94-3,-58 1,-1 1,1-1,0 0,0 0,0 0,0 0,0 0,0 0,-1 0,1 0,0 0,0-1,0 1,0 0,0 0,-1-1,1 1,0-1,0 1,-1-1,1 1,0-1,0 1,-1-1,2-1,-3 1,1 1,-1-1,0 0,1 0,-1 1,0-1,0 0,0 1,1-1,-1 1,0-1,0 1,0-1,0 1,0 0,0-1,0 1,0 0,0 0,0 0,0 0,-1 0,-38-5,-1 1,1 3,-43 3,2 1,-978-3,1044-1,1-1,-1 0,-18-5,17 3,-1 0,-18 0,-326 2,186 4,161-2,1 0,0 0,0-1,1 0,-1 0,-17-6,15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54414-5FFF-451D-B933-D862EF58BA2C}" type="datetimeFigureOut">
              <a:rPr lang="es-PE" smtClean="0"/>
              <a:t>4/10/2024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D462E-5290-49C5-8804-6BC1BC2BF414}" type="slidenum">
              <a:rPr lang="es-PE" smtClean="0"/>
              <a:t>‹Nº›</a:t>
            </a:fld>
            <a:endParaRPr lang="es-PE"/>
          </a:p>
        </p:txBody>
      </p:sp>
    </p:spTree>
    <p:extLst>
      <p:ext uri="{BB962C8B-B14F-4D97-AF65-F5344CB8AC3E}">
        <p14:creationId xmlns:p14="http://schemas.microsoft.com/office/powerpoint/2010/main" val="197270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userDrawn="1"/>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userDrawn="1"/>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4/10/2024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userDrawn="1"/>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83082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2696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858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7147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2A09CEA-8CE0-4A88-8A7F-813C433BC5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0492" y="0"/>
            <a:ext cx="7661507"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userDrawn="1"/>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userDrawn="1"/>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4/10/2024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userDrawn="1"/>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3230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userDrawn="1"/>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userDrawn="1"/>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447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userDrawn="1"/>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userDrawn="1"/>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PE"/>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39616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userDrawn="1"/>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userDrawn="1"/>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userDrawn="1"/>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3478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userDrawn="1"/>
        </p:nvPicPr>
        <p:blipFill rotWithShape="1">
          <a:blip r:embed="rId2" cstate="email">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userDrawn="1"/>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EA39F234-D644-4346-B144-73031AE79C7F}"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userDrawn="1"/>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7748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30361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9995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25CD8DB-5355-40E7-B50A-EAA17C5E5D81}" type="datetimeFigureOut">
              <a:rPr lang="es-PE" smtClean="0"/>
              <a:t>4/10/2024</a:t>
            </a:fld>
            <a:endParaRPr lang="es-PE"/>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26864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D8DB-5355-40E7-B50A-EAA17C5E5D81}" type="datetimeFigureOut">
              <a:rPr lang="es-PE" smtClean="0"/>
              <a:t>4/10/2024</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F234-D644-4346-B144-73031AE79C7F}" type="slidenum">
              <a:rPr lang="es-PE" smtClean="0"/>
              <a:t>‹Nº›</a:t>
            </a:fld>
            <a:endParaRPr lang="es-PE"/>
          </a:p>
        </p:txBody>
      </p:sp>
    </p:spTree>
    <p:extLst>
      <p:ext uri="{BB962C8B-B14F-4D97-AF65-F5344CB8AC3E}">
        <p14:creationId xmlns:p14="http://schemas.microsoft.com/office/powerpoint/2010/main" val="403439170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3.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0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CNX0uuwU7Dk&amp;t=27s" TargetMode="External"/><Relationship Id="rId2" Type="http://schemas.openxmlformats.org/officeDocument/2006/relationships/hyperlink" Target="https://sunatperu-my.sharepoint.com/:v:/g/personal/dgo_sunat_gob_pe/EcMFm-tdDllBvmh6YUdG-e4BCJIXwlJVSqfb-G7f1xYvAQ?nav=eyJyZWZlcnJhbEluZm8iOnsicmVmZXJyYWxBcHAiOiJPbmVEcml2ZUZvckJ1c2luZXNzIiwicmVmZXJyYWxBcHBQbGF0Zm9ybSI6IldlYiIsInJlZmVycmFsTW9kZSI6InZpZXciLCJyZWZlcnJhbFZpZXciOiJNeUZpbGVzTGlua0NvcHkifX0&amp;e=HGeKG4"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10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5.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0.svg"/></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7.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8.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0.sv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zPSwryG-MtY" TargetMode="External"/><Relationship Id="rId2" Type="http://schemas.openxmlformats.org/officeDocument/2006/relationships/hyperlink" Target="https://sunatperu-my.sharepoint.com/:v:/g/personal/dgo_sunat_gob_pe/EZzCxCqL-xNIild1Q_-LLecB1Ir7zODdln4k7Yd-ipflgg?nav=eyJyZWZlcnJhbEluZm8iOnsicmVmZXJyYWxBcHAiOiJPbmVEcml2ZUZvckJ1c2luZXNzIiwicmVmZXJyYWxBcHBQbGF0Zm9ybSI6IldlYiIsInJlZmVycmFsTW9kZSI6InZpZXciLCJyZWZlcnJhbFZpZXciOiJNeUZpbGVzTGlua0RpcmVjdCJ9fQ&amp;e=5hCkjh"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0.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www.sunat.gob.pe/"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hyperlink" Target="https://www.youtube.com/watch?v=8G4Gr8NLp38&amp;t=7s" TargetMode="External"/><Relationship Id="rId2" Type="http://schemas.openxmlformats.org/officeDocument/2006/relationships/hyperlink" Target="https://sunatperu-my.sharepoint.com/:v:/g/personal/dgo_sunat_gob_pe/Ecnw0fLwlP9Mt_MRjOU4FEgB7yK_M7cxhh0-2J7J5HZY7A?nav=eyJyZWZlcnJhbEluZm8iOnsicmVmZXJyYWxBcHAiOiJPbmVEcml2ZUZvckJ1c2luZXNzIiwicmVmZXJyYWxBcHBQbGF0Zm9ybSI6IldlYiIsInJlZmVycmFsTW9kZSI6InZpZXciLCJyZWZlcnJhbFZpZXciOiJNeUZpbGVzTGlua0RpcmVjdCJ9fQ&amp;e=QANgA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0.svg"/><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40.png"/><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4.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6.xml"/><Relationship Id="rId18" Type="http://schemas.openxmlformats.org/officeDocument/2006/relationships/image" Target="../media/image380.png"/><Relationship Id="rId3" Type="http://schemas.openxmlformats.org/officeDocument/2006/relationships/image" Target="../media/image50.png"/><Relationship Id="rId7" Type="http://schemas.openxmlformats.org/officeDocument/2006/relationships/customXml" Target="../ink/ink3.xml"/><Relationship Id="rId12" Type="http://schemas.openxmlformats.org/officeDocument/2006/relationships/image" Target="../media/image350.png"/><Relationship Id="rId17" Type="http://schemas.openxmlformats.org/officeDocument/2006/relationships/customXml" Target="../ink/ink8.xml"/><Relationship Id="rId2" Type="http://schemas.openxmlformats.org/officeDocument/2006/relationships/image" Target="../media/image49.png"/><Relationship Id="rId16" Type="http://schemas.openxmlformats.org/officeDocument/2006/relationships/image" Target="../media/image370.png"/><Relationship Id="rId20" Type="http://schemas.openxmlformats.org/officeDocument/2006/relationships/image" Target="../media/image10.sv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customXml" Target="../ink/ink5.xml"/><Relationship Id="rId5" Type="http://schemas.openxmlformats.org/officeDocument/2006/relationships/image" Target="../media/image310.png"/><Relationship Id="rId15" Type="http://schemas.openxmlformats.org/officeDocument/2006/relationships/customXml" Target="../ink/ink7.xml"/><Relationship Id="rId10" Type="http://schemas.openxmlformats.org/officeDocument/2006/relationships/image" Target="../media/image340.png"/><Relationship Id="rId19" Type="http://schemas.openxmlformats.org/officeDocument/2006/relationships/image" Target="../media/image9.png"/><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36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sv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31.png"/><Relationship Id="rId4" Type="http://schemas.openxmlformats.org/officeDocument/2006/relationships/customXml" Target="../ink/ink9.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481.png"/><Relationship Id="rId5" Type="http://schemas.openxmlformats.org/officeDocument/2006/relationships/customXml" Target="../ink/ink10.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sv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91.png"/><Relationship Id="rId4" Type="http://schemas.openxmlformats.org/officeDocument/2006/relationships/customXml" Target="../ink/ink11.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nJiK8gUQC0E" TargetMode="External"/><Relationship Id="rId2" Type="http://schemas.openxmlformats.org/officeDocument/2006/relationships/hyperlink" Target="https://sunatperu-my.sharepoint.com/:v:/g/personal/dgo_sunat_gob_pe/EQgaV1A9ZJZJiLxOQ_69UAIBCRBKKpsfyFt8UCpO9lIhgg?nav=eyJyZWZlcnJhbEluZm8iOnsicmVmZXJyYWxBcHAiOiJPbmVEcml2ZUZvckJ1c2luZXNzIiwicmVmZXJyYWxBcHBQbGF0Zm9ybSI6IldlYiIsInJlZmVycmFsTW9kZSI6InZpZXciLCJyZWZlcnJhbFZpZXciOiJNeUZpbGVzTGlua0NvcHkifX0&amp;e=tkhKjB"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60.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7.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3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3.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800.png"/><Relationship Id="rId5" Type="http://schemas.openxmlformats.org/officeDocument/2006/relationships/customXml" Target="../ink/ink15.xml"/><Relationship Id="rId10" Type="http://schemas.openxmlformats.org/officeDocument/2006/relationships/image" Target="../media/image10.svg"/><Relationship Id="rId4" Type="http://schemas.openxmlformats.org/officeDocument/2006/relationships/image" Target="../media/image470.png"/><Relationship Id="rId9"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4.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8.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9.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6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2.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10.svg"/><Relationship Id="rId2" Type="http://schemas.openxmlformats.org/officeDocument/2006/relationships/image" Target="../media/image93.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svg"/><Relationship Id="rId2" Type="http://schemas.openxmlformats.org/officeDocument/2006/relationships/image" Target="../media/image9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0.tmp"/><Relationship Id="rId4" Type="http://schemas.openxmlformats.org/officeDocument/2006/relationships/image" Target="../media/image99.tmp"/></Relationships>
</file>

<file path=ppt/slides/_rels/slide7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svg"/><Relationship Id="rId2" Type="http://schemas.openxmlformats.org/officeDocument/2006/relationships/image" Target="../media/image93.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3.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svg"/><Relationship Id="rId2" Type="http://schemas.openxmlformats.org/officeDocument/2006/relationships/image" Target="../media/image10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9.tmp"/><Relationship Id="rId4" Type="http://schemas.openxmlformats.org/officeDocument/2006/relationships/image" Target="../media/image100.tmp"/></Relationships>
</file>

<file path=ppt/slides/_rels/slide7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05.tmp"/><Relationship Id="rId7" Type="http://schemas.openxmlformats.org/officeDocument/2006/relationships/image" Target="../media/image9.pn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95.tmp"/><Relationship Id="rId5" Type="http://schemas.openxmlformats.org/officeDocument/2006/relationships/image" Target="../media/image96.tmp"/><Relationship Id="rId4" Type="http://schemas.openxmlformats.org/officeDocument/2006/relationships/image" Target="../media/image106.tmp"/></Relationships>
</file>

<file path=ppt/slides/_rels/slide75.xml.rels><?xml version="1.0" encoding="UTF-8" standalone="yes"?>
<Relationships xmlns="http://schemas.openxmlformats.org/package/2006/relationships"><Relationship Id="rId3" Type="http://schemas.openxmlformats.org/officeDocument/2006/relationships/image" Target="../media/image108.tmp"/><Relationship Id="rId7" Type="http://schemas.openxmlformats.org/officeDocument/2006/relationships/image" Target="../media/image10.svg"/><Relationship Id="rId2" Type="http://schemas.openxmlformats.org/officeDocument/2006/relationships/image" Target="../media/image10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76.xml.rels><?xml version="1.0" encoding="UTF-8" standalone="yes"?>
<Relationships xmlns="http://schemas.openxmlformats.org/package/2006/relationships"><Relationship Id="rId3" Type="http://schemas.openxmlformats.org/officeDocument/2006/relationships/image" Target="../media/image110.tmp"/><Relationship Id="rId2" Type="http://schemas.openxmlformats.org/officeDocument/2006/relationships/image" Target="../media/image109.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77.xml.rels><?xml version="1.0" encoding="UTF-8" standalone="yes"?>
<Relationships xmlns="http://schemas.openxmlformats.org/package/2006/relationships"><Relationship Id="rId8" Type="http://schemas.openxmlformats.org/officeDocument/2006/relationships/image" Target="../media/image96.tmp"/><Relationship Id="rId3" Type="http://schemas.openxmlformats.org/officeDocument/2006/relationships/image" Target="../media/image112.tmp"/><Relationship Id="rId7" Type="http://schemas.openxmlformats.org/officeDocument/2006/relationships/image" Target="../media/image95.tmp"/><Relationship Id="rId2" Type="http://schemas.openxmlformats.org/officeDocument/2006/relationships/image" Target="../media/image111.tmp"/><Relationship Id="rId1" Type="http://schemas.openxmlformats.org/officeDocument/2006/relationships/slideLayout" Target="../slideLayouts/slideLayout3.xml"/><Relationship Id="rId6" Type="http://schemas.openxmlformats.org/officeDocument/2006/relationships/image" Target="../media/image99.tmp"/><Relationship Id="rId5" Type="http://schemas.openxmlformats.org/officeDocument/2006/relationships/image" Target="../media/image100.tmp"/><Relationship Id="rId10" Type="http://schemas.openxmlformats.org/officeDocument/2006/relationships/image" Target="../media/image10.svg"/><Relationship Id="rId4" Type="http://schemas.openxmlformats.org/officeDocument/2006/relationships/image" Target="../media/image113.tmp"/><Relationship Id="rId9" Type="http://schemas.openxmlformats.org/officeDocument/2006/relationships/image" Target="../media/image9.png"/></Relationships>
</file>

<file path=ppt/slides/_rels/slide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5.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1.xml.rels><?xml version="1.0" encoding="UTF-8" standalone="yes"?>
<Relationships xmlns="http://schemas.openxmlformats.org/package/2006/relationships"><Relationship Id="rId3" Type="http://schemas.openxmlformats.org/officeDocument/2006/relationships/image" Target="../media/image118.tmp"/><Relationship Id="rId2" Type="http://schemas.openxmlformats.org/officeDocument/2006/relationships/image" Target="../media/image117.tmp"/><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95.tm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3.xml.rels><?xml version="1.0" encoding="UTF-8" standalone="yes"?>
<Relationships xmlns="http://schemas.openxmlformats.org/package/2006/relationships"><Relationship Id="rId3" Type="http://schemas.openxmlformats.org/officeDocument/2006/relationships/image" Target="../media/image121.tmp"/><Relationship Id="rId2" Type="http://schemas.openxmlformats.org/officeDocument/2006/relationships/image" Target="../media/image120.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image" Target="../media/image10.svg"/><Relationship Id="rId2" Type="http://schemas.openxmlformats.org/officeDocument/2006/relationships/image" Target="../media/image122.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9.tmp"/><Relationship Id="rId4" Type="http://schemas.openxmlformats.org/officeDocument/2006/relationships/image" Target="../media/image95.tmp"/></Relationships>
</file>

<file path=ppt/slides/_rels/slide85.xml.rels><?xml version="1.0" encoding="UTF-8" standalone="yes"?>
<Relationships xmlns="http://schemas.openxmlformats.org/package/2006/relationships"><Relationship Id="rId3" Type="http://schemas.openxmlformats.org/officeDocument/2006/relationships/image" Target="../media/image125.tmp"/><Relationship Id="rId7" Type="http://schemas.openxmlformats.org/officeDocument/2006/relationships/image" Target="../media/image10.svg"/><Relationship Id="rId2" Type="http://schemas.openxmlformats.org/officeDocument/2006/relationships/image" Target="../media/image124.tmp"/><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96.tmp"/><Relationship Id="rId4" Type="http://schemas.openxmlformats.org/officeDocument/2006/relationships/image" Target="../media/image95.tmp"/></Relationships>
</file>

<file path=ppt/slides/_rels/slide86.xml.rels><?xml version="1.0" encoding="UTF-8" standalone="yes"?>
<Relationships xmlns="http://schemas.openxmlformats.org/package/2006/relationships"><Relationship Id="rId3" Type="http://schemas.openxmlformats.org/officeDocument/2006/relationships/image" Target="../media/image127.tmp"/><Relationship Id="rId7" Type="http://schemas.openxmlformats.org/officeDocument/2006/relationships/image" Target="../media/image10.svg"/><Relationship Id="rId2" Type="http://schemas.openxmlformats.org/officeDocument/2006/relationships/image" Target="../media/image12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29.png"/><Relationship Id="rId4" Type="http://schemas.openxmlformats.org/officeDocument/2006/relationships/image" Target="../media/image128.png"/></Relationships>
</file>

<file path=ppt/slides/_rels/slide8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tmp"/><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2.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3.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4.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5.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6.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7.tmp"/><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8.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9.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TS_-XI8CnS4" TargetMode="External"/><Relationship Id="rId2" Type="http://schemas.openxmlformats.org/officeDocument/2006/relationships/hyperlink" Target="https://sunatperu-my.sharepoint.com/:v:/g/personal/dgo_sunat_gob_pe/EY4N5X3Tt7VMvMTQKofHZpYBGYBnI57vDE3mez5yJFJDQA?nav=eyJyZWZlcnJhbEluZm8iOnsicmVmZXJyYWxBcHAiOiJPbmVEcml2ZUZvckJ1c2luZXNzIiwicmVmZXJyYWxBcHBQbGF0Zm9ybSI6IldlYiIsInJlZmVycmFsTW9kZSI6InZpZXciLCJyZWZlcnJhbFZpZXciOiJNeUZpbGVzTGlua0RpcmVjdCJ9fQ&amp;e=P4lPd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0.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1.png"/><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hyperlink" Target="https://www.youtube.com/watch?v=zsMqp23myHY" TargetMode="External"/><Relationship Id="rId2" Type="http://schemas.openxmlformats.org/officeDocument/2006/relationships/hyperlink" Target="https://sunatperu-my.sharepoint.com/:v:/g/personal/dgo_sunat_gob_pe/EU2YyaixX5tAlZPnwqoJq14BrB-HhYpI61UgzzXCoU6kWg?nav=eyJyZWZlcnJhbEluZm8iOnsicmVmZXJyYWxBcHAiOiJPbmVEcml2ZUZvckJ1c2luZXNzIiwicmVmZXJyYWxBcHBQbGF0Zm9ybSI6IldlYiIsInJlZmVycmFsTW9kZSI6InZpZXciLCJyZWZlcnJhbFZpZXciOiJNeUZpbGVzTGlua0RpcmVjdCJ9fQ&amp;e=vbkiCG" TargetMode="Externa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title"/>
          </p:nvPr>
        </p:nvSpPr>
        <p:spPr>
          <a:xfrm>
            <a:off x="798151" y="3756458"/>
            <a:ext cx="9508824" cy="1325563"/>
          </a:xfrm>
        </p:spPr>
        <p:txBody>
          <a:bodyPr/>
          <a:lstStyle/>
          <a:p>
            <a:r>
              <a:rPr lang="es-PE" sz="3800" dirty="0"/>
              <a:t>SISTEMA INTEGRADO DE REGISTROS ELECTRONICOS</a:t>
            </a:r>
          </a:p>
        </p:txBody>
      </p:sp>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1" y="5424023"/>
            <a:ext cx="6630882" cy="996124"/>
          </a:xfrm>
        </p:spPr>
        <p:txBody>
          <a:bodyPr>
            <a:noAutofit/>
          </a:bodyPr>
          <a:lstStyle/>
          <a:p>
            <a:r>
              <a:rPr lang="es-PE" dirty="0"/>
              <a:t>Cómo funciona, beneficios y cronograma de implementación</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Tree>
    <p:extLst>
      <p:ext uri="{BB962C8B-B14F-4D97-AF65-F5344CB8AC3E}">
        <p14:creationId xmlns:p14="http://schemas.microsoft.com/office/powerpoint/2010/main" val="43047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AF425DB-5F5A-417C-B2D1-FBE94041878F}"/>
              </a:ext>
            </a:extLst>
          </p:cNvPr>
          <p:cNvSpPr>
            <a:spLocks noGrp="1"/>
          </p:cNvSpPr>
          <p:nvPr>
            <p:ph type="title"/>
          </p:nvPr>
        </p:nvSpPr>
        <p:spPr>
          <a:xfrm>
            <a:off x="1208171" y="487279"/>
            <a:ext cx="8747961" cy="595509"/>
          </a:xfrm>
        </p:spPr>
        <p:txBody>
          <a:bodyPr>
            <a:normAutofit/>
          </a:bodyPr>
          <a:lstStyle/>
          <a:p>
            <a:r>
              <a:rPr lang="es-ES" kern="0" dirty="0">
                <a:ea typeface="Fira Sans Medium"/>
                <a:sym typeface="Fira Sans Medium"/>
              </a:rPr>
              <a:t>Normatividad</a:t>
            </a:r>
            <a:endParaRPr lang="es-PE" dirty="0"/>
          </a:p>
        </p:txBody>
      </p:sp>
      <p:graphicFrame>
        <p:nvGraphicFramePr>
          <p:cNvPr id="4" name="Diagrama 3">
            <a:extLst>
              <a:ext uri="{FF2B5EF4-FFF2-40B4-BE49-F238E27FC236}">
                <a16:creationId xmlns:a16="http://schemas.microsoft.com/office/drawing/2014/main" id="{BCAF3D3B-11BF-4957-8419-E184959E8F92}"/>
              </a:ext>
            </a:extLst>
          </p:cNvPr>
          <p:cNvGraphicFramePr/>
          <p:nvPr>
            <p:extLst>
              <p:ext uri="{D42A27DB-BD31-4B8C-83A1-F6EECF244321}">
                <p14:modId xmlns:p14="http://schemas.microsoft.com/office/powerpoint/2010/main" val="2532168830"/>
              </p:ext>
            </p:extLst>
          </p:nvPr>
        </p:nvGraphicFramePr>
        <p:xfrm>
          <a:off x="1208171" y="1459683"/>
          <a:ext cx="9965189" cy="525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CD47541B-A174-B793-477C-9D04E7A7D26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596333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a:t>
            </a:r>
            <a:br>
              <a:rPr lang="es-PE" dirty="0">
                <a:latin typeface="Arial"/>
                <a:cs typeface="Arial"/>
              </a:rPr>
            </a:br>
            <a:r>
              <a:rPr lang="es-PE" dirty="0">
                <a:latin typeface="Arial"/>
                <a:cs typeface="Arial"/>
              </a:rPr>
              <a:t>RVIE</a:t>
            </a:r>
            <a:endParaRPr lang="es-PE" dirty="0"/>
          </a:p>
        </p:txBody>
      </p:sp>
      <p:pic>
        <p:nvPicPr>
          <p:cNvPr id="6" name="Imagen 5">
            <a:extLst>
              <a:ext uri="{FF2B5EF4-FFF2-40B4-BE49-F238E27FC236}">
                <a16:creationId xmlns:a16="http://schemas.microsoft.com/office/drawing/2014/main" id="{B7EE8056-E476-55B4-C1B4-406EAA0652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766" y="1512976"/>
            <a:ext cx="10306580" cy="4711942"/>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8760F5D6-6313-DED4-5901-DE2CC1F7873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875743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a:t>
            </a:r>
            <a:br>
              <a:rPr lang="es-PE" dirty="0">
                <a:latin typeface="Arial"/>
                <a:cs typeface="Arial"/>
              </a:rPr>
            </a:br>
            <a:r>
              <a:rPr lang="es-PE" dirty="0">
                <a:latin typeface="Arial"/>
                <a:cs typeface="Arial"/>
              </a:rPr>
              <a:t>RCE</a:t>
            </a:r>
            <a:endParaRPr lang="es-PE" dirty="0"/>
          </a:p>
        </p:txBody>
      </p:sp>
      <p:pic>
        <p:nvPicPr>
          <p:cNvPr id="5" name="Imagen 4">
            <a:extLst>
              <a:ext uri="{FF2B5EF4-FFF2-40B4-BE49-F238E27FC236}">
                <a16:creationId xmlns:a16="http://schemas.microsoft.com/office/drawing/2014/main" id="{0D6B44FD-8CDE-A71D-50AF-5BBBDE161F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5794" y="1437810"/>
            <a:ext cx="10346422" cy="4879786"/>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40CA1949-1F64-9DD7-DDD9-469C353C01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43926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DD75C8-884E-445F-AAF4-FD6074C6E3A8}"/>
              </a:ext>
            </a:extLst>
          </p:cNvPr>
          <p:cNvSpPr>
            <a:spLocks noGrp="1"/>
          </p:cNvSpPr>
          <p:nvPr>
            <p:ph type="title"/>
          </p:nvPr>
        </p:nvSpPr>
        <p:spPr/>
        <p:txBody>
          <a:bodyPr/>
          <a:lstStyle/>
          <a:p>
            <a:r>
              <a:rPr lang="es-ES" kern="0" dirty="0"/>
              <a:t>Ajustes posteriores SIRE</a:t>
            </a:r>
            <a:endParaRPr lang="es-PE" dirty="0"/>
          </a:p>
        </p:txBody>
      </p:sp>
      <p:graphicFrame>
        <p:nvGraphicFramePr>
          <p:cNvPr id="5" name="Diagrama 4">
            <a:extLst>
              <a:ext uri="{FF2B5EF4-FFF2-40B4-BE49-F238E27FC236}">
                <a16:creationId xmlns:a16="http://schemas.microsoft.com/office/drawing/2014/main" id="{3DBAC175-4C07-437A-B14C-5355DD8106EE}"/>
              </a:ext>
            </a:extLst>
          </p:cNvPr>
          <p:cNvGraphicFramePr/>
          <p:nvPr>
            <p:extLst>
              <p:ext uri="{D42A27DB-BD31-4B8C-83A1-F6EECF244321}">
                <p14:modId xmlns:p14="http://schemas.microsoft.com/office/powerpoint/2010/main" val="223390868"/>
              </p:ext>
            </p:extLst>
          </p:nvPr>
        </p:nvGraphicFramePr>
        <p:xfrm>
          <a:off x="1287157" y="1533525"/>
          <a:ext cx="10590518" cy="4737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DC34742E-B225-E8AB-BE0D-58CFE84C450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68991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FB45D5F-4504-399B-CAFA-1B0F7F19759C}"/>
              </a:ext>
            </a:extLst>
          </p:cNvPr>
          <p:cNvSpPr>
            <a:spLocks noGrp="1"/>
          </p:cNvSpPr>
          <p:nvPr>
            <p:ph type="title"/>
          </p:nvPr>
        </p:nvSpPr>
        <p:spPr>
          <a:xfrm>
            <a:off x="1208170" y="333405"/>
            <a:ext cx="7250029" cy="866274"/>
          </a:xfrm>
        </p:spPr>
        <p:txBody>
          <a:bodyPr>
            <a:normAutofit/>
          </a:bodyPr>
          <a:lstStyle/>
          <a:p>
            <a:r>
              <a:rPr lang="es-PE" dirty="0"/>
              <a:t>Procedimiento para ajustes posteriores - RCE</a:t>
            </a:r>
          </a:p>
        </p:txBody>
      </p:sp>
      <p:graphicFrame>
        <p:nvGraphicFramePr>
          <p:cNvPr id="4" name="Diagrama 3">
            <a:extLst>
              <a:ext uri="{FF2B5EF4-FFF2-40B4-BE49-F238E27FC236}">
                <a16:creationId xmlns:a16="http://schemas.microsoft.com/office/drawing/2014/main" id="{0940FF58-168D-A348-563A-85720003FFFC}"/>
              </a:ext>
            </a:extLst>
          </p:cNvPr>
          <p:cNvGraphicFramePr/>
          <p:nvPr>
            <p:extLst>
              <p:ext uri="{D42A27DB-BD31-4B8C-83A1-F6EECF244321}">
                <p14:modId xmlns:p14="http://schemas.microsoft.com/office/powerpoint/2010/main" val="3779883187"/>
              </p:ext>
            </p:extLst>
          </p:nvPr>
        </p:nvGraphicFramePr>
        <p:xfrm>
          <a:off x="2054790" y="1105928"/>
          <a:ext cx="91421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áfico 4">
            <a:extLst>
              <a:ext uri="{FF2B5EF4-FFF2-40B4-BE49-F238E27FC236}">
                <a16:creationId xmlns:a16="http://schemas.microsoft.com/office/drawing/2014/main" id="{95ACBCC3-5DBF-8921-CC18-4986D522B4D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9908929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Gráfico de rectángulos&#10;&#10;Descripción generada automáticamente con confianza media">
            <a:extLst>
              <a:ext uri="{FF2B5EF4-FFF2-40B4-BE49-F238E27FC236}">
                <a16:creationId xmlns:a16="http://schemas.microsoft.com/office/drawing/2014/main" id="{1BA56A3F-2FD9-3AE2-5D8D-11573276B8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449" y="1410381"/>
            <a:ext cx="10581607" cy="5394545"/>
          </a:xfrm>
          <a:prstGeom prst="rect">
            <a:avLst/>
          </a:prstGeom>
        </p:spPr>
      </p:pic>
      <p:pic>
        <p:nvPicPr>
          <p:cNvPr id="4" name="Imagen 3">
            <a:extLst>
              <a:ext uri="{FF2B5EF4-FFF2-40B4-BE49-F238E27FC236}">
                <a16:creationId xmlns:a16="http://schemas.microsoft.com/office/drawing/2014/main" id="{05CC2FFA-9561-AC0F-4DB6-7A527479E2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2125" y="6329291"/>
            <a:ext cx="1732852" cy="396007"/>
          </a:xfrm>
          <a:prstGeom prst="rect">
            <a:avLst/>
          </a:prstGeom>
          <a:effectLst>
            <a:softEdge rad="63500"/>
          </a:effectLst>
        </p:spPr>
      </p:pic>
      <p:sp>
        <p:nvSpPr>
          <p:cNvPr id="6" name="Título 2">
            <a:extLst>
              <a:ext uri="{FF2B5EF4-FFF2-40B4-BE49-F238E27FC236}">
                <a16:creationId xmlns:a16="http://schemas.microsoft.com/office/drawing/2014/main" id="{DF510168-69DC-C4BD-6FE2-0C9E772ABAA8}"/>
              </a:ext>
            </a:extLst>
          </p:cNvPr>
          <p:cNvSpPr>
            <a:spLocks noGrp="1"/>
          </p:cNvSpPr>
          <p:nvPr>
            <p:ph type="title"/>
          </p:nvPr>
        </p:nvSpPr>
        <p:spPr>
          <a:xfrm>
            <a:off x="1208171" y="333405"/>
            <a:ext cx="8548304" cy="866274"/>
          </a:xfrm>
        </p:spPr>
        <p:txBody>
          <a:bodyPr>
            <a:normAutofit/>
          </a:bodyPr>
          <a:lstStyle/>
          <a:p>
            <a:r>
              <a:rPr lang="es-ES" dirty="0"/>
              <a:t>Estructura del archivo plano </a:t>
            </a:r>
            <a:br>
              <a:rPr lang="es-ES" dirty="0"/>
            </a:br>
            <a:r>
              <a:rPr lang="es-ES" dirty="0"/>
              <a:t>con ajustes posteriores - RCE</a:t>
            </a:r>
            <a:endParaRPr lang="es-PE" dirty="0"/>
          </a:p>
        </p:txBody>
      </p:sp>
      <p:pic>
        <p:nvPicPr>
          <p:cNvPr id="2" name="Gráfico 1">
            <a:extLst>
              <a:ext uri="{FF2B5EF4-FFF2-40B4-BE49-F238E27FC236}">
                <a16:creationId xmlns:a16="http://schemas.microsoft.com/office/drawing/2014/main" id="{3777B493-52E4-A05A-D6A8-38E47351E6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241151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AJUSTES POSTERIORES (RVIE)</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AF2C34DA-F39A-CC2D-C4A1-7D76CA8F938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6032816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513B2E-3D12-088B-78F4-87109A73C9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013" y="6370146"/>
            <a:ext cx="1732852" cy="396007"/>
          </a:xfrm>
          <a:prstGeom prst="rect">
            <a:avLst/>
          </a:prstGeom>
          <a:effectLst>
            <a:softEdge rad="63500"/>
          </a:effectLst>
        </p:spPr>
      </p:pic>
      <p:sp>
        <p:nvSpPr>
          <p:cNvPr id="3" name="Título 2">
            <a:extLst>
              <a:ext uri="{FF2B5EF4-FFF2-40B4-BE49-F238E27FC236}">
                <a16:creationId xmlns:a16="http://schemas.microsoft.com/office/drawing/2014/main" id="{6FB45D5F-4504-399B-CAFA-1B0F7F19759C}"/>
              </a:ext>
            </a:extLst>
          </p:cNvPr>
          <p:cNvSpPr>
            <a:spLocks noGrp="1"/>
          </p:cNvSpPr>
          <p:nvPr>
            <p:ph type="title"/>
          </p:nvPr>
        </p:nvSpPr>
        <p:spPr>
          <a:xfrm>
            <a:off x="1208170" y="333405"/>
            <a:ext cx="7250029" cy="866274"/>
          </a:xfrm>
        </p:spPr>
        <p:txBody>
          <a:bodyPr>
            <a:normAutofit/>
          </a:bodyPr>
          <a:lstStyle/>
          <a:p>
            <a:r>
              <a:rPr lang="es-PE" dirty="0"/>
              <a:t>Procedimiento para ajustes posteriores - RVIE</a:t>
            </a:r>
          </a:p>
        </p:txBody>
      </p:sp>
      <p:graphicFrame>
        <p:nvGraphicFramePr>
          <p:cNvPr id="4" name="Diagrama 3">
            <a:extLst>
              <a:ext uri="{FF2B5EF4-FFF2-40B4-BE49-F238E27FC236}">
                <a16:creationId xmlns:a16="http://schemas.microsoft.com/office/drawing/2014/main" id="{0940FF58-168D-A348-563A-85720003FFFC}"/>
              </a:ext>
            </a:extLst>
          </p:cNvPr>
          <p:cNvGraphicFramePr/>
          <p:nvPr/>
        </p:nvGraphicFramePr>
        <p:xfrm>
          <a:off x="1948110" y="1264951"/>
          <a:ext cx="91421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áfico 4">
            <a:extLst>
              <a:ext uri="{FF2B5EF4-FFF2-40B4-BE49-F238E27FC236}">
                <a16:creationId xmlns:a16="http://schemas.microsoft.com/office/drawing/2014/main" id="{404361F4-C6AF-10D7-0CA1-6A02035A83D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701718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FDD75C8-884E-445F-AAF4-FD6074C6E3A8}"/>
              </a:ext>
            </a:extLst>
          </p:cNvPr>
          <p:cNvSpPr>
            <a:spLocks noGrp="1"/>
          </p:cNvSpPr>
          <p:nvPr>
            <p:ph type="title"/>
          </p:nvPr>
        </p:nvSpPr>
        <p:spPr>
          <a:xfrm>
            <a:off x="1208171" y="333405"/>
            <a:ext cx="8548304" cy="866274"/>
          </a:xfrm>
        </p:spPr>
        <p:txBody>
          <a:bodyPr>
            <a:normAutofit/>
          </a:bodyPr>
          <a:lstStyle/>
          <a:p>
            <a:r>
              <a:rPr lang="es-ES" dirty="0"/>
              <a:t>Estructura del archivo plano </a:t>
            </a:r>
            <a:br>
              <a:rPr lang="es-ES" dirty="0"/>
            </a:br>
            <a:r>
              <a:rPr lang="es-ES" dirty="0"/>
              <a:t>con ajustes posteriores - RVIE</a:t>
            </a:r>
            <a:endParaRPr lang="es-PE" dirty="0"/>
          </a:p>
        </p:txBody>
      </p:sp>
      <p:pic>
        <p:nvPicPr>
          <p:cNvPr id="8" name="Imagen 7" descr="Imagen que contiene Tabla&#10;&#10;Descripción generada automáticamente">
            <a:extLst>
              <a:ext uri="{FF2B5EF4-FFF2-40B4-BE49-F238E27FC236}">
                <a16:creationId xmlns:a16="http://schemas.microsoft.com/office/drawing/2014/main" id="{7889F8BF-3548-66E1-C0EA-693C6F965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225" y="1632325"/>
            <a:ext cx="11153775" cy="4562908"/>
          </a:xfrm>
          <a:prstGeom prst="rect">
            <a:avLst/>
          </a:prstGeom>
        </p:spPr>
      </p:pic>
      <p:pic>
        <p:nvPicPr>
          <p:cNvPr id="2" name="Gráfico 1">
            <a:extLst>
              <a:ext uri="{FF2B5EF4-FFF2-40B4-BE49-F238E27FC236}">
                <a16:creationId xmlns:a16="http://schemas.microsoft.com/office/drawing/2014/main" id="{7E1A4942-7232-28BF-2FE0-4902F8929D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24294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A0644E4-54EA-4E16-9FB4-1B6897B6F3E4}"/>
              </a:ext>
            </a:extLst>
          </p:cNvPr>
          <p:cNvSpPr>
            <a:spLocks noGrp="1"/>
          </p:cNvSpPr>
          <p:nvPr>
            <p:ph type="title"/>
          </p:nvPr>
        </p:nvSpPr>
        <p:spPr/>
        <p:txBody>
          <a:bodyPr/>
          <a:lstStyle/>
          <a:p>
            <a:r>
              <a:rPr lang="es-MX" dirty="0"/>
              <a:t>Anexos</a:t>
            </a:r>
            <a:endParaRPr lang="es-PE" dirty="0"/>
          </a:p>
        </p:txBody>
      </p:sp>
      <p:pic>
        <p:nvPicPr>
          <p:cNvPr id="6" name="Imagen 5" descr="Texto&#10;&#10;Descripción generada automáticamente con confianza media">
            <a:extLst>
              <a:ext uri="{FF2B5EF4-FFF2-40B4-BE49-F238E27FC236}">
                <a16:creationId xmlns:a16="http://schemas.microsoft.com/office/drawing/2014/main" id="{33864DEA-BF71-53C5-C12E-3A045FC85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6121" y="1503129"/>
            <a:ext cx="8064529" cy="5105944"/>
          </a:xfrm>
          <a:prstGeom prst="rect">
            <a:avLst/>
          </a:prstGeom>
        </p:spPr>
      </p:pic>
      <p:pic>
        <p:nvPicPr>
          <p:cNvPr id="2" name="Gráfico 1">
            <a:extLst>
              <a:ext uri="{FF2B5EF4-FFF2-40B4-BE49-F238E27FC236}">
                <a16:creationId xmlns:a16="http://schemas.microsoft.com/office/drawing/2014/main" id="{7F40363E-4D5C-15AA-F6CE-FB259B40EF0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02534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A0644E4-54EA-4E16-9FB4-1B6897B6F3E4}"/>
              </a:ext>
            </a:extLst>
          </p:cNvPr>
          <p:cNvSpPr>
            <a:spLocks noGrp="1"/>
          </p:cNvSpPr>
          <p:nvPr>
            <p:ph type="title"/>
          </p:nvPr>
        </p:nvSpPr>
        <p:spPr/>
        <p:txBody>
          <a:bodyPr>
            <a:normAutofit/>
          </a:bodyPr>
          <a:lstStyle/>
          <a:p>
            <a:r>
              <a:rPr lang="es-MX" dirty="0"/>
              <a:t>Anexos</a:t>
            </a:r>
            <a:endParaRPr lang="es-PE" dirty="0"/>
          </a:p>
        </p:txBody>
      </p:sp>
      <p:pic>
        <p:nvPicPr>
          <p:cNvPr id="5" name="Imagen 4" descr="Tabla&#10;&#10;Descripción generada automáticamente con confianza media">
            <a:extLst>
              <a:ext uri="{FF2B5EF4-FFF2-40B4-BE49-F238E27FC236}">
                <a16:creationId xmlns:a16="http://schemas.microsoft.com/office/drawing/2014/main" id="{C9B78D30-86F6-7CE5-168F-AF6DD8E788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3992" y="1595055"/>
            <a:ext cx="9105802" cy="5028845"/>
          </a:xfrm>
          <a:prstGeom prst="rect">
            <a:avLst/>
          </a:prstGeom>
        </p:spPr>
      </p:pic>
      <p:pic>
        <p:nvPicPr>
          <p:cNvPr id="2" name="Gráfico 1">
            <a:extLst>
              <a:ext uri="{FF2B5EF4-FFF2-40B4-BE49-F238E27FC236}">
                <a16:creationId xmlns:a16="http://schemas.microsoft.com/office/drawing/2014/main" id="{D4931472-9A5C-3E1F-8E48-0E7E0E0E739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149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AF425DB-5F5A-417C-B2D1-FBE94041878F}"/>
              </a:ext>
            </a:extLst>
          </p:cNvPr>
          <p:cNvSpPr>
            <a:spLocks noGrp="1"/>
          </p:cNvSpPr>
          <p:nvPr>
            <p:ph type="title"/>
          </p:nvPr>
        </p:nvSpPr>
        <p:spPr>
          <a:xfrm>
            <a:off x="1208171" y="487279"/>
            <a:ext cx="8747961" cy="595509"/>
          </a:xfrm>
        </p:spPr>
        <p:txBody>
          <a:bodyPr>
            <a:normAutofit/>
          </a:bodyPr>
          <a:lstStyle/>
          <a:p>
            <a:r>
              <a:rPr lang="es-ES" kern="0" dirty="0">
                <a:ea typeface="Fira Sans Medium"/>
                <a:sym typeface="Fira Sans Medium"/>
              </a:rPr>
              <a:t>Obligación de utilizar el SIRE</a:t>
            </a:r>
            <a:endParaRPr lang="es-PE" dirty="0"/>
          </a:p>
        </p:txBody>
      </p:sp>
      <p:pic>
        <p:nvPicPr>
          <p:cNvPr id="2" name="Gráfico 1">
            <a:extLst>
              <a:ext uri="{FF2B5EF4-FFF2-40B4-BE49-F238E27FC236}">
                <a16:creationId xmlns:a16="http://schemas.microsoft.com/office/drawing/2014/main" id="{CD47541B-A174-B793-477C-9D04E7A7D26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6" name="Imagen 5" descr="Diagrama, Escala de tiempo&#10;&#10;Descripción generada automáticamente">
            <a:extLst>
              <a:ext uri="{FF2B5EF4-FFF2-40B4-BE49-F238E27FC236}">
                <a16:creationId xmlns:a16="http://schemas.microsoft.com/office/drawing/2014/main" id="{4F4F06EB-F8DC-A38A-E1EE-9D7F309E75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4275" y="1446486"/>
            <a:ext cx="8336150" cy="5274332"/>
          </a:xfrm>
          <a:prstGeom prst="rect">
            <a:avLst/>
          </a:prstGeom>
        </p:spPr>
      </p:pic>
    </p:spTree>
    <p:extLst>
      <p:ext uri="{BB962C8B-B14F-4D97-AF65-F5344CB8AC3E}">
        <p14:creationId xmlns:p14="http://schemas.microsoft.com/office/powerpoint/2010/main" val="40444733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230A39E-9338-A341-C823-F0E9CA7A94DB}"/>
              </a:ext>
            </a:extLst>
          </p:cNvPr>
          <p:cNvSpPr>
            <a:spLocks noGrp="1"/>
          </p:cNvSpPr>
          <p:nvPr>
            <p:ph type="title"/>
          </p:nvPr>
        </p:nvSpPr>
        <p:spPr>
          <a:xfrm>
            <a:off x="1208170" y="333405"/>
            <a:ext cx="8377789" cy="866274"/>
          </a:xfrm>
        </p:spPr>
        <p:txBody>
          <a:bodyPr>
            <a:normAutofit/>
          </a:bodyPr>
          <a:lstStyle/>
          <a:p>
            <a:r>
              <a:rPr lang="es-PE" dirty="0"/>
              <a:t>Resolución de Superintendencia Nacional Adjunta de Tributos Internos N° 28-2024-SUNAT/700000</a:t>
            </a:r>
          </a:p>
        </p:txBody>
      </p:sp>
      <p:pic>
        <p:nvPicPr>
          <p:cNvPr id="4" name="Gráfico 3">
            <a:extLst>
              <a:ext uri="{FF2B5EF4-FFF2-40B4-BE49-F238E27FC236}">
                <a16:creationId xmlns:a16="http://schemas.microsoft.com/office/drawing/2014/main" id="{8623D67D-BA4E-7A53-D471-5C3F60716D6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857051"/>
            <a:ext cx="1198462" cy="293599"/>
          </a:xfrm>
          <a:prstGeom prst="rect">
            <a:avLst/>
          </a:prstGeom>
        </p:spPr>
      </p:pic>
      <p:graphicFrame>
        <p:nvGraphicFramePr>
          <p:cNvPr id="6" name="Diagrama 5">
            <a:extLst>
              <a:ext uri="{FF2B5EF4-FFF2-40B4-BE49-F238E27FC236}">
                <a16:creationId xmlns:a16="http://schemas.microsoft.com/office/drawing/2014/main" id="{A1BA93EA-5B0F-69EA-CE1C-851139D25731}"/>
              </a:ext>
            </a:extLst>
          </p:cNvPr>
          <p:cNvGraphicFramePr/>
          <p:nvPr>
            <p:extLst>
              <p:ext uri="{D42A27DB-BD31-4B8C-83A1-F6EECF244321}">
                <p14:modId xmlns:p14="http://schemas.microsoft.com/office/powerpoint/2010/main" val="1968812458"/>
              </p:ext>
            </p:extLst>
          </p:nvPr>
        </p:nvGraphicFramePr>
        <p:xfrm>
          <a:off x="2032000" y="1426128"/>
          <a:ext cx="8128000" cy="5192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03652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 Texto, Chat o mensaje de texto&#10;&#10;Descripción generada automáticamente">
            <a:extLst>
              <a:ext uri="{FF2B5EF4-FFF2-40B4-BE49-F238E27FC236}">
                <a16:creationId xmlns:a16="http://schemas.microsoft.com/office/drawing/2014/main" id="{30662ECD-E9AC-DAC0-A2E0-C9704E17FAA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03908" y="1494677"/>
            <a:ext cx="8063904" cy="5104530"/>
          </a:xfrm>
        </p:spPr>
      </p:pic>
      <p:sp>
        <p:nvSpPr>
          <p:cNvPr id="3" name="Título 2">
            <a:extLst>
              <a:ext uri="{FF2B5EF4-FFF2-40B4-BE49-F238E27FC236}">
                <a16:creationId xmlns:a16="http://schemas.microsoft.com/office/drawing/2014/main" id="{63B08A15-85D5-279F-8705-A452FA2D2F6F}"/>
              </a:ext>
            </a:extLst>
          </p:cNvPr>
          <p:cNvSpPr>
            <a:spLocks noGrp="1"/>
          </p:cNvSpPr>
          <p:nvPr>
            <p:ph type="title"/>
          </p:nvPr>
        </p:nvSpPr>
        <p:spPr/>
        <p:txBody>
          <a:bodyPr/>
          <a:lstStyle/>
          <a:p>
            <a:r>
              <a:rPr lang="es-PE" dirty="0"/>
              <a:t>WWW.CPE.SUNAT.GOB.PE</a:t>
            </a:r>
          </a:p>
        </p:txBody>
      </p:sp>
      <p:pic>
        <p:nvPicPr>
          <p:cNvPr id="2" name="Gráfico 1">
            <a:extLst>
              <a:ext uri="{FF2B5EF4-FFF2-40B4-BE49-F238E27FC236}">
                <a16:creationId xmlns:a16="http://schemas.microsoft.com/office/drawing/2014/main" id="{AF3BEF53-F03F-2084-D6B3-FCD377C6BC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2238815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380891"/>
            <a:ext cx="7526339" cy="996124"/>
          </a:xfrm>
        </p:spPr>
        <p:txBody>
          <a:bodyPr>
            <a:noAutofit/>
          </a:bodyPr>
          <a:lstStyle/>
          <a:p>
            <a:r>
              <a:rPr lang="es-PE" dirty="0"/>
              <a:t>Preguntas Frecuentes</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8052550"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3800" dirty="0"/>
              <a:t>SISTEMA INTEGRADO DE REGISTROS ELECTRONICOS</a:t>
            </a:r>
          </a:p>
        </p:txBody>
      </p:sp>
    </p:spTree>
    <p:extLst>
      <p:ext uri="{BB962C8B-B14F-4D97-AF65-F5344CB8AC3E}">
        <p14:creationId xmlns:p14="http://schemas.microsoft.com/office/powerpoint/2010/main" val="2606110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13" name="CuadroTexto 12">
            <a:extLst>
              <a:ext uri="{FF2B5EF4-FFF2-40B4-BE49-F238E27FC236}">
                <a16:creationId xmlns:a16="http://schemas.microsoft.com/office/drawing/2014/main" id="{96D62CF1-F339-0847-ADB1-E347071FAB6E}"/>
              </a:ext>
            </a:extLst>
          </p:cNvPr>
          <p:cNvSpPr txBox="1"/>
          <p:nvPr/>
        </p:nvSpPr>
        <p:spPr>
          <a:xfrm>
            <a:off x="1319842" y="1443789"/>
            <a:ext cx="10610490" cy="4524637"/>
          </a:xfrm>
          <a:prstGeom prst="rect">
            <a:avLst/>
          </a:prstGeom>
          <a:noFill/>
        </p:spPr>
        <p:txBody>
          <a:bodyPr wrap="square">
            <a:spAutoFit/>
          </a:bodyPr>
          <a:lstStyle/>
          <a:p>
            <a:pPr lvl="0" algn="just">
              <a:lnSpc>
                <a:spcPct val="107000"/>
              </a:lnSpc>
            </a:pPr>
            <a:r>
              <a:rPr lang="es-ES"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¿Qué tipo de comprobantes se propone en el RCE?</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01 – Factura</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07 – Nota de Crédito</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08 – Nota de Débito</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23 – Póliza de adjudicación por remate o adjudicación de bienes </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30 – Documentos emitidos por las empresas que desempeñan el rol adquirente en los sistemas de pago mediante tarjetas de crédito y débito, emitidas por bancos e instituciones financieras o crediticias, domiciliados o no en el país</a:t>
            </a:r>
            <a:r>
              <a:rPr lang="es-419" dirty="0">
                <a:effectLst/>
                <a:latin typeface="ArialNarrow"/>
                <a:ea typeface="Calibri" panose="020F0502020204030204" pitchFamily="34" charset="0"/>
                <a:cs typeface="ArialNarrow"/>
              </a:rPr>
              <a:t>.</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34 – Documento del Operador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42 –­ Documentos emitidos por las empresas que desempeñan el rol adquiriente en los  sistemas de pago mediante tarjetas de crédito emitidas por ellas mismas</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50 – Declaración Aduanera de Mercancías – Importación definitiva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52 – Despacho simplificado – Importación simplificada</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53 – Declaración de mensajería o Courier</a:t>
            </a:r>
            <a:endParaRPr lang="es-PE"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dirty="0">
                <a:effectLst/>
                <a:latin typeface="Calibri" panose="020F0502020204030204" pitchFamily="34" charset="0"/>
                <a:ea typeface="Calibri" panose="020F0502020204030204" pitchFamily="34" charset="0"/>
                <a:cs typeface="Times New Roman" panose="02020603050405020304" pitchFamily="18" charset="0"/>
              </a:rPr>
              <a:t>50 – Liquidación de cobranza</a:t>
            </a:r>
            <a:endParaRPr lang="es-P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DD965C2E-27D2-EFEF-5E28-BABF1E5C07C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085133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8" name="CuadroTexto 7">
            <a:extLst>
              <a:ext uri="{FF2B5EF4-FFF2-40B4-BE49-F238E27FC236}">
                <a16:creationId xmlns:a16="http://schemas.microsoft.com/office/drawing/2014/main" id="{82E198BA-1CD8-14BE-C6C9-317916C98042}"/>
              </a:ext>
            </a:extLst>
          </p:cNvPr>
          <p:cNvSpPr txBox="1"/>
          <p:nvPr/>
        </p:nvSpPr>
        <p:spPr>
          <a:xfrm>
            <a:off x="998620" y="1758724"/>
            <a:ext cx="11086700" cy="363554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¿La propuesta de SUNAT puede ser modificada por el contribuyente?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propuesta de SUNAT del RVIE puede ser complementada por el contribuyente, agregando comprobantes físicos y tipo de cambio o modificando el tipo de cambio propuesto.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propuesta del RCE puede ser complementada por el contribuyente, agregando comprobantes no propuestos, modificando datos o complementando datos de los comprobantes propuestos incluido el tipo de cambio, excluyendo comprobantes de pago propuestos.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¿Pueden incluirse las notas de crédito electrónicas a la propuesta?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notas de crédito electrónicas no pueden agregarse a la propuesta; de existir alguna nota de crédito no propuesta, el contribuyente debe reemplazar la propuesta.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relación a los demás comprobantes electrónicos de los tipos propuestos, solo podrán incluirse aquellos que tengan fecha de emisión anterior al período a generar.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EAB82347-BB67-4178-2596-170533A72B8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96765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13B8145F-12BC-F9CF-C011-C6A6DBC891E8}"/>
              </a:ext>
            </a:extLst>
          </p:cNvPr>
          <p:cNvSpPr txBox="1"/>
          <p:nvPr/>
        </p:nvSpPr>
        <p:spPr>
          <a:xfrm>
            <a:off x="1135780" y="1852482"/>
            <a:ext cx="10492340" cy="274645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¿En qué casos se debe llenar el Registro de Operaciones con No Domiciliados?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información del Registro de No Domiciliados debe ser importada por el contribuyente a la opción preliminar, si cuenta con este tipo de información, caso contrario el sistema generará el Registro de Operaciones con sujetos No domiciliados sin información.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¿Hasta qué momento pueden eliminarse los preliminares de los registros de compras y ventas?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preliminares de los registros de compras y ventas, pueden eliminarse hasta antes de su generación, en la opción Generación de Registros haciendo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la “X” de la columna “Eliminación del preliminar” del Registro que se desea eliminar.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330BBCAE-EA0C-EC04-49E9-1457E67F615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2491648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7404D93C-F4A5-E41D-2B90-ECEC91B08132}"/>
              </a:ext>
            </a:extLst>
          </p:cNvPr>
          <p:cNvSpPr txBox="1"/>
          <p:nvPr/>
        </p:nvSpPr>
        <p:spPr>
          <a:xfrm>
            <a:off x="998620" y="1907589"/>
            <a:ext cx="10868427" cy="3042821"/>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¿Cómo se excluye un comprobante de la propuesta del RCE?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excluir un comprobante de la propuesta del RCE, se debe seleccionar el/los comprobantes a excluir y luego hacemos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el botón complementar propuesta y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click</a:t>
            </a:r>
            <a:r>
              <a:rPr lang="es-ES" sz="1800" dirty="0">
                <a:effectLst/>
                <a:latin typeface="Calibri" panose="020F0502020204030204" pitchFamily="34" charset="0"/>
                <a:ea typeface="Calibri" panose="020F0502020204030204" pitchFamily="34" charset="0"/>
                <a:cs typeface="Times New Roman" panose="02020603050405020304" pitchFamily="18" charset="0"/>
              </a:rPr>
              <a:t> en excluir.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La exclusión también se puede realizar de manera masiva a través de la importación de un archivo plano, con la estructura detallada en la tercera columna del Anexo 08 de la RS 112-2021/SUNAT, incorporado por la RS 040-2022/SUNAT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¿Cómo regreso a la propuesta, un comprobante excluido por error?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incorporar a la propuesta un comprobante excluido por error, vamos a la opción excluidos, seleccionamos los comprobantes y luego ejecutamos la funcionalidad “incluir”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6CD8B3ED-6B6F-375D-4080-C945833BA3D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256415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3C96E024-0260-28AD-DD92-616A94D76418}"/>
              </a:ext>
            </a:extLst>
          </p:cNvPr>
          <p:cNvSpPr txBox="1"/>
          <p:nvPr/>
        </p:nvSpPr>
        <p:spPr>
          <a:xfrm>
            <a:off x="998620" y="1678904"/>
            <a:ext cx="10766660" cy="3620350"/>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¿Se puede eliminar un comprobante de pago propuesto?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comprobantes de pago propuestos no pueden ser eliminados de la propuesta del RCE. Estos comprobantes pueden excluirse.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¿Se puede excluir un comprobante de pago agregado por el contribuyente?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comprobantes de pago agregados por el contribuyente no pueden ser excluidos; pero si pueden ser eliminados.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¿Cuál es la estructura del reemplazo para el RCE y RVIE?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5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 estructura para realizar el reemplazo de la propuesta del RVIE y el RCE se encuentran en los anexos 3 y 11 de la Resolución de Superintendencia N-° 00112-2021/SUNAT modificada por la Resolución de Superintendencia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N.°</a:t>
            </a:r>
            <a:r>
              <a:rPr lang="es-ES" sz="1800" dirty="0">
                <a:effectLst/>
                <a:latin typeface="Calibri" panose="020F0502020204030204" pitchFamily="34" charset="0"/>
                <a:ea typeface="Calibri" panose="020F0502020204030204" pitchFamily="34" charset="0"/>
                <a:cs typeface="Times New Roman" panose="02020603050405020304" pitchFamily="18" charset="0"/>
              </a:rPr>
              <a:t> 040-2022/SUNAT.</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4E080F83-CE7F-A49E-1AC3-486C28DD9D2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9901528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7" name="CuadroTexto 6">
            <a:extLst>
              <a:ext uri="{FF2B5EF4-FFF2-40B4-BE49-F238E27FC236}">
                <a16:creationId xmlns:a16="http://schemas.microsoft.com/office/drawing/2014/main" id="{2B8C298E-EACB-07E7-0FAF-037C1B42ACC7}"/>
              </a:ext>
            </a:extLst>
          </p:cNvPr>
          <p:cNvSpPr txBox="1"/>
          <p:nvPr/>
        </p:nvSpPr>
        <p:spPr>
          <a:xfrm>
            <a:off x="998620" y="1678904"/>
            <a:ext cx="10705700" cy="2746457"/>
          </a:xfrm>
          <a:prstGeom prst="rect">
            <a:avLst/>
          </a:prstGeom>
          <a:noFill/>
        </p:spPr>
        <p:txBody>
          <a:bodyPr wrap="square">
            <a:spAutoFit/>
          </a:bodyPr>
          <a:lstStyle/>
          <a:p>
            <a:pPr lvl="0" algn="just">
              <a:lnSpc>
                <a:spcPct val="107000"/>
              </a:lnSpc>
            </a:pPr>
            <a:r>
              <a:rPr lang="es-ES" sz="1800" b="1"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¿Si estoy obligado a utilizar el SIRE a partir de octubre y declaro en el PLE, tengo multa? ¿Debo de igual forma generar mis registros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sujetos obligados a utilizar el SIRE no deben generar sus registros en el SLE-PLE o el SLE-Porta por los periodos desde los cuales se encuentren obligados a utilizar el SIRE en adelante. En ese sentido, de generar por dichos periodos en sistemas distintos al SIRE, incurren en la infracción del numeral 2 del artículo 175 del TUO del Código Tributario.</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SUNAT en uso de su facultad discrecional ha emitido la Resolución de Superintendencia Nacional Adjunta de Tributos internos  17-2024/SUNAT, que establece que no se aplicará la referida sanción, si el contribuyente cumple con generar los referidos registros en el SIRE hasta el 31 de agosto de 2024.</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EF970B87-D384-36B7-73DC-BBD34587DE3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830286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PE" dirty="0"/>
              <a:t>Preguntas Frecuentes</a:t>
            </a:r>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sp>
        <p:nvSpPr>
          <p:cNvPr id="6" name="CuadroTexto 5">
            <a:extLst>
              <a:ext uri="{FF2B5EF4-FFF2-40B4-BE49-F238E27FC236}">
                <a16:creationId xmlns:a16="http://schemas.microsoft.com/office/drawing/2014/main" id="{56B6CDCD-6E37-73DE-F74F-08325C749FEB}"/>
              </a:ext>
            </a:extLst>
          </p:cNvPr>
          <p:cNvSpPr txBox="1"/>
          <p:nvPr/>
        </p:nvSpPr>
        <p:spPr>
          <a:xfrm>
            <a:off x="853646" y="1880644"/>
            <a:ext cx="11132419" cy="3635547"/>
          </a:xfrm>
          <a:prstGeom prst="rect">
            <a:avLst/>
          </a:prstGeom>
          <a:noFill/>
        </p:spPr>
        <p:txBody>
          <a:bodyPr wrap="square">
            <a:spAutoFit/>
          </a:bodyPr>
          <a:lstStyle/>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¿Debo generar en el SLE - PLE, los registros no generados para poder generar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Para generar por primera vez en el SIRE, el sistema verificará que el contribuyente no tenga períodos pendientes de generar en el sistema en el que venía generando sus registros; de tener períodos pendientes de generación, debe regularizar para poder generar en el SIRE.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¿Deben coincidir los montos de la propuesta de casillas con los montos de los registros generados?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Los montos de la propuesta de casillas no necesariamente van a coincidir con los registros, debido a que la propuesta de casillas considera los importes netos de las inconsistencias que tienen incidencia en el débito o crédito fiscal.</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s-ES" sz="1800" b="1" dirty="0">
                <a:solidFill>
                  <a:srgbClr val="B4C6E7"/>
                </a:solidFill>
                <a:effectLst/>
                <a:latin typeface="Calibri" panose="020F0502020204030204" pitchFamily="34" charset="0"/>
                <a:ea typeface="Calibri" panose="020F0502020204030204" pitchFamily="34" charset="0"/>
                <a:cs typeface="Times New Roman" panose="02020603050405020304" pitchFamily="18" charset="0"/>
              </a:rPr>
              <a:t>¿En el Registro de Compras, pueden incluirse comprobantes de períodos anteriores? </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el Registro de Compras si pueden incluirse comprobantes de períodos anteriores.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B88AD3E3-D53F-6554-1D14-342C4F9449D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08036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0CDA9A7-1825-4D76-9FB2-AAEB02BC024E}"/>
              </a:ext>
            </a:extLst>
          </p:cNvPr>
          <p:cNvSpPr>
            <a:spLocks noGrp="1"/>
          </p:cNvSpPr>
          <p:nvPr>
            <p:ph type="title"/>
          </p:nvPr>
        </p:nvSpPr>
        <p:spPr>
          <a:xfrm>
            <a:off x="1208171" y="333405"/>
            <a:ext cx="8480952" cy="866274"/>
          </a:xfrm>
        </p:spPr>
        <p:txBody>
          <a:bodyPr/>
          <a:lstStyle/>
          <a:p>
            <a:r>
              <a:rPr lang="es-MX" dirty="0"/>
              <a:t>Afiliación</a:t>
            </a:r>
            <a:endParaRPr lang="es-PE" dirty="0"/>
          </a:p>
        </p:txBody>
      </p:sp>
      <p:sp>
        <p:nvSpPr>
          <p:cNvPr id="9" name="Rectángulo 8">
            <a:extLst>
              <a:ext uri="{FF2B5EF4-FFF2-40B4-BE49-F238E27FC236}">
                <a16:creationId xmlns:a16="http://schemas.microsoft.com/office/drawing/2014/main" id="{CBCA176E-B9DA-4B62-A23D-43A5AE25A28C}"/>
              </a:ext>
            </a:extLst>
          </p:cNvPr>
          <p:cNvSpPr/>
          <p:nvPr/>
        </p:nvSpPr>
        <p:spPr>
          <a:xfrm>
            <a:off x="2740574" y="5828471"/>
            <a:ext cx="8014447" cy="512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s-ES" sz="1600" kern="0" dirty="0">
                <a:solidFill>
                  <a:srgbClr val="0070C0"/>
                </a:solidFill>
                <a:latin typeface="Arial"/>
                <a:sym typeface="Arial"/>
              </a:rPr>
              <a:t>TIENE CARÁCTER DEFINITIVO, NO PROCEDE LA DESAFILIACIÓN</a:t>
            </a:r>
            <a:endParaRPr lang="es-PE" sz="1600" kern="0" dirty="0">
              <a:solidFill>
                <a:srgbClr val="0070C0"/>
              </a:solidFill>
              <a:latin typeface="Arial"/>
              <a:sym typeface="Arial"/>
            </a:endParaRPr>
          </a:p>
        </p:txBody>
      </p:sp>
      <p:sp>
        <p:nvSpPr>
          <p:cNvPr id="10" name="Rectángulo 7">
            <a:extLst>
              <a:ext uri="{FF2B5EF4-FFF2-40B4-BE49-F238E27FC236}">
                <a16:creationId xmlns:a16="http://schemas.microsoft.com/office/drawing/2014/main" id="{EF94CC57-FD38-4491-8F88-3B9C16D74956}"/>
              </a:ext>
            </a:extLst>
          </p:cNvPr>
          <p:cNvSpPr/>
          <p:nvPr/>
        </p:nvSpPr>
        <p:spPr>
          <a:xfrm>
            <a:off x="1079586" y="4001771"/>
            <a:ext cx="11449975" cy="1353676"/>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marL="380990" indent="-380990" defTabSz="1219170">
              <a:buClr>
                <a:srgbClr val="000000"/>
              </a:buClr>
              <a:buFont typeface="Wingdings" panose="05000000000000000000" pitchFamily="2" charset="2"/>
              <a:buChar char="q"/>
            </a:pPr>
            <a:endParaRPr lang="es-ES" sz="1867" kern="0" dirty="0">
              <a:solidFill>
                <a:srgbClr val="0F3D38"/>
              </a:solidFill>
              <a:latin typeface="Arial"/>
              <a:sym typeface="Arial"/>
            </a:endParaRPr>
          </a:p>
          <a:p>
            <a:pPr defTabSz="1219170">
              <a:buClr>
                <a:srgbClr val="000000"/>
              </a:buClr>
            </a:pPr>
            <a:r>
              <a:rPr lang="es-ES" b="1" u="sng" kern="0" dirty="0">
                <a:solidFill>
                  <a:srgbClr val="0F3D38"/>
                </a:solidFill>
                <a:latin typeface="Arial"/>
                <a:sym typeface="Arial"/>
              </a:rPr>
              <a:t>CONSIDERACIONES</a:t>
            </a:r>
            <a:r>
              <a:rPr lang="es-ES" kern="0" dirty="0">
                <a:solidFill>
                  <a:srgbClr val="0F3D38"/>
                </a:solidFill>
                <a:latin typeface="Arial"/>
                <a:sym typeface="Arial"/>
              </a:rPr>
              <a:t> </a:t>
            </a:r>
          </a:p>
          <a:p>
            <a:pPr defTabSz="1219170">
              <a:buClr>
                <a:srgbClr val="000000"/>
              </a:buClr>
            </a:pPr>
            <a:endParaRPr lang="es-ES" kern="0" dirty="0">
              <a:solidFill>
                <a:srgbClr val="0F3D38"/>
              </a:solidFill>
              <a:latin typeface="Arial"/>
              <a:sym typeface="Arial"/>
            </a:endParaRPr>
          </a:p>
          <a:p>
            <a:pPr marL="380990" indent="-380990" defTabSz="1219170">
              <a:buClr>
                <a:srgbClr val="000000"/>
              </a:buClr>
              <a:buFont typeface="Wingdings" panose="05000000000000000000" pitchFamily="2" charset="2"/>
              <a:buChar char="q"/>
            </a:pPr>
            <a:r>
              <a:rPr lang="es-ES" kern="0" dirty="0">
                <a:solidFill>
                  <a:srgbClr val="0F3D38"/>
                </a:solidFill>
                <a:latin typeface="Arial"/>
                <a:sym typeface="Arial"/>
              </a:rPr>
              <a:t>La afiliación se realiza cuando el sujeto reciba la constancia de recepción por la generación del RVIE o RCE</a:t>
            </a:r>
          </a:p>
          <a:p>
            <a:pPr marL="380990" indent="-380990" defTabSz="1219170">
              <a:buClr>
                <a:srgbClr val="000000"/>
              </a:buClr>
              <a:buFont typeface="Wingdings" panose="05000000000000000000" pitchFamily="2" charset="2"/>
              <a:buChar char="q"/>
            </a:pPr>
            <a:r>
              <a:rPr lang="es-ES" kern="0" dirty="0">
                <a:solidFill>
                  <a:srgbClr val="0F3D38"/>
                </a:solidFill>
                <a:latin typeface="Arial"/>
                <a:sym typeface="Arial"/>
              </a:rPr>
              <a:t>Opera a partir del periodo que se realice la generación de ambos registros.</a:t>
            </a:r>
          </a:p>
          <a:p>
            <a:pPr defTabSz="1219170">
              <a:buClr>
                <a:srgbClr val="000000"/>
              </a:buClr>
            </a:pPr>
            <a:endParaRPr lang="es-ES" sz="1867" kern="0" dirty="0">
              <a:solidFill>
                <a:srgbClr val="0F3D38"/>
              </a:solidFill>
              <a:latin typeface="Arial"/>
              <a:sym typeface="Arial"/>
            </a:endParaRPr>
          </a:p>
          <a:p>
            <a:pPr defTabSz="1219170">
              <a:buClr>
                <a:srgbClr val="000000"/>
              </a:buClr>
            </a:pPr>
            <a:r>
              <a:rPr lang="es-ES" sz="1867" kern="0" dirty="0">
                <a:solidFill>
                  <a:srgbClr val="0F3D38"/>
                </a:solidFill>
                <a:latin typeface="Arial"/>
                <a:sym typeface="Arial"/>
              </a:rPr>
              <a:t> </a:t>
            </a:r>
          </a:p>
          <a:p>
            <a:pPr defTabSz="1219170">
              <a:buClr>
                <a:srgbClr val="000000"/>
              </a:buClr>
            </a:pPr>
            <a:endParaRPr lang="es-PE" sz="1867" kern="0" dirty="0">
              <a:solidFill>
                <a:srgbClr val="0F3D38"/>
              </a:solidFill>
              <a:latin typeface="Arial"/>
              <a:sym typeface="Arial"/>
            </a:endParaRPr>
          </a:p>
        </p:txBody>
      </p:sp>
      <p:sp>
        <p:nvSpPr>
          <p:cNvPr id="12" name="Rectángulo: esquinas redondeadas 11">
            <a:extLst>
              <a:ext uri="{FF2B5EF4-FFF2-40B4-BE49-F238E27FC236}">
                <a16:creationId xmlns:a16="http://schemas.microsoft.com/office/drawing/2014/main" id="{DC810FEE-9EAB-4C15-A04A-00759EEA7E56}"/>
              </a:ext>
            </a:extLst>
          </p:cNvPr>
          <p:cNvSpPr/>
          <p:nvPr/>
        </p:nvSpPr>
        <p:spPr>
          <a:xfrm>
            <a:off x="3054284" y="1894303"/>
            <a:ext cx="6286716" cy="473533"/>
          </a:xfrm>
          <a:prstGeom prst="roundRect">
            <a:avLst/>
          </a:prstGeom>
          <a:solidFill>
            <a:schemeClr val="accent1">
              <a:lumMod val="20000"/>
              <a:lumOff val="80000"/>
            </a:schemeClr>
          </a:solidFill>
        </p:spPr>
        <p:style>
          <a:lnRef idx="3">
            <a:schemeClr val="lt1"/>
          </a:lnRef>
          <a:fillRef idx="1">
            <a:schemeClr val="accent2"/>
          </a:fillRef>
          <a:effectRef idx="1">
            <a:schemeClr val="accent2"/>
          </a:effectRef>
          <a:fontRef idx="minor">
            <a:schemeClr val="lt1"/>
          </a:fontRef>
        </p:style>
        <p:txBody>
          <a:bodyPr anchor="ctr"/>
          <a:lstStyle/>
          <a:p>
            <a:pPr algn="ctr"/>
            <a:r>
              <a:rPr lang="es-ES" dirty="0">
                <a:solidFill>
                  <a:schemeClr val="tx1"/>
                </a:solidFill>
                <a:latin typeface="Arial" panose="020B0604020202020204" pitchFamily="34" charset="0"/>
                <a:cs typeface="Arial" panose="020B0604020202020204" pitchFamily="34" charset="0"/>
              </a:rPr>
              <a:t>Desde el periodo JULIO 2023</a:t>
            </a:r>
            <a:endParaRPr lang="es-PE" dirty="0">
              <a:solidFill>
                <a:schemeClr val="tx1"/>
              </a:solidFill>
            </a:endParaRPr>
          </a:p>
        </p:txBody>
      </p:sp>
      <p:grpSp>
        <p:nvGrpSpPr>
          <p:cNvPr id="14" name="Grupo 13">
            <a:extLst>
              <a:ext uri="{FF2B5EF4-FFF2-40B4-BE49-F238E27FC236}">
                <a16:creationId xmlns:a16="http://schemas.microsoft.com/office/drawing/2014/main" id="{897DAF24-9BDB-495F-9623-DD478F24D6F3}"/>
              </a:ext>
            </a:extLst>
          </p:cNvPr>
          <p:cNvGrpSpPr/>
          <p:nvPr/>
        </p:nvGrpSpPr>
        <p:grpSpPr>
          <a:xfrm>
            <a:off x="2255468" y="2571851"/>
            <a:ext cx="8984657" cy="1516267"/>
            <a:chOff x="0" y="1719438"/>
            <a:chExt cx="8984657" cy="1516267"/>
          </a:xfrm>
        </p:grpSpPr>
        <p:sp>
          <p:nvSpPr>
            <p:cNvPr id="15" name="Rectángulo 14">
              <a:extLst>
                <a:ext uri="{FF2B5EF4-FFF2-40B4-BE49-F238E27FC236}">
                  <a16:creationId xmlns:a16="http://schemas.microsoft.com/office/drawing/2014/main" id="{8B167060-9D10-4BC1-8552-B8A5EBC323DC}"/>
                </a:ext>
              </a:extLst>
            </p:cNvPr>
            <p:cNvSpPr/>
            <p:nvPr/>
          </p:nvSpPr>
          <p:spPr>
            <a:xfrm>
              <a:off x="0" y="2159305"/>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a:extLst>
                <a:ext uri="{FF2B5EF4-FFF2-40B4-BE49-F238E27FC236}">
                  <a16:creationId xmlns:a16="http://schemas.microsoft.com/office/drawing/2014/main" id="{47261A79-0D9C-4D17-8D15-AA28972D225E}"/>
                </a:ext>
              </a:extLst>
            </p:cNvPr>
            <p:cNvSpPr txBox="1"/>
            <p:nvPr/>
          </p:nvSpPr>
          <p:spPr>
            <a:xfrm>
              <a:off x="374467" y="1719438"/>
              <a:ext cx="8610190" cy="8089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marL="285750" lvl="1" indent="-285750" algn="l" defTabSz="800100">
                <a:lnSpc>
                  <a:spcPct val="90000"/>
                </a:lnSpc>
                <a:spcBef>
                  <a:spcPct val="0"/>
                </a:spcBef>
                <a:spcAft>
                  <a:spcPct val="20000"/>
                </a:spcAft>
                <a:buFont typeface="Wingdings" panose="05000000000000000000" pitchFamily="2" charset="2"/>
                <a:buChar char="Ø"/>
              </a:pPr>
              <a:r>
                <a:rPr lang="es-ES" dirty="0">
                  <a:latin typeface="Arial" panose="020B0604020202020204" pitchFamily="34" charset="0"/>
                  <a:cs typeface="Arial" panose="020B0604020202020204" pitchFamily="34" charset="0"/>
                </a:rPr>
                <a:t>Registro de Ventas e Ingreso Electrónica – RVIE</a:t>
              </a:r>
            </a:p>
            <a:p>
              <a:pPr marL="285750" lvl="1" indent="-285750" algn="l" defTabSz="800100">
                <a:lnSpc>
                  <a:spcPct val="90000"/>
                </a:lnSpc>
                <a:spcBef>
                  <a:spcPct val="0"/>
                </a:spcBef>
                <a:spcAft>
                  <a:spcPct val="20000"/>
                </a:spcAft>
                <a:buFont typeface="Wingdings" panose="05000000000000000000" pitchFamily="2" charset="2"/>
                <a:buChar char="Ø"/>
              </a:pPr>
              <a:r>
                <a:rPr lang="es-ES" dirty="0">
                  <a:latin typeface="Arial" panose="020B0604020202020204" pitchFamily="34" charset="0"/>
                  <a:cs typeface="Arial" panose="020B0604020202020204" pitchFamily="34" charset="0"/>
                </a:rPr>
                <a:t>Registro de Compras Electrónico - RCE</a:t>
              </a:r>
              <a:endParaRPr lang="es-ES" sz="1800" kern="1200" dirty="0">
                <a:latin typeface="Arial" panose="020B0604020202020204" pitchFamily="34" charset="0"/>
                <a:cs typeface="Arial" panose="020B0604020202020204" pitchFamily="34" charset="0"/>
              </a:endParaRPr>
            </a:p>
          </p:txBody>
        </p:sp>
      </p:grpSp>
      <p:pic>
        <p:nvPicPr>
          <p:cNvPr id="2" name="Gráfico 1">
            <a:extLst>
              <a:ext uri="{FF2B5EF4-FFF2-40B4-BE49-F238E27FC236}">
                <a16:creationId xmlns:a16="http://schemas.microsoft.com/office/drawing/2014/main" id="{0A47F51B-FE74-A48F-B3B8-EFA22B17EEC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397059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1915137" y="2709643"/>
            <a:ext cx="2891755" cy="905129"/>
          </a:xfrm>
        </p:spPr>
        <p:txBody>
          <a:bodyPr/>
          <a:lstStyle/>
          <a:p>
            <a:r>
              <a:rPr lang="es-PE" sz="4000" dirty="0"/>
              <a:t>GRACIAS</a:t>
            </a:r>
          </a:p>
        </p:txBody>
      </p:sp>
      <p:pic>
        <p:nvPicPr>
          <p:cNvPr id="2" name="Gráfico 1">
            <a:extLst>
              <a:ext uri="{FF2B5EF4-FFF2-40B4-BE49-F238E27FC236}">
                <a16:creationId xmlns:a16="http://schemas.microsoft.com/office/drawing/2014/main" id="{74837837-CA21-9F86-B080-44E8E10473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6650" y="4648646"/>
            <a:ext cx="2574575" cy="630719"/>
          </a:xfrm>
          <a:prstGeom prst="rect">
            <a:avLst/>
          </a:prstGeom>
        </p:spPr>
      </p:pic>
    </p:spTree>
    <p:extLst>
      <p:ext uri="{BB962C8B-B14F-4D97-AF65-F5344CB8AC3E}">
        <p14:creationId xmlns:p14="http://schemas.microsoft.com/office/powerpoint/2010/main" val="401783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641FC88-45A6-4DA7-B0BF-D3C0AAA3E732}"/>
              </a:ext>
            </a:extLst>
          </p:cNvPr>
          <p:cNvSpPr>
            <a:spLocks noGrp="1"/>
          </p:cNvSpPr>
          <p:nvPr>
            <p:ph type="title"/>
          </p:nvPr>
        </p:nvSpPr>
        <p:spPr>
          <a:xfrm>
            <a:off x="859378" y="371113"/>
            <a:ext cx="8972779" cy="866274"/>
          </a:xfrm>
        </p:spPr>
        <p:txBody>
          <a:bodyPr>
            <a:normAutofit/>
          </a:bodyPr>
          <a:lstStyle/>
          <a:p>
            <a:r>
              <a:rPr lang="es-ES" dirty="0"/>
              <a:t>Efectos de la obtención de la calidad de generador</a:t>
            </a:r>
            <a:endParaRPr lang="es-PE" dirty="0"/>
          </a:p>
        </p:txBody>
      </p:sp>
      <p:graphicFrame>
        <p:nvGraphicFramePr>
          <p:cNvPr id="4" name="Diagrama 3">
            <a:extLst>
              <a:ext uri="{FF2B5EF4-FFF2-40B4-BE49-F238E27FC236}">
                <a16:creationId xmlns:a16="http://schemas.microsoft.com/office/drawing/2014/main" id="{D90C7C79-D5CD-4211-B070-7270321DFD75}"/>
              </a:ext>
            </a:extLst>
          </p:cNvPr>
          <p:cNvGraphicFramePr/>
          <p:nvPr>
            <p:extLst>
              <p:ext uri="{D42A27DB-BD31-4B8C-83A1-F6EECF244321}">
                <p14:modId xmlns:p14="http://schemas.microsoft.com/office/powerpoint/2010/main" val="2705363611"/>
              </p:ext>
            </p:extLst>
          </p:nvPr>
        </p:nvGraphicFramePr>
        <p:xfrm>
          <a:off x="1720072" y="1876486"/>
          <a:ext cx="9687476" cy="463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ADE41ECD-259A-B601-A720-E9381F74155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2880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Tabla&#10;&#10;Descripción generada automáticamente">
            <a:extLst>
              <a:ext uri="{FF2B5EF4-FFF2-40B4-BE49-F238E27FC236}">
                <a16:creationId xmlns:a16="http://schemas.microsoft.com/office/drawing/2014/main" id="{0BF0E773-E877-7AED-69FA-798168C431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496" y="1414732"/>
            <a:ext cx="10268283" cy="5347907"/>
          </a:xfrm>
          <a:prstGeom prst="rect">
            <a:avLst/>
          </a:prstGeom>
        </p:spPr>
      </p:pic>
      <p:sp>
        <p:nvSpPr>
          <p:cNvPr id="3" name="Título 2">
            <a:extLst>
              <a:ext uri="{FF2B5EF4-FFF2-40B4-BE49-F238E27FC236}">
                <a16:creationId xmlns:a16="http://schemas.microsoft.com/office/drawing/2014/main" id="{B0108A62-B7FC-4547-9174-3E9E11E68AED}"/>
              </a:ext>
            </a:extLst>
          </p:cNvPr>
          <p:cNvSpPr>
            <a:spLocks noGrp="1"/>
          </p:cNvSpPr>
          <p:nvPr>
            <p:ph type="title"/>
          </p:nvPr>
        </p:nvSpPr>
        <p:spPr/>
        <p:txBody>
          <a:bodyPr/>
          <a:lstStyle/>
          <a:p>
            <a:r>
              <a:rPr lang="es-MX" kern="0" dirty="0"/>
              <a:t>Formas de acceso</a:t>
            </a:r>
            <a:endParaRPr lang="es-PE" dirty="0"/>
          </a:p>
        </p:txBody>
      </p:sp>
      <p:pic>
        <p:nvPicPr>
          <p:cNvPr id="4" name="Gráfico 3">
            <a:extLst>
              <a:ext uri="{FF2B5EF4-FFF2-40B4-BE49-F238E27FC236}">
                <a16:creationId xmlns:a16="http://schemas.microsoft.com/office/drawing/2014/main" id="{72A9FDAB-F45D-B58D-8F26-C379432066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1196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503F89D-FC1A-41D6-946F-DB78000DEF3F}"/>
              </a:ext>
            </a:extLst>
          </p:cNvPr>
          <p:cNvSpPr>
            <a:spLocks noGrp="1"/>
          </p:cNvSpPr>
          <p:nvPr>
            <p:ph type="title"/>
          </p:nvPr>
        </p:nvSpPr>
        <p:spPr>
          <a:xfrm>
            <a:off x="1208171" y="333405"/>
            <a:ext cx="8086658" cy="866274"/>
          </a:xfrm>
        </p:spPr>
        <p:txBody>
          <a:bodyPr>
            <a:normAutofit/>
          </a:bodyPr>
          <a:lstStyle/>
          <a:p>
            <a:r>
              <a:rPr lang="es-ES" dirty="0">
                <a:latin typeface="Arial"/>
                <a:cs typeface="Arial"/>
              </a:rPr>
              <a:t>Aceptar propuesta SIRE</a:t>
            </a:r>
            <a:endParaRPr lang="es-PE" dirty="0"/>
          </a:p>
        </p:txBody>
      </p:sp>
      <p:pic>
        <p:nvPicPr>
          <p:cNvPr id="4" name="Imagen 3" descr="Imagen que contiene Forma&#10;&#10;Descripción generada automáticamente">
            <a:hlinkClick r:id="rId2"/>
            <a:extLst>
              <a:ext uri="{FF2B5EF4-FFF2-40B4-BE49-F238E27FC236}">
                <a16:creationId xmlns:a16="http://schemas.microsoft.com/office/drawing/2014/main" id="{D11652EB-A87F-431D-1C25-FEFE4BC057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913" y="1583540"/>
            <a:ext cx="8086658" cy="4548745"/>
          </a:xfrm>
          <a:prstGeom prst="rect">
            <a:avLst/>
          </a:prstGeom>
        </p:spPr>
      </p:pic>
      <p:pic>
        <p:nvPicPr>
          <p:cNvPr id="5" name="Imagen 4">
            <a:extLst>
              <a:ext uri="{FF2B5EF4-FFF2-40B4-BE49-F238E27FC236}">
                <a16:creationId xmlns:a16="http://schemas.microsoft.com/office/drawing/2014/main" id="{C82D430B-EF13-5899-815B-1C2B0FB04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727697" y="6326644"/>
            <a:ext cx="589808" cy="346946"/>
          </a:xfrm>
          <a:prstGeom prst="rect">
            <a:avLst/>
          </a:prstGeom>
        </p:spPr>
      </p:pic>
      <p:sp>
        <p:nvSpPr>
          <p:cNvPr id="6" name="CuadroTexto 5">
            <a:extLst>
              <a:ext uri="{FF2B5EF4-FFF2-40B4-BE49-F238E27FC236}">
                <a16:creationId xmlns:a16="http://schemas.microsoft.com/office/drawing/2014/main" id="{756F075A-CA20-1A70-BE0E-58E6D0842B7B}"/>
              </a:ext>
            </a:extLst>
          </p:cNvPr>
          <p:cNvSpPr txBox="1"/>
          <p:nvPr/>
        </p:nvSpPr>
        <p:spPr>
          <a:xfrm>
            <a:off x="4583288" y="6314148"/>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F1532E27-1656-FF7D-7CFC-36BEFF7EBD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499" y="1994534"/>
            <a:ext cx="1049414" cy="572531"/>
          </a:xfrm>
          <a:prstGeom prst="rect">
            <a:avLst/>
          </a:prstGeom>
        </p:spPr>
      </p:pic>
      <p:pic>
        <p:nvPicPr>
          <p:cNvPr id="9" name="Imagen 8">
            <a:extLst>
              <a:ext uri="{FF2B5EF4-FFF2-40B4-BE49-F238E27FC236}">
                <a16:creationId xmlns:a16="http://schemas.microsoft.com/office/drawing/2014/main" id="{50E2D3D3-AA45-FDDF-716D-AE3FF03E4E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7258" y="1583540"/>
            <a:ext cx="656810" cy="413989"/>
          </a:xfrm>
          <a:prstGeom prst="rect">
            <a:avLst/>
          </a:prstGeom>
        </p:spPr>
      </p:pic>
      <p:sp>
        <p:nvSpPr>
          <p:cNvPr id="10" name="CuadroTexto 9">
            <a:extLst>
              <a:ext uri="{FF2B5EF4-FFF2-40B4-BE49-F238E27FC236}">
                <a16:creationId xmlns:a16="http://schemas.microsoft.com/office/drawing/2014/main" id="{E2422A85-8A39-047A-5C85-A8B4130BC9ED}"/>
              </a:ext>
            </a:extLst>
          </p:cNvPr>
          <p:cNvSpPr txBox="1"/>
          <p:nvPr/>
        </p:nvSpPr>
        <p:spPr>
          <a:xfrm>
            <a:off x="1939005" y="1649213"/>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15C15412-74D3-3C30-78D2-0BACDD250A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5327" y="5896242"/>
            <a:ext cx="778822" cy="860803"/>
          </a:xfrm>
          <a:prstGeom prst="rect">
            <a:avLst/>
          </a:prstGeom>
        </p:spPr>
      </p:pic>
      <p:pic>
        <p:nvPicPr>
          <p:cNvPr id="7" name="Gráfico 6">
            <a:extLst>
              <a:ext uri="{FF2B5EF4-FFF2-40B4-BE49-F238E27FC236}">
                <a16:creationId xmlns:a16="http://schemas.microsoft.com/office/drawing/2014/main" id="{CD8A1FCA-8911-F97F-9B41-97A97F3196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61985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2020;p33">
            <a:extLst>
              <a:ext uri="{FF2B5EF4-FFF2-40B4-BE49-F238E27FC236}">
                <a16:creationId xmlns:a16="http://schemas.microsoft.com/office/drawing/2014/main" id="{06C52677-A3B0-40C0-4343-83E9BEA6E95B}"/>
              </a:ext>
            </a:extLst>
          </p:cNvPr>
          <p:cNvGrpSpPr/>
          <p:nvPr/>
        </p:nvGrpSpPr>
        <p:grpSpPr>
          <a:xfrm>
            <a:off x="1649326" y="2343798"/>
            <a:ext cx="5778666" cy="3448959"/>
            <a:chOff x="1177450" y="947810"/>
            <a:chExt cx="6173152" cy="2582240"/>
          </a:xfrm>
        </p:grpSpPr>
        <p:sp>
          <p:nvSpPr>
            <p:cNvPr id="8" name="Google Shape;2021;p33">
              <a:extLst>
                <a:ext uri="{FF2B5EF4-FFF2-40B4-BE49-F238E27FC236}">
                  <a16:creationId xmlns:a16="http://schemas.microsoft.com/office/drawing/2014/main" id="{5C51AFB4-01C1-4351-0F4C-ED808AC76AF6}"/>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2022;p33">
              <a:extLst>
                <a:ext uri="{FF2B5EF4-FFF2-40B4-BE49-F238E27FC236}">
                  <a16:creationId xmlns:a16="http://schemas.microsoft.com/office/drawing/2014/main" id="{0BAED0FC-DEBA-C77C-4854-AFE7C03BAA56}"/>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23;p33">
              <a:extLst>
                <a:ext uri="{FF2B5EF4-FFF2-40B4-BE49-F238E27FC236}">
                  <a16:creationId xmlns:a16="http://schemas.microsoft.com/office/drawing/2014/main" id="{1F5FA527-7257-C83A-1587-0950444D81A2}"/>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4;p33">
              <a:extLst>
                <a:ext uri="{FF2B5EF4-FFF2-40B4-BE49-F238E27FC236}">
                  <a16:creationId xmlns:a16="http://schemas.microsoft.com/office/drawing/2014/main" id="{6D1D6AA2-F6C0-99D5-4C97-8C71FC8497F6}"/>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966248" y="193599"/>
            <a:ext cx="11251283" cy="87025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dirty="0">
                <a:latin typeface="Arial"/>
                <a:cs typeface="Arial"/>
              </a:rPr>
              <a:t>ACEPTAR</a:t>
            </a:r>
            <a:r>
              <a:rPr lang="en" sz="1800" dirty="0">
                <a:solidFill>
                  <a:schemeClr val="bg1"/>
                </a:solidFill>
                <a:latin typeface="Arial" panose="020B0604020202020204" pitchFamily="34" charset="0"/>
                <a:cs typeface="Arial" panose="020B0604020202020204" pitchFamily="34" charset="0"/>
              </a:rPr>
              <a:t> </a:t>
            </a:r>
            <a:r>
              <a:rPr lang="en" sz="1800" dirty="0">
                <a:latin typeface="Arial"/>
                <a:cs typeface="Arial"/>
              </a:rPr>
              <a:t>PROPUESTA</a:t>
            </a:r>
            <a:endParaRPr sz="1800" dirty="0">
              <a:latin typeface="Arial"/>
              <a:cs typeface="Arial"/>
            </a:endParaRPr>
          </a:p>
        </p:txBody>
      </p:sp>
      <p:sp>
        <p:nvSpPr>
          <p:cNvPr id="21" name="Google Shape;168;p17">
            <a:extLst>
              <a:ext uri="{FF2B5EF4-FFF2-40B4-BE49-F238E27FC236}">
                <a16:creationId xmlns:a16="http://schemas.microsoft.com/office/drawing/2014/main" id="{D3DF4CF0-3B31-480D-8BB7-058D6ABC5AA4}"/>
              </a:ext>
            </a:extLst>
          </p:cNvPr>
          <p:cNvSpPr/>
          <p:nvPr/>
        </p:nvSpPr>
        <p:spPr>
          <a:xfrm>
            <a:off x="4488854" y="5443286"/>
            <a:ext cx="90" cy="54627"/>
          </a:xfrm>
          <a:custGeom>
            <a:avLst/>
            <a:gdLst/>
            <a:ahLst/>
            <a:cxnLst/>
            <a:rect l="l" t="t" r="r" b="b"/>
            <a:pathLst>
              <a:path w="1" h="619" extrusionOk="0">
                <a:moveTo>
                  <a:pt x="1" y="1"/>
                </a:moveTo>
                <a:lnTo>
                  <a:pt x="1" y="619"/>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69;p17">
            <a:extLst>
              <a:ext uri="{FF2B5EF4-FFF2-40B4-BE49-F238E27FC236}">
                <a16:creationId xmlns:a16="http://schemas.microsoft.com/office/drawing/2014/main" id="{A35DE55E-8AE6-40A2-8705-BB42CDBDCFB3}"/>
              </a:ext>
            </a:extLst>
          </p:cNvPr>
          <p:cNvSpPr/>
          <p:nvPr/>
        </p:nvSpPr>
        <p:spPr>
          <a:xfrm>
            <a:off x="448885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0;p17">
            <a:extLst>
              <a:ext uri="{FF2B5EF4-FFF2-40B4-BE49-F238E27FC236}">
                <a16:creationId xmlns:a16="http://schemas.microsoft.com/office/drawing/2014/main" id="{FD258399-AA34-4518-A93D-E2CAEFD5D510}"/>
              </a:ext>
            </a:extLst>
          </p:cNvPr>
          <p:cNvSpPr/>
          <p:nvPr/>
        </p:nvSpPr>
        <p:spPr>
          <a:xfrm>
            <a:off x="4491911"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p17">
            <a:extLst>
              <a:ext uri="{FF2B5EF4-FFF2-40B4-BE49-F238E27FC236}">
                <a16:creationId xmlns:a16="http://schemas.microsoft.com/office/drawing/2014/main" id="{5B0AA813-7EE5-4FF6-A956-7609C31C5B7C}"/>
              </a:ext>
            </a:extLst>
          </p:cNvPr>
          <p:cNvSpPr/>
          <p:nvPr/>
        </p:nvSpPr>
        <p:spPr>
          <a:xfrm>
            <a:off x="449496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2;p17">
            <a:extLst>
              <a:ext uri="{FF2B5EF4-FFF2-40B4-BE49-F238E27FC236}">
                <a16:creationId xmlns:a16="http://schemas.microsoft.com/office/drawing/2014/main" id="{4F12EF82-5289-4881-83B2-BD033B5F9160}"/>
              </a:ext>
            </a:extLst>
          </p:cNvPr>
          <p:cNvSpPr/>
          <p:nvPr/>
        </p:nvSpPr>
        <p:spPr>
          <a:xfrm>
            <a:off x="449802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3;p17">
            <a:extLst>
              <a:ext uri="{FF2B5EF4-FFF2-40B4-BE49-F238E27FC236}">
                <a16:creationId xmlns:a16="http://schemas.microsoft.com/office/drawing/2014/main" id="{D7A23702-6C26-47C0-A110-72D59200FA50}"/>
              </a:ext>
            </a:extLst>
          </p:cNvPr>
          <p:cNvSpPr/>
          <p:nvPr/>
        </p:nvSpPr>
        <p:spPr>
          <a:xfrm>
            <a:off x="4500991"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4;p17">
            <a:extLst>
              <a:ext uri="{FF2B5EF4-FFF2-40B4-BE49-F238E27FC236}">
                <a16:creationId xmlns:a16="http://schemas.microsoft.com/office/drawing/2014/main" id="{9B710E0A-8A8B-45F3-82A4-938AD8155EA5}"/>
              </a:ext>
            </a:extLst>
          </p:cNvPr>
          <p:cNvSpPr/>
          <p:nvPr/>
        </p:nvSpPr>
        <p:spPr>
          <a:xfrm>
            <a:off x="450413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5;p17">
            <a:extLst>
              <a:ext uri="{FF2B5EF4-FFF2-40B4-BE49-F238E27FC236}">
                <a16:creationId xmlns:a16="http://schemas.microsoft.com/office/drawing/2014/main" id="{0FACC0C1-436F-4036-AC7F-C1AB21B2995D}"/>
              </a:ext>
            </a:extLst>
          </p:cNvPr>
          <p:cNvSpPr/>
          <p:nvPr/>
        </p:nvSpPr>
        <p:spPr>
          <a:xfrm>
            <a:off x="4507194"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6;p17">
            <a:extLst>
              <a:ext uri="{FF2B5EF4-FFF2-40B4-BE49-F238E27FC236}">
                <a16:creationId xmlns:a16="http://schemas.microsoft.com/office/drawing/2014/main" id="{CE0B520F-926A-40FB-8841-237F70C8882B}"/>
              </a:ext>
            </a:extLst>
          </p:cNvPr>
          <p:cNvSpPr/>
          <p:nvPr/>
        </p:nvSpPr>
        <p:spPr>
          <a:xfrm>
            <a:off x="4510251"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7;p17">
            <a:extLst>
              <a:ext uri="{FF2B5EF4-FFF2-40B4-BE49-F238E27FC236}">
                <a16:creationId xmlns:a16="http://schemas.microsoft.com/office/drawing/2014/main" id="{66E332A2-74A4-43A2-A491-E59AFF5D7B37}"/>
              </a:ext>
            </a:extLst>
          </p:cNvPr>
          <p:cNvSpPr/>
          <p:nvPr/>
        </p:nvSpPr>
        <p:spPr>
          <a:xfrm>
            <a:off x="4513308"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8;p17">
            <a:extLst>
              <a:ext uri="{FF2B5EF4-FFF2-40B4-BE49-F238E27FC236}">
                <a16:creationId xmlns:a16="http://schemas.microsoft.com/office/drawing/2014/main" id="{A4FA67BE-8388-40D7-9884-7CBAF5CDDDA5}"/>
              </a:ext>
            </a:extLst>
          </p:cNvPr>
          <p:cNvSpPr/>
          <p:nvPr/>
        </p:nvSpPr>
        <p:spPr>
          <a:xfrm>
            <a:off x="451627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9;p17">
            <a:extLst>
              <a:ext uri="{FF2B5EF4-FFF2-40B4-BE49-F238E27FC236}">
                <a16:creationId xmlns:a16="http://schemas.microsoft.com/office/drawing/2014/main" id="{7773C8B6-C2EC-411F-8B8A-A72BB12F9B19}"/>
              </a:ext>
            </a:extLst>
          </p:cNvPr>
          <p:cNvSpPr/>
          <p:nvPr/>
        </p:nvSpPr>
        <p:spPr>
          <a:xfrm>
            <a:off x="4519331"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80;p17">
            <a:extLst>
              <a:ext uri="{FF2B5EF4-FFF2-40B4-BE49-F238E27FC236}">
                <a16:creationId xmlns:a16="http://schemas.microsoft.com/office/drawing/2014/main" id="{8FBD8A0A-DF79-414C-8389-B476F8D2DCE5}"/>
              </a:ext>
            </a:extLst>
          </p:cNvPr>
          <p:cNvSpPr/>
          <p:nvPr/>
        </p:nvSpPr>
        <p:spPr>
          <a:xfrm>
            <a:off x="4522388"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81;p17">
            <a:extLst>
              <a:ext uri="{FF2B5EF4-FFF2-40B4-BE49-F238E27FC236}">
                <a16:creationId xmlns:a16="http://schemas.microsoft.com/office/drawing/2014/main" id="{B277A46B-964E-4C40-8EEC-A0C4204AE148}"/>
              </a:ext>
            </a:extLst>
          </p:cNvPr>
          <p:cNvSpPr/>
          <p:nvPr/>
        </p:nvSpPr>
        <p:spPr>
          <a:xfrm>
            <a:off x="452553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82;p17">
            <a:extLst>
              <a:ext uri="{FF2B5EF4-FFF2-40B4-BE49-F238E27FC236}">
                <a16:creationId xmlns:a16="http://schemas.microsoft.com/office/drawing/2014/main" id="{975A1EC1-D317-4B71-84FF-B7D7CA9063B8}"/>
              </a:ext>
            </a:extLst>
          </p:cNvPr>
          <p:cNvSpPr/>
          <p:nvPr/>
        </p:nvSpPr>
        <p:spPr>
          <a:xfrm>
            <a:off x="4528501"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83;p17">
            <a:extLst>
              <a:ext uri="{FF2B5EF4-FFF2-40B4-BE49-F238E27FC236}">
                <a16:creationId xmlns:a16="http://schemas.microsoft.com/office/drawing/2014/main" id="{C326C0C5-36F1-4AE9-B395-CE7A0E8FA4F5}"/>
              </a:ext>
            </a:extLst>
          </p:cNvPr>
          <p:cNvSpPr/>
          <p:nvPr/>
        </p:nvSpPr>
        <p:spPr>
          <a:xfrm>
            <a:off x="453155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84;p17">
            <a:extLst>
              <a:ext uri="{FF2B5EF4-FFF2-40B4-BE49-F238E27FC236}">
                <a16:creationId xmlns:a16="http://schemas.microsoft.com/office/drawing/2014/main" id="{BAE48596-F81A-40B3-B032-6C0CC2CBFD34}"/>
              </a:ext>
            </a:extLst>
          </p:cNvPr>
          <p:cNvSpPr/>
          <p:nvPr/>
        </p:nvSpPr>
        <p:spPr>
          <a:xfrm>
            <a:off x="4534614"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85;p17">
            <a:extLst>
              <a:ext uri="{FF2B5EF4-FFF2-40B4-BE49-F238E27FC236}">
                <a16:creationId xmlns:a16="http://schemas.microsoft.com/office/drawing/2014/main" id="{256BA24D-CBD9-461C-ACCE-1840F2A8B38F}"/>
              </a:ext>
            </a:extLst>
          </p:cNvPr>
          <p:cNvSpPr/>
          <p:nvPr/>
        </p:nvSpPr>
        <p:spPr>
          <a:xfrm>
            <a:off x="4537671"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6;p17">
            <a:extLst>
              <a:ext uri="{FF2B5EF4-FFF2-40B4-BE49-F238E27FC236}">
                <a16:creationId xmlns:a16="http://schemas.microsoft.com/office/drawing/2014/main" id="{9A8DEFD0-C611-4E9E-B520-D47A315612BB}"/>
              </a:ext>
            </a:extLst>
          </p:cNvPr>
          <p:cNvSpPr/>
          <p:nvPr/>
        </p:nvSpPr>
        <p:spPr>
          <a:xfrm>
            <a:off x="4540638"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7;p17">
            <a:extLst>
              <a:ext uri="{FF2B5EF4-FFF2-40B4-BE49-F238E27FC236}">
                <a16:creationId xmlns:a16="http://schemas.microsoft.com/office/drawing/2014/main" id="{E331E945-6A8E-4173-8DF0-D997582687A2}"/>
              </a:ext>
            </a:extLst>
          </p:cNvPr>
          <p:cNvSpPr/>
          <p:nvPr/>
        </p:nvSpPr>
        <p:spPr>
          <a:xfrm>
            <a:off x="454378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8;p17">
            <a:extLst>
              <a:ext uri="{FF2B5EF4-FFF2-40B4-BE49-F238E27FC236}">
                <a16:creationId xmlns:a16="http://schemas.microsoft.com/office/drawing/2014/main" id="{290478A2-2FCE-4EDC-8708-4C90C07B6D09}"/>
              </a:ext>
            </a:extLst>
          </p:cNvPr>
          <p:cNvSpPr/>
          <p:nvPr/>
        </p:nvSpPr>
        <p:spPr>
          <a:xfrm>
            <a:off x="4546841"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p17">
            <a:extLst>
              <a:ext uri="{FF2B5EF4-FFF2-40B4-BE49-F238E27FC236}">
                <a16:creationId xmlns:a16="http://schemas.microsoft.com/office/drawing/2014/main" id="{86102761-998A-4F18-9310-2555011F81A8}"/>
              </a:ext>
            </a:extLst>
          </p:cNvPr>
          <p:cNvSpPr/>
          <p:nvPr/>
        </p:nvSpPr>
        <p:spPr>
          <a:xfrm>
            <a:off x="454989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90;p17">
            <a:extLst>
              <a:ext uri="{FF2B5EF4-FFF2-40B4-BE49-F238E27FC236}">
                <a16:creationId xmlns:a16="http://schemas.microsoft.com/office/drawing/2014/main" id="{8A875782-E927-4C1E-B824-3D63D3A64FA5}"/>
              </a:ext>
            </a:extLst>
          </p:cNvPr>
          <p:cNvSpPr/>
          <p:nvPr/>
        </p:nvSpPr>
        <p:spPr>
          <a:xfrm>
            <a:off x="455295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91;p17">
            <a:extLst>
              <a:ext uri="{FF2B5EF4-FFF2-40B4-BE49-F238E27FC236}">
                <a16:creationId xmlns:a16="http://schemas.microsoft.com/office/drawing/2014/main" id="{2F263FB3-C8F9-459E-95AD-7D661BF4912E}"/>
              </a:ext>
            </a:extLst>
          </p:cNvPr>
          <p:cNvSpPr/>
          <p:nvPr/>
        </p:nvSpPr>
        <p:spPr>
          <a:xfrm>
            <a:off x="4555921"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92;p17">
            <a:extLst>
              <a:ext uri="{FF2B5EF4-FFF2-40B4-BE49-F238E27FC236}">
                <a16:creationId xmlns:a16="http://schemas.microsoft.com/office/drawing/2014/main" id="{72FCBD2E-A037-4480-8735-6AEAC69B9DD4}"/>
              </a:ext>
            </a:extLst>
          </p:cNvPr>
          <p:cNvSpPr/>
          <p:nvPr/>
        </p:nvSpPr>
        <p:spPr>
          <a:xfrm>
            <a:off x="455897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93;p17">
            <a:extLst>
              <a:ext uri="{FF2B5EF4-FFF2-40B4-BE49-F238E27FC236}">
                <a16:creationId xmlns:a16="http://schemas.microsoft.com/office/drawing/2014/main" id="{00C36B58-A00A-4951-93D1-A00A18A99CF1}"/>
              </a:ext>
            </a:extLst>
          </p:cNvPr>
          <p:cNvSpPr/>
          <p:nvPr/>
        </p:nvSpPr>
        <p:spPr>
          <a:xfrm>
            <a:off x="4562034"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4;p17">
            <a:extLst>
              <a:ext uri="{FF2B5EF4-FFF2-40B4-BE49-F238E27FC236}">
                <a16:creationId xmlns:a16="http://schemas.microsoft.com/office/drawing/2014/main" id="{6E1D2AAF-B327-4580-BE7B-BC6D8201C994}"/>
              </a:ext>
            </a:extLst>
          </p:cNvPr>
          <p:cNvSpPr/>
          <p:nvPr/>
        </p:nvSpPr>
        <p:spPr>
          <a:xfrm>
            <a:off x="4565091"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95;p17">
            <a:extLst>
              <a:ext uri="{FF2B5EF4-FFF2-40B4-BE49-F238E27FC236}">
                <a16:creationId xmlns:a16="http://schemas.microsoft.com/office/drawing/2014/main" id="{59B319D2-C0E8-4B05-9380-1C482F35F04F}"/>
              </a:ext>
            </a:extLst>
          </p:cNvPr>
          <p:cNvSpPr/>
          <p:nvPr/>
        </p:nvSpPr>
        <p:spPr>
          <a:xfrm>
            <a:off x="456814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96;p17">
            <a:extLst>
              <a:ext uri="{FF2B5EF4-FFF2-40B4-BE49-F238E27FC236}">
                <a16:creationId xmlns:a16="http://schemas.microsoft.com/office/drawing/2014/main" id="{C43C6FE8-A00B-436C-A2D4-EEEED766242E}"/>
              </a:ext>
            </a:extLst>
          </p:cNvPr>
          <p:cNvSpPr/>
          <p:nvPr/>
        </p:nvSpPr>
        <p:spPr>
          <a:xfrm>
            <a:off x="457120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97;p17">
            <a:extLst>
              <a:ext uri="{FF2B5EF4-FFF2-40B4-BE49-F238E27FC236}">
                <a16:creationId xmlns:a16="http://schemas.microsoft.com/office/drawing/2014/main" id="{F85300D4-4041-4084-9DA6-EADBEB44E710}"/>
              </a:ext>
            </a:extLst>
          </p:cNvPr>
          <p:cNvSpPr/>
          <p:nvPr/>
        </p:nvSpPr>
        <p:spPr>
          <a:xfrm>
            <a:off x="4574261"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98;p17">
            <a:extLst>
              <a:ext uri="{FF2B5EF4-FFF2-40B4-BE49-F238E27FC236}">
                <a16:creationId xmlns:a16="http://schemas.microsoft.com/office/drawing/2014/main" id="{08D72E0F-DEEF-46DF-9453-9A245A3120B5}"/>
              </a:ext>
            </a:extLst>
          </p:cNvPr>
          <p:cNvSpPr/>
          <p:nvPr/>
        </p:nvSpPr>
        <p:spPr>
          <a:xfrm>
            <a:off x="457731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99;p17">
            <a:extLst>
              <a:ext uri="{FF2B5EF4-FFF2-40B4-BE49-F238E27FC236}">
                <a16:creationId xmlns:a16="http://schemas.microsoft.com/office/drawing/2014/main" id="{7F14A137-D8B7-4212-B18E-A98D3833F2DB}"/>
              </a:ext>
            </a:extLst>
          </p:cNvPr>
          <p:cNvSpPr/>
          <p:nvPr/>
        </p:nvSpPr>
        <p:spPr>
          <a:xfrm>
            <a:off x="458028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0;p17">
            <a:extLst>
              <a:ext uri="{FF2B5EF4-FFF2-40B4-BE49-F238E27FC236}">
                <a16:creationId xmlns:a16="http://schemas.microsoft.com/office/drawing/2014/main" id="{F394424B-E990-483A-8490-72944F8A43F3}"/>
              </a:ext>
            </a:extLst>
          </p:cNvPr>
          <p:cNvSpPr/>
          <p:nvPr/>
        </p:nvSpPr>
        <p:spPr>
          <a:xfrm>
            <a:off x="4583341"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01;p17">
            <a:extLst>
              <a:ext uri="{FF2B5EF4-FFF2-40B4-BE49-F238E27FC236}">
                <a16:creationId xmlns:a16="http://schemas.microsoft.com/office/drawing/2014/main" id="{FD0B6158-8A9A-4153-BA54-2C4975D0A94B}"/>
              </a:ext>
            </a:extLst>
          </p:cNvPr>
          <p:cNvSpPr/>
          <p:nvPr/>
        </p:nvSpPr>
        <p:spPr>
          <a:xfrm>
            <a:off x="458648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02;p17">
            <a:extLst>
              <a:ext uri="{FF2B5EF4-FFF2-40B4-BE49-F238E27FC236}">
                <a16:creationId xmlns:a16="http://schemas.microsoft.com/office/drawing/2014/main" id="{B68AD700-7776-43B6-B92D-A0724F750C67}"/>
              </a:ext>
            </a:extLst>
          </p:cNvPr>
          <p:cNvSpPr/>
          <p:nvPr/>
        </p:nvSpPr>
        <p:spPr>
          <a:xfrm>
            <a:off x="458954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03;p17">
            <a:extLst>
              <a:ext uri="{FF2B5EF4-FFF2-40B4-BE49-F238E27FC236}">
                <a16:creationId xmlns:a16="http://schemas.microsoft.com/office/drawing/2014/main" id="{1B02D3CE-3337-45E0-85A3-FDED542598F2}"/>
              </a:ext>
            </a:extLst>
          </p:cNvPr>
          <p:cNvSpPr/>
          <p:nvPr/>
        </p:nvSpPr>
        <p:spPr>
          <a:xfrm>
            <a:off x="459260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04;p17">
            <a:extLst>
              <a:ext uri="{FF2B5EF4-FFF2-40B4-BE49-F238E27FC236}">
                <a16:creationId xmlns:a16="http://schemas.microsoft.com/office/drawing/2014/main" id="{19E84D95-AB46-4734-9F8B-EB466F92E4BE}"/>
              </a:ext>
            </a:extLst>
          </p:cNvPr>
          <p:cNvSpPr/>
          <p:nvPr/>
        </p:nvSpPr>
        <p:spPr>
          <a:xfrm>
            <a:off x="459556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5;p17">
            <a:extLst>
              <a:ext uri="{FF2B5EF4-FFF2-40B4-BE49-F238E27FC236}">
                <a16:creationId xmlns:a16="http://schemas.microsoft.com/office/drawing/2014/main" id="{283455BF-1B36-4FFA-AB35-513932D5071D}"/>
              </a:ext>
            </a:extLst>
          </p:cNvPr>
          <p:cNvSpPr/>
          <p:nvPr/>
        </p:nvSpPr>
        <p:spPr>
          <a:xfrm>
            <a:off x="4598624"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6;p17">
            <a:extLst>
              <a:ext uri="{FF2B5EF4-FFF2-40B4-BE49-F238E27FC236}">
                <a16:creationId xmlns:a16="http://schemas.microsoft.com/office/drawing/2014/main" id="{7F17AC07-36E1-4A48-9047-AB25D3EF95D9}"/>
              </a:ext>
            </a:extLst>
          </p:cNvPr>
          <p:cNvSpPr/>
          <p:nvPr/>
        </p:nvSpPr>
        <p:spPr>
          <a:xfrm>
            <a:off x="460168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7;p17">
            <a:extLst>
              <a:ext uri="{FF2B5EF4-FFF2-40B4-BE49-F238E27FC236}">
                <a16:creationId xmlns:a16="http://schemas.microsoft.com/office/drawing/2014/main" id="{6C963FAD-A750-42D6-AA87-CD383DC9154F}"/>
              </a:ext>
            </a:extLst>
          </p:cNvPr>
          <p:cNvSpPr/>
          <p:nvPr/>
        </p:nvSpPr>
        <p:spPr>
          <a:xfrm>
            <a:off x="4604827"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8;p17">
            <a:extLst>
              <a:ext uri="{FF2B5EF4-FFF2-40B4-BE49-F238E27FC236}">
                <a16:creationId xmlns:a16="http://schemas.microsoft.com/office/drawing/2014/main" id="{E082EAF8-2C02-40F9-8174-26B159DE1BCA}"/>
              </a:ext>
            </a:extLst>
          </p:cNvPr>
          <p:cNvSpPr/>
          <p:nvPr/>
        </p:nvSpPr>
        <p:spPr>
          <a:xfrm>
            <a:off x="4607794"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9;p17">
            <a:extLst>
              <a:ext uri="{FF2B5EF4-FFF2-40B4-BE49-F238E27FC236}">
                <a16:creationId xmlns:a16="http://schemas.microsoft.com/office/drawing/2014/main" id="{FEA0DE2C-9923-4F8F-B6A2-8C0D9DE36C5C}"/>
              </a:ext>
            </a:extLst>
          </p:cNvPr>
          <p:cNvSpPr/>
          <p:nvPr/>
        </p:nvSpPr>
        <p:spPr>
          <a:xfrm>
            <a:off x="461085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10;p17">
            <a:extLst>
              <a:ext uri="{FF2B5EF4-FFF2-40B4-BE49-F238E27FC236}">
                <a16:creationId xmlns:a16="http://schemas.microsoft.com/office/drawing/2014/main" id="{3FD69288-AFDA-412F-BECC-9C8D081D1667}"/>
              </a:ext>
            </a:extLst>
          </p:cNvPr>
          <p:cNvSpPr/>
          <p:nvPr/>
        </p:nvSpPr>
        <p:spPr>
          <a:xfrm>
            <a:off x="461390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11;p17">
            <a:extLst>
              <a:ext uri="{FF2B5EF4-FFF2-40B4-BE49-F238E27FC236}">
                <a16:creationId xmlns:a16="http://schemas.microsoft.com/office/drawing/2014/main" id="{FFA27EC8-C803-423D-9973-F3E7FBF0737C}"/>
              </a:ext>
            </a:extLst>
          </p:cNvPr>
          <p:cNvSpPr/>
          <p:nvPr/>
        </p:nvSpPr>
        <p:spPr>
          <a:xfrm>
            <a:off x="4616964"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12;p17">
            <a:extLst>
              <a:ext uri="{FF2B5EF4-FFF2-40B4-BE49-F238E27FC236}">
                <a16:creationId xmlns:a16="http://schemas.microsoft.com/office/drawing/2014/main" id="{67A947BE-EE5A-44A7-A38F-6DFADD588329}"/>
              </a:ext>
            </a:extLst>
          </p:cNvPr>
          <p:cNvSpPr/>
          <p:nvPr/>
        </p:nvSpPr>
        <p:spPr>
          <a:xfrm>
            <a:off x="461993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13;p17">
            <a:extLst>
              <a:ext uri="{FF2B5EF4-FFF2-40B4-BE49-F238E27FC236}">
                <a16:creationId xmlns:a16="http://schemas.microsoft.com/office/drawing/2014/main" id="{5ADCC636-D24F-47CF-8C87-E85A98D12D9F}"/>
              </a:ext>
            </a:extLst>
          </p:cNvPr>
          <p:cNvSpPr/>
          <p:nvPr/>
        </p:nvSpPr>
        <p:spPr>
          <a:xfrm>
            <a:off x="4622987"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214;p17">
            <a:extLst>
              <a:ext uri="{FF2B5EF4-FFF2-40B4-BE49-F238E27FC236}">
                <a16:creationId xmlns:a16="http://schemas.microsoft.com/office/drawing/2014/main" id="{5A46D526-ACD2-40CC-A4C0-C6F15E9638C0}"/>
              </a:ext>
            </a:extLst>
          </p:cNvPr>
          <p:cNvSpPr/>
          <p:nvPr/>
        </p:nvSpPr>
        <p:spPr>
          <a:xfrm>
            <a:off x="4626044"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15;p17">
            <a:extLst>
              <a:ext uri="{FF2B5EF4-FFF2-40B4-BE49-F238E27FC236}">
                <a16:creationId xmlns:a16="http://schemas.microsoft.com/office/drawing/2014/main" id="{E5B11F5F-F4A4-4C54-844B-3A3A9158EEEE}"/>
              </a:ext>
            </a:extLst>
          </p:cNvPr>
          <p:cNvSpPr/>
          <p:nvPr/>
        </p:nvSpPr>
        <p:spPr>
          <a:xfrm>
            <a:off x="462919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16;p17">
            <a:extLst>
              <a:ext uri="{FF2B5EF4-FFF2-40B4-BE49-F238E27FC236}">
                <a16:creationId xmlns:a16="http://schemas.microsoft.com/office/drawing/2014/main" id="{C4F9D51D-F227-4D13-B640-475E9EFBB453}"/>
              </a:ext>
            </a:extLst>
          </p:cNvPr>
          <p:cNvSpPr/>
          <p:nvPr/>
        </p:nvSpPr>
        <p:spPr>
          <a:xfrm>
            <a:off x="463215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17;p17">
            <a:extLst>
              <a:ext uri="{FF2B5EF4-FFF2-40B4-BE49-F238E27FC236}">
                <a16:creationId xmlns:a16="http://schemas.microsoft.com/office/drawing/2014/main" id="{D11BFC98-0876-423D-90AE-17CAFC462CC8}"/>
              </a:ext>
            </a:extLst>
          </p:cNvPr>
          <p:cNvSpPr/>
          <p:nvPr/>
        </p:nvSpPr>
        <p:spPr>
          <a:xfrm>
            <a:off x="463521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18;p17">
            <a:extLst>
              <a:ext uri="{FF2B5EF4-FFF2-40B4-BE49-F238E27FC236}">
                <a16:creationId xmlns:a16="http://schemas.microsoft.com/office/drawing/2014/main" id="{F5C9B412-7EC6-4820-A1A5-D96C60195F85}"/>
              </a:ext>
            </a:extLst>
          </p:cNvPr>
          <p:cNvSpPr/>
          <p:nvPr/>
        </p:nvSpPr>
        <p:spPr>
          <a:xfrm>
            <a:off x="463827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219;p17">
            <a:extLst>
              <a:ext uri="{FF2B5EF4-FFF2-40B4-BE49-F238E27FC236}">
                <a16:creationId xmlns:a16="http://schemas.microsoft.com/office/drawing/2014/main" id="{03B671E1-AC81-499F-BB69-D4D382DBC1BB}"/>
              </a:ext>
            </a:extLst>
          </p:cNvPr>
          <p:cNvSpPr/>
          <p:nvPr/>
        </p:nvSpPr>
        <p:spPr>
          <a:xfrm>
            <a:off x="4641327"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220;p17">
            <a:extLst>
              <a:ext uri="{FF2B5EF4-FFF2-40B4-BE49-F238E27FC236}">
                <a16:creationId xmlns:a16="http://schemas.microsoft.com/office/drawing/2014/main" id="{3CDB8977-8678-49F1-98A2-4E1F81CD134C}"/>
              </a:ext>
            </a:extLst>
          </p:cNvPr>
          <p:cNvSpPr/>
          <p:nvPr/>
        </p:nvSpPr>
        <p:spPr>
          <a:xfrm>
            <a:off x="464438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1;p17">
            <a:extLst>
              <a:ext uri="{FF2B5EF4-FFF2-40B4-BE49-F238E27FC236}">
                <a16:creationId xmlns:a16="http://schemas.microsoft.com/office/drawing/2014/main" id="{0DA8FE36-8E92-4B72-88A1-2B9DB5805795}"/>
              </a:ext>
            </a:extLst>
          </p:cNvPr>
          <p:cNvSpPr/>
          <p:nvPr/>
        </p:nvSpPr>
        <p:spPr>
          <a:xfrm>
            <a:off x="464744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2;p17">
            <a:extLst>
              <a:ext uri="{FF2B5EF4-FFF2-40B4-BE49-F238E27FC236}">
                <a16:creationId xmlns:a16="http://schemas.microsoft.com/office/drawing/2014/main" id="{3CC737C7-3481-42F9-88FE-4166A10D08DE}"/>
              </a:ext>
            </a:extLst>
          </p:cNvPr>
          <p:cNvSpPr/>
          <p:nvPr/>
        </p:nvSpPr>
        <p:spPr>
          <a:xfrm>
            <a:off x="465049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3;p17">
            <a:extLst>
              <a:ext uri="{FF2B5EF4-FFF2-40B4-BE49-F238E27FC236}">
                <a16:creationId xmlns:a16="http://schemas.microsoft.com/office/drawing/2014/main" id="{0F5F4497-8636-4D6A-96A4-51F933A9FB06}"/>
              </a:ext>
            </a:extLst>
          </p:cNvPr>
          <p:cNvSpPr/>
          <p:nvPr/>
        </p:nvSpPr>
        <p:spPr>
          <a:xfrm>
            <a:off x="465355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224;p17">
            <a:extLst>
              <a:ext uri="{FF2B5EF4-FFF2-40B4-BE49-F238E27FC236}">
                <a16:creationId xmlns:a16="http://schemas.microsoft.com/office/drawing/2014/main" id="{87B9DE7C-841C-4E76-9C8D-417B3F9CFCA3}"/>
              </a:ext>
            </a:extLst>
          </p:cNvPr>
          <p:cNvSpPr/>
          <p:nvPr/>
        </p:nvSpPr>
        <p:spPr>
          <a:xfrm>
            <a:off x="465661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225;p17">
            <a:extLst>
              <a:ext uri="{FF2B5EF4-FFF2-40B4-BE49-F238E27FC236}">
                <a16:creationId xmlns:a16="http://schemas.microsoft.com/office/drawing/2014/main" id="{538E80CB-B490-46F5-808C-ABC4A3DB0F55}"/>
              </a:ext>
            </a:extLst>
          </p:cNvPr>
          <p:cNvSpPr/>
          <p:nvPr/>
        </p:nvSpPr>
        <p:spPr>
          <a:xfrm>
            <a:off x="465957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226;p17">
            <a:extLst>
              <a:ext uri="{FF2B5EF4-FFF2-40B4-BE49-F238E27FC236}">
                <a16:creationId xmlns:a16="http://schemas.microsoft.com/office/drawing/2014/main" id="{6C4CC522-94E3-422C-9CF7-9BAAA4E1033D}"/>
              </a:ext>
            </a:extLst>
          </p:cNvPr>
          <p:cNvSpPr/>
          <p:nvPr/>
        </p:nvSpPr>
        <p:spPr>
          <a:xfrm>
            <a:off x="466263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227;p17">
            <a:extLst>
              <a:ext uri="{FF2B5EF4-FFF2-40B4-BE49-F238E27FC236}">
                <a16:creationId xmlns:a16="http://schemas.microsoft.com/office/drawing/2014/main" id="{BB603337-563D-4531-8F7F-30E1C777F8EC}"/>
              </a:ext>
            </a:extLst>
          </p:cNvPr>
          <p:cNvSpPr/>
          <p:nvPr/>
        </p:nvSpPr>
        <p:spPr>
          <a:xfrm>
            <a:off x="4665690"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228;p17">
            <a:extLst>
              <a:ext uri="{FF2B5EF4-FFF2-40B4-BE49-F238E27FC236}">
                <a16:creationId xmlns:a16="http://schemas.microsoft.com/office/drawing/2014/main" id="{5DED2882-BC21-4605-B5A1-F861A4C728E5}"/>
              </a:ext>
            </a:extLst>
          </p:cNvPr>
          <p:cNvSpPr/>
          <p:nvPr/>
        </p:nvSpPr>
        <p:spPr>
          <a:xfrm>
            <a:off x="4668747"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229;p17">
            <a:extLst>
              <a:ext uri="{FF2B5EF4-FFF2-40B4-BE49-F238E27FC236}">
                <a16:creationId xmlns:a16="http://schemas.microsoft.com/office/drawing/2014/main" id="{3D41EA02-4251-4515-96E4-B585DC85AE02}"/>
              </a:ext>
            </a:extLst>
          </p:cNvPr>
          <p:cNvSpPr/>
          <p:nvPr/>
        </p:nvSpPr>
        <p:spPr>
          <a:xfrm>
            <a:off x="467180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230;p17">
            <a:extLst>
              <a:ext uri="{FF2B5EF4-FFF2-40B4-BE49-F238E27FC236}">
                <a16:creationId xmlns:a16="http://schemas.microsoft.com/office/drawing/2014/main" id="{E32C7CB4-60FB-498D-BCC4-889A71C4BA26}"/>
              </a:ext>
            </a:extLst>
          </p:cNvPr>
          <p:cNvSpPr/>
          <p:nvPr/>
        </p:nvSpPr>
        <p:spPr>
          <a:xfrm>
            <a:off x="467486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231;p17">
            <a:extLst>
              <a:ext uri="{FF2B5EF4-FFF2-40B4-BE49-F238E27FC236}">
                <a16:creationId xmlns:a16="http://schemas.microsoft.com/office/drawing/2014/main" id="{B440CD86-0051-4431-9A75-F42750269181}"/>
              </a:ext>
            </a:extLst>
          </p:cNvPr>
          <p:cNvSpPr/>
          <p:nvPr/>
        </p:nvSpPr>
        <p:spPr>
          <a:xfrm>
            <a:off x="4677917"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232;p17">
            <a:extLst>
              <a:ext uri="{FF2B5EF4-FFF2-40B4-BE49-F238E27FC236}">
                <a16:creationId xmlns:a16="http://schemas.microsoft.com/office/drawing/2014/main" id="{2CD598EB-9111-4866-9E57-36E50D01F013}"/>
              </a:ext>
            </a:extLst>
          </p:cNvPr>
          <p:cNvSpPr/>
          <p:nvPr/>
        </p:nvSpPr>
        <p:spPr>
          <a:xfrm>
            <a:off x="468097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233;p17">
            <a:extLst>
              <a:ext uri="{FF2B5EF4-FFF2-40B4-BE49-F238E27FC236}">
                <a16:creationId xmlns:a16="http://schemas.microsoft.com/office/drawing/2014/main" id="{24030D02-E77A-4C73-8C54-EB929F1DDDC2}"/>
              </a:ext>
            </a:extLst>
          </p:cNvPr>
          <p:cNvSpPr/>
          <p:nvPr/>
        </p:nvSpPr>
        <p:spPr>
          <a:xfrm>
            <a:off x="4684030"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234;p17">
            <a:extLst>
              <a:ext uri="{FF2B5EF4-FFF2-40B4-BE49-F238E27FC236}">
                <a16:creationId xmlns:a16="http://schemas.microsoft.com/office/drawing/2014/main" id="{6C0370E2-DAD7-4F77-B675-4A004AC0DA44}"/>
              </a:ext>
            </a:extLst>
          </p:cNvPr>
          <p:cNvSpPr/>
          <p:nvPr/>
        </p:nvSpPr>
        <p:spPr>
          <a:xfrm>
            <a:off x="4686997"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235;p17">
            <a:extLst>
              <a:ext uri="{FF2B5EF4-FFF2-40B4-BE49-F238E27FC236}">
                <a16:creationId xmlns:a16="http://schemas.microsoft.com/office/drawing/2014/main" id="{524489CB-009B-415E-B620-0F2EB98EC023}"/>
              </a:ext>
            </a:extLst>
          </p:cNvPr>
          <p:cNvSpPr/>
          <p:nvPr/>
        </p:nvSpPr>
        <p:spPr>
          <a:xfrm>
            <a:off x="469014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236;p17">
            <a:extLst>
              <a:ext uri="{FF2B5EF4-FFF2-40B4-BE49-F238E27FC236}">
                <a16:creationId xmlns:a16="http://schemas.microsoft.com/office/drawing/2014/main" id="{F63F9947-2523-4094-BD14-72B45A0744C3}"/>
              </a:ext>
            </a:extLst>
          </p:cNvPr>
          <p:cNvSpPr/>
          <p:nvPr/>
        </p:nvSpPr>
        <p:spPr>
          <a:xfrm>
            <a:off x="469320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237;p17">
            <a:extLst>
              <a:ext uri="{FF2B5EF4-FFF2-40B4-BE49-F238E27FC236}">
                <a16:creationId xmlns:a16="http://schemas.microsoft.com/office/drawing/2014/main" id="{1E34E696-CB6E-4CEA-A8D9-2A0F3C5E1882}"/>
              </a:ext>
            </a:extLst>
          </p:cNvPr>
          <p:cNvSpPr/>
          <p:nvPr/>
        </p:nvSpPr>
        <p:spPr>
          <a:xfrm>
            <a:off x="469625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238;p17">
            <a:extLst>
              <a:ext uri="{FF2B5EF4-FFF2-40B4-BE49-F238E27FC236}">
                <a16:creationId xmlns:a16="http://schemas.microsoft.com/office/drawing/2014/main" id="{73721F07-62A6-44D4-935D-FC890766A9CC}"/>
              </a:ext>
            </a:extLst>
          </p:cNvPr>
          <p:cNvSpPr/>
          <p:nvPr/>
        </p:nvSpPr>
        <p:spPr>
          <a:xfrm>
            <a:off x="469922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239;p17">
            <a:extLst>
              <a:ext uri="{FF2B5EF4-FFF2-40B4-BE49-F238E27FC236}">
                <a16:creationId xmlns:a16="http://schemas.microsoft.com/office/drawing/2014/main" id="{339ECC8D-E14E-40AC-922B-B4479ECA1BAC}"/>
              </a:ext>
            </a:extLst>
          </p:cNvPr>
          <p:cNvSpPr/>
          <p:nvPr/>
        </p:nvSpPr>
        <p:spPr>
          <a:xfrm>
            <a:off x="4702280"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240;p17">
            <a:extLst>
              <a:ext uri="{FF2B5EF4-FFF2-40B4-BE49-F238E27FC236}">
                <a16:creationId xmlns:a16="http://schemas.microsoft.com/office/drawing/2014/main" id="{989C284D-CAA2-48DF-89E7-58D1498F3A24}"/>
              </a:ext>
            </a:extLst>
          </p:cNvPr>
          <p:cNvSpPr/>
          <p:nvPr/>
        </p:nvSpPr>
        <p:spPr>
          <a:xfrm>
            <a:off x="470533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241;p17">
            <a:extLst>
              <a:ext uri="{FF2B5EF4-FFF2-40B4-BE49-F238E27FC236}">
                <a16:creationId xmlns:a16="http://schemas.microsoft.com/office/drawing/2014/main" id="{BB51AEC1-A3FB-4EB7-9906-592A54B663D7}"/>
              </a:ext>
            </a:extLst>
          </p:cNvPr>
          <p:cNvSpPr/>
          <p:nvPr/>
        </p:nvSpPr>
        <p:spPr>
          <a:xfrm>
            <a:off x="470839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42;p17">
            <a:extLst>
              <a:ext uri="{FF2B5EF4-FFF2-40B4-BE49-F238E27FC236}">
                <a16:creationId xmlns:a16="http://schemas.microsoft.com/office/drawing/2014/main" id="{849EC6EF-C155-4FDB-A4CE-921FDA7570F2}"/>
              </a:ext>
            </a:extLst>
          </p:cNvPr>
          <p:cNvSpPr/>
          <p:nvPr/>
        </p:nvSpPr>
        <p:spPr>
          <a:xfrm>
            <a:off x="471145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43;p17">
            <a:extLst>
              <a:ext uri="{FF2B5EF4-FFF2-40B4-BE49-F238E27FC236}">
                <a16:creationId xmlns:a16="http://schemas.microsoft.com/office/drawing/2014/main" id="{6187FA09-9D3E-4322-9B5C-7A3CD09D7441}"/>
              </a:ext>
            </a:extLst>
          </p:cNvPr>
          <p:cNvSpPr/>
          <p:nvPr/>
        </p:nvSpPr>
        <p:spPr>
          <a:xfrm>
            <a:off x="471450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44;p17">
            <a:extLst>
              <a:ext uri="{FF2B5EF4-FFF2-40B4-BE49-F238E27FC236}">
                <a16:creationId xmlns:a16="http://schemas.microsoft.com/office/drawing/2014/main" id="{76DF788E-97AD-40E9-9FB6-73E5A5FEB4D6}"/>
              </a:ext>
            </a:extLst>
          </p:cNvPr>
          <p:cNvSpPr/>
          <p:nvPr/>
        </p:nvSpPr>
        <p:spPr>
          <a:xfrm>
            <a:off x="471756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45;p17">
            <a:extLst>
              <a:ext uri="{FF2B5EF4-FFF2-40B4-BE49-F238E27FC236}">
                <a16:creationId xmlns:a16="http://schemas.microsoft.com/office/drawing/2014/main" id="{BF3458CA-D438-490E-A028-5F346F25D361}"/>
              </a:ext>
            </a:extLst>
          </p:cNvPr>
          <p:cNvSpPr/>
          <p:nvPr/>
        </p:nvSpPr>
        <p:spPr>
          <a:xfrm>
            <a:off x="4720620"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46;p17">
            <a:extLst>
              <a:ext uri="{FF2B5EF4-FFF2-40B4-BE49-F238E27FC236}">
                <a16:creationId xmlns:a16="http://schemas.microsoft.com/office/drawing/2014/main" id="{2E37287F-A21B-4FD7-AA61-015DB62B69A7}"/>
              </a:ext>
            </a:extLst>
          </p:cNvPr>
          <p:cNvSpPr/>
          <p:nvPr/>
        </p:nvSpPr>
        <p:spPr>
          <a:xfrm>
            <a:off x="472367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47;p17">
            <a:extLst>
              <a:ext uri="{FF2B5EF4-FFF2-40B4-BE49-F238E27FC236}">
                <a16:creationId xmlns:a16="http://schemas.microsoft.com/office/drawing/2014/main" id="{A51C2EB4-2372-48DF-BCC9-FAEADFF38F74}"/>
              </a:ext>
            </a:extLst>
          </p:cNvPr>
          <p:cNvSpPr/>
          <p:nvPr/>
        </p:nvSpPr>
        <p:spPr>
          <a:xfrm>
            <a:off x="4726643"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48;p17">
            <a:extLst>
              <a:ext uri="{FF2B5EF4-FFF2-40B4-BE49-F238E27FC236}">
                <a16:creationId xmlns:a16="http://schemas.microsoft.com/office/drawing/2014/main" id="{CAF048F7-1977-460F-9D41-9E96D4B560B3}"/>
              </a:ext>
            </a:extLst>
          </p:cNvPr>
          <p:cNvSpPr/>
          <p:nvPr/>
        </p:nvSpPr>
        <p:spPr>
          <a:xfrm>
            <a:off x="4729700" y="5443286"/>
            <a:ext cx="3236" cy="54627"/>
          </a:xfrm>
          <a:custGeom>
            <a:avLst/>
            <a:gdLst/>
            <a:ahLst/>
            <a:cxnLst/>
            <a:rect l="l" t="t" r="r" b="b"/>
            <a:pathLst>
              <a:path w="36" h="619" extrusionOk="0">
                <a:moveTo>
                  <a:pt x="1" y="1"/>
                </a:moveTo>
                <a:lnTo>
                  <a:pt x="1" y="619"/>
                </a:lnTo>
                <a:lnTo>
                  <a:pt x="35" y="619"/>
                </a:lnTo>
                <a:lnTo>
                  <a:pt x="35"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49;p17">
            <a:extLst>
              <a:ext uri="{FF2B5EF4-FFF2-40B4-BE49-F238E27FC236}">
                <a16:creationId xmlns:a16="http://schemas.microsoft.com/office/drawing/2014/main" id="{C16027DC-0FA1-4593-B081-B8A4DAB5FE48}"/>
              </a:ext>
            </a:extLst>
          </p:cNvPr>
          <p:cNvSpPr/>
          <p:nvPr/>
        </p:nvSpPr>
        <p:spPr>
          <a:xfrm>
            <a:off x="473284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50;p17">
            <a:extLst>
              <a:ext uri="{FF2B5EF4-FFF2-40B4-BE49-F238E27FC236}">
                <a16:creationId xmlns:a16="http://schemas.microsoft.com/office/drawing/2014/main" id="{D43C0EAD-4597-4C29-92FA-BD001C409FA0}"/>
              </a:ext>
            </a:extLst>
          </p:cNvPr>
          <p:cNvSpPr/>
          <p:nvPr/>
        </p:nvSpPr>
        <p:spPr>
          <a:xfrm>
            <a:off x="473590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51;p17">
            <a:extLst>
              <a:ext uri="{FF2B5EF4-FFF2-40B4-BE49-F238E27FC236}">
                <a16:creationId xmlns:a16="http://schemas.microsoft.com/office/drawing/2014/main" id="{00C148E9-3225-4891-B0D0-59A17EF943C3}"/>
              </a:ext>
            </a:extLst>
          </p:cNvPr>
          <p:cNvSpPr/>
          <p:nvPr/>
        </p:nvSpPr>
        <p:spPr>
          <a:xfrm>
            <a:off x="4738870"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252;p17">
            <a:extLst>
              <a:ext uri="{FF2B5EF4-FFF2-40B4-BE49-F238E27FC236}">
                <a16:creationId xmlns:a16="http://schemas.microsoft.com/office/drawing/2014/main" id="{D69AB0B0-E684-4BA9-AFD3-0178BBFAFCE6}"/>
              </a:ext>
            </a:extLst>
          </p:cNvPr>
          <p:cNvSpPr/>
          <p:nvPr/>
        </p:nvSpPr>
        <p:spPr>
          <a:xfrm>
            <a:off x="474192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253;p17">
            <a:extLst>
              <a:ext uri="{FF2B5EF4-FFF2-40B4-BE49-F238E27FC236}">
                <a16:creationId xmlns:a16="http://schemas.microsoft.com/office/drawing/2014/main" id="{F5DD63B1-8CCB-4468-9314-583FDEDBEABF}"/>
              </a:ext>
            </a:extLst>
          </p:cNvPr>
          <p:cNvSpPr/>
          <p:nvPr/>
        </p:nvSpPr>
        <p:spPr>
          <a:xfrm>
            <a:off x="4744983"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254;p17">
            <a:extLst>
              <a:ext uri="{FF2B5EF4-FFF2-40B4-BE49-F238E27FC236}">
                <a16:creationId xmlns:a16="http://schemas.microsoft.com/office/drawing/2014/main" id="{E6FBF193-0ACC-4061-B8CB-BF56FDB5EA76}"/>
              </a:ext>
            </a:extLst>
          </p:cNvPr>
          <p:cNvSpPr/>
          <p:nvPr/>
        </p:nvSpPr>
        <p:spPr>
          <a:xfrm>
            <a:off x="4748039"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255;p17">
            <a:extLst>
              <a:ext uri="{FF2B5EF4-FFF2-40B4-BE49-F238E27FC236}">
                <a16:creationId xmlns:a16="http://schemas.microsoft.com/office/drawing/2014/main" id="{5F3FA29E-B4E4-4055-9773-32A237A60A42}"/>
              </a:ext>
            </a:extLst>
          </p:cNvPr>
          <p:cNvSpPr/>
          <p:nvPr/>
        </p:nvSpPr>
        <p:spPr>
          <a:xfrm>
            <a:off x="475109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56;p17">
            <a:extLst>
              <a:ext uri="{FF2B5EF4-FFF2-40B4-BE49-F238E27FC236}">
                <a16:creationId xmlns:a16="http://schemas.microsoft.com/office/drawing/2014/main" id="{C52BA25C-113A-46C4-A68C-11DE45781E45}"/>
              </a:ext>
            </a:extLst>
          </p:cNvPr>
          <p:cNvSpPr/>
          <p:nvPr/>
        </p:nvSpPr>
        <p:spPr>
          <a:xfrm>
            <a:off x="4754153"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57;p17">
            <a:extLst>
              <a:ext uri="{FF2B5EF4-FFF2-40B4-BE49-F238E27FC236}">
                <a16:creationId xmlns:a16="http://schemas.microsoft.com/office/drawing/2014/main" id="{4DFC229F-C6DE-4A17-B8C9-DDA89CDA5A73}"/>
              </a:ext>
            </a:extLst>
          </p:cNvPr>
          <p:cNvSpPr/>
          <p:nvPr/>
        </p:nvSpPr>
        <p:spPr>
          <a:xfrm>
            <a:off x="475720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58;p17">
            <a:extLst>
              <a:ext uri="{FF2B5EF4-FFF2-40B4-BE49-F238E27FC236}">
                <a16:creationId xmlns:a16="http://schemas.microsoft.com/office/drawing/2014/main" id="{1B8E4553-F84E-45D8-AFA5-9CAAC51FD4C5}"/>
              </a:ext>
            </a:extLst>
          </p:cNvPr>
          <p:cNvSpPr/>
          <p:nvPr/>
        </p:nvSpPr>
        <p:spPr>
          <a:xfrm>
            <a:off x="476026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59;p17">
            <a:extLst>
              <a:ext uri="{FF2B5EF4-FFF2-40B4-BE49-F238E27FC236}">
                <a16:creationId xmlns:a16="http://schemas.microsoft.com/office/drawing/2014/main" id="{AD04DF8E-79B2-485F-8B78-03E8E9B3C00C}"/>
              </a:ext>
            </a:extLst>
          </p:cNvPr>
          <p:cNvSpPr/>
          <p:nvPr/>
        </p:nvSpPr>
        <p:spPr>
          <a:xfrm>
            <a:off x="4763323"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60;p17">
            <a:extLst>
              <a:ext uri="{FF2B5EF4-FFF2-40B4-BE49-F238E27FC236}">
                <a16:creationId xmlns:a16="http://schemas.microsoft.com/office/drawing/2014/main" id="{95C17B04-FF2C-46D1-B939-1776AE0CF680}"/>
              </a:ext>
            </a:extLst>
          </p:cNvPr>
          <p:cNvSpPr/>
          <p:nvPr/>
        </p:nvSpPr>
        <p:spPr>
          <a:xfrm>
            <a:off x="476628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61;p17">
            <a:extLst>
              <a:ext uri="{FF2B5EF4-FFF2-40B4-BE49-F238E27FC236}">
                <a16:creationId xmlns:a16="http://schemas.microsoft.com/office/drawing/2014/main" id="{4A8707D7-CD2A-494F-A719-6D4C5FFD9344}"/>
              </a:ext>
            </a:extLst>
          </p:cNvPr>
          <p:cNvSpPr/>
          <p:nvPr/>
        </p:nvSpPr>
        <p:spPr>
          <a:xfrm>
            <a:off x="476934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62;p17">
            <a:extLst>
              <a:ext uri="{FF2B5EF4-FFF2-40B4-BE49-F238E27FC236}">
                <a16:creationId xmlns:a16="http://schemas.microsoft.com/office/drawing/2014/main" id="{5795E4D9-39F9-4543-8709-A15943F27A2B}"/>
              </a:ext>
            </a:extLst>
          </p:cNvPr>
          <p:cNvSpPr/>
          <p:nvPr/>
        </p:nvSpPr>
        <p:spPr>
          <a:xfrm>
            <a:off x="4772403"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63;p17">
            <a:extLst>
              <a:ext uri="{FF2B5EF4-FFF2-40B4-BE49-F238E27FC236}">
                <a16:creationId xmlns:a16="http://schemas.microsoft.com/office/drawing/2014/main" id="{375B3149-A114-47B7-9232-1B51BEB8D2B7}"/>
              </a:ext>
            </a:extLst>
          </p:cNvPr>
          <p:cNvSpPr/>
          <p:nvPr/>
        </p:nvSpPr>
        <p:spPr>
          <a:xfrm>
            <a:off x="477554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64;p17">
            <a:extLst>
              <a:ext uri="{FF2B5EF4-FFF2-40B4-BE49-F238E27FC236}">
                <a16:creationId xmlns:a16="http://schemas.microsoft.com/office/drawing/2014/main" id="{F6A20069-7395-4BBC-933B-CAF9F9AAAA0F}"/>
              </a:ext>
            </a:extLst>
          </p:cNvPr>
          <p:cNvSpPr/>
          <p:nvPr/>
        </p:nvSpPr>
        <p:spPr>
          <a:xfrm>
            <a:off x="477851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65;p17">
            <a:extLst>
              <a:ext uri="{FF2B5EF4-FFF2-40B4-BE49-F238E27FC236}">
                <a16:creationId xmlns:a16="http://schemas.microsoft.com/office/drawing/2014/main" id="{DFCF0F57-EFE6-44FB-9B67-2C33816F8D4E}"/>
              </a:ext>
            </a:extLst>
          </p:cNvPr>
          <p:cNvSpPr/>
          <p:nvPr/>
        </p:nvSpPr>
        <p:spPr>
          <a:xfrm>
            <a:off x="4781573"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266;p17">
            <a:extLst>
              <a:ext uri="{FF2B5EF4-FFF2-40B4-BE49-F238E27FC236}">
                <a16:creationId xmlns:a16="http://schemas.microsoft.com/office/drawing/2014/main" id="{7BF0784B-7BA9-4B5A-AD7A-ED8BE445CF45}"/>
              </a:ext>
            </a:extLst>
          </p:cNvPr>
          <p:cNvSpPr/>
          <p:nvPr/>
        </p:nvSpPr>
        <p:spPr>
          <a:xfrm>
            <a:off x="478462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267;p17">
            <a:extLst>
              <a:ext uri="{FF2B5EF4-FFF2-40B4-BE49-F238E27FC236}">
                <a16:creationId xmlns:a16="http://schemas.microsoft.com/office/drawing/2014/main" id="{78B5BEFA-7C71-4F5F-B93E-8D62C2140122}"/>
              </a:ext>
            </a:extLst>
          </p:cNvPr>
          <p:cNvSpPr/>
          <p:nvPr/>
        </p:nvSpPr>
        <p:spPr>
          <a:xfrm>
            <a:off x="478768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268;p17">
            <a:extLst>
              <a:ext uri="{FF2B5EF4-FFF2-40B4-BE49-F238E27FC236}">
                <a16:creationId xmlns:a16="http://schemas.microsoft.com/office/drawing/2014/main" id="{E05A2929-F81E-4425-B273-F7BC9111E58B}"/>
              </a:ext>
            </a:extLst>
          </p:cNvPr>
          <p:cNvSpPr/>
          <p:nvPr/>
        </p:nvSpPr>
        <p:spPr>
          <a:xfrm>
            <a:off x="4790653"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269;p17">
            <a:extLst>
              <a:ext uri="{FF2B5EF4-FFF2-40B4-BE49-F238E27FC236}">
                <a16:creationId xmlns:a16="http://schemas.microsoft.com/office/drawing/2014/main" id="{854EF1C4-B279-4631-B61B-CF70DA718821}"/>
              </a:ext>
            </a:extLst>
          </p:cNvPr>
          <p:cNvSpPr/>
          <p:nvPr/>
        </p:nvSpPr>
        <p:spPr>
          <a:xfrm>
            <a:off x="4793709"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270;p17">
            <a:extLst>
              <a:ext uri="{FF2B5EF4-FFF2-40B4-BE49-F238E27FC236}">
                <a16:creationId xmlns:a16="http://schemas.microsoft.com/office/drawing/2014/main" id="{68F82DF1-10B5-4AC2-BCDB-B3C1761D53E7}"/>
              </a:ext>
            </a:extLst>
          </p:cNvPr>
          <p:cNvSpPr/>
          <p:nvPr/>
        </p:nvSpPr>
        <p:spPr>
          <a:xfrm>
            <a:off x="4796856"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271;p17">
            <a:extLst>
              <a:ext uri="{FF2B5EF4-FFF2-40B4-BE49-F238E27FC236}">
                <a16:creationId xmlns:a16="http://schemas.microsoft.com/office/drawing/2014/main" id="{F3BE4C05-3F05-4D2E-B194-12DBB70B89E7}"/>
              </a:ext>
            </a:extLst>
          </p:cNvPr>
          <p:cNvSpPr/>
          <p:nvPr/>
        </p:nvSpPr>
        <p:spPr>
          <a:xfrm>
            <a:off x="479991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272;p17">
            <a:extLst>
              <a:ext uri="{FF2B5EF4-FFF2-40B4-BE49-F238E27FC236}">
                <a16:creationId xmlns:a16="http://schemas.microsoft.com/office/drawing/2014/main" id="{357706D7-EECF-476C-960F-06311A6AB7AF}"/>
              </a:ext>
            </a:extLst>
          </p:cNvPr>
          <p:cNvSpPr/>
          <p:nvPr/>
        </p:nvSpPr>
        <p:spPr>
          <a:xfrm>
            <a:off x="480296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273;p17">
            <a:extLst>
              <a:ext uri="{FF2B5EF4-FFF2-40B4-BE49-F238E27FC236}">
                <a16:creationId xmlns:a16="http://schemas.microsoft.com/office/drawing/2014/main" id="{76A6DA42-4BB1-4478-8DB4-D845BE4FAF83}"/>
              </a:ext>
            </a:extLst>
          </p:cNvPr>
          <p:cNvSpPr/>
          <p:nvPr/>
        </p:nvSpPr>
        <p:spPr>
          <a:xfrm>
            <a:off x="4805936"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74;p17">
            <a:extLst>
              <a:ext uri="{FF2B5EF4-FFF2-40B4-BE49-F238E27FC236}">
                <a16:creationId xmlns:a16="http://schemas.microsoft.com/office/drawing/2014/main" id="{B33FEF92-7639-45C1-8203-5AFBED8FF4F5}"/>
              </a:ext>
            </a:extLst>
          </p:cNvPr>
          <p:cNvSpPr/>
          <p:nvPr/>
        </p:nvSpPr>
        <p:spPr>
          <a:xfrm>
            <a:off x="480899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275;p17">
            <a:extLst>
              <a:ext uri="{FF2B5EF4-FFF2-40B4-BE49-F238E27FC236}">
                <a16:creationId xmlns:a16="http://schemas.microsoft.com/office/drawing/2014/main" id="{18D5930C-929E-4A00-AED3-DBD3ADBEEEE1}"/>
              </a:ext>
            </a:extLst>
          </p:cNvPr>
          <p:cNvSpPr/>
          <p:nvPr/>
        </p:nvSpPr>
        <p:spPr>
          <a:xfrm>
            <a:off x="481204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276;p17">
            <a:extLst>
              <a:ext uri="{FF2B5EF4-FFF2-40B4-BE49-F238E27FC236}">
                <a16:creationId xmlns:a16="http://schemas.microsoft.com/office/drawing/2014/main" id="{5ED5E5DA-7CDC-417E-B92C-5DEDEBD7E423}"/>
              </a:ext>
            </a:extLst>
          </p:cNvPr>
          <p:cNvSpPr/>
          <p:nvPr/>
        </p:nvSpPr>
        <p:spPr>
          <a:xfrm>
            <a:off x="4815196"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277;p17">
            <a:extLst>
              <a:ext uri="{FF2B5EF4-FFF2-40B4-BE49-F238E27FC236}">
                <a16:creationId xmlns:a16="http://schemas.microsoft.com/office/drawing/2014/main" id="{EA60E27C-E69E-4A7F-A433-9B5E1E16C7ED}"/>
              </a:ext>
            </a:extLst>
          </p:cNvPr>
          <p:cNvSpPr/>
          <p:nvPr/>
        </p:nvSpPr>
        <p:spPr>
          <a:xfrm>
            <a:off x="481816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278;p17">
            <a:extLst>
              <a:ext uri="{FF2B5EF4-FFF2-40B4-BE49-F238E27FC236}">
                <a16:creationId xmlns:a16="http://schemas.microsoft.com/office/drawing/2014/main" id="{E9ACF49A-6DF1-4B37-ACCE-C1DE535EB3B6}"/>
              </a:ext>
            </a:extLst>
          </p:cNvPr>
          <p:cNvSpPr/>
          <p:nvPr/>
        </p:nvSpPr>
        <p:spPr>
          <a:xfrm>
            <a:off x="482121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279;p17">
            <a:extLst>
              <a:ext uri="{FF2B5EF4-FFF2-40B4-BE49-F238E27FC236}">
                <a16:creationId xmlns:a16="http://schemas.microsoft.com/office/drawing/2014/main" id="{7605C8A0-3235-49BB-804F-6E1C0B99F52E}"/>
              </a:ext>
            </a:extLst>
          </p:cNvPr>
          <p:cNvSpPr/>
          <p:nvPr/>
        </p:nvSpPr>
        <p:spPr>
          <a:xfrm>
            <a:off x="4824276"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280;p17">
            <a:extLst>
              <a:ext uri="{FF2B5EF4-FFF2-40B4-BE49-F238E27FC236}">
                <a16:creationId xmlns:a16="http://schemas.microsoft.com/office/drawing/2014/main" id="{84E81CB1-4251-49E2-BCBB-8116FC628CE9}"/>
              </a:ext>
            </a:extLst>
          </p:cNvPr>
          <p:cNvSpPr/>
          <p:nvPr/>
        </p:nvSpPr>
        <p:spPr>
          <a:xfrm>
            <a:off x="482733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281;p17">
            <a:extLst>
              <a:ext uri="{FF2B5EF4-FFF2-40B4-BE49-F238E27FC236}">
                <a16:creationId xmlns:a16="http://schemas.microsoft.com/office/drawing/2014/main" id="{AF003F9E-9529-442A-B4A1-AB49A39C75F5}"/>
              </a:ext>
            </a:extLst>
          </p:cNvPr>
          <p:cNvSpPr/>
          <p:nvPr/>
        </p:nvSpPr>
        <p:spPr>
          <a:xfrm>
            <a:off x="483029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282;p17">
            <a:extLst>
              <a:ext uri="{FF2B5EF4-FFF2-40B4-BE49-F238E27FC236}">
                <a16:creationId xmlns:a16="http://schemas.microsoft.com/office/drawing/2014/main" id="{EC253C17-6B77-4111-BBE2-546FEBEF8727}"/>
              </a:ext>
            </a:extLst>
          </p:cNvPr>
          <p:cNvSpPr/>
          <p:nvPr/>
        </p:nvSpPr>
        <p:spPr>
          <a:xfrm>
            <a:off x="483344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283;p17">
            <a:extLst>
              <a:ext uri="{FF2B5EF4-FFF2-40B4-BE49-F238E27FC236}">
                <a16:creationId xmlns:a16="http://schemas.microsoft.com/office/drawing/2014/main" id="{CFD91FFF-D139-4AC8-B659-67BA207EFF8C}"/>
              </a:ext>
            </a:extLst>
          </p:cNvPr>
          <p:cNvSpPr/>
          <p:nvPr/>
        </p:nvSpPr>
        <p:spPr>
          <a:xfrm>
            <a:off x="483650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284;p17">
            <a:extLst>
              <a:ext uri="{FF2B5EF4-FFF2-40B4-BE49-F238E27FC236}">
                <a16:creationId xmlns:a16="http://schemas.microsoft.com/office/drawing/2014/main" id="{D484D225-E6A9-44E5-9346-F84E9F31A9B0}"/>
              </a:ext>
            </a:extLst>
          </p:cNvPr>
          <p:cNvSpPr/>
          <p:nvPr/>
        </p:nvSpPr>
        <p:spPr>
          <a:xfrm>
            <a:off x="483955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285;p17">
            <a:extLst>
              <a:ext uri="{FF2B5EF4-FFF2-40B4-BE49-F238E27FC236}">
                <a16:creationId xmlns:a16="http://schemas.microsoft.com/office/drawing/2014/main" id="{769BC1BF-50AE-47F6-8EC6-0CE9702386C0}"/>
              </a:ext>
            </a:extLst>
          </p:cNvPr>
          <p:cNvSpPr/>
          <p:nvPr/>
        </p:nvSpPr>
        <p:spPr>
          <a:xfrm>
            <a:off x="484261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286;p17">
            <a:extLst>
              <a:ext uri="{FF2B5EF4-FFF2-40B4-BE49-F238E27FC236}">
                <a16:creationId xmlns:a16="http://schemas.microsoft.com/office/drawing/2014/main" id="{7AD35909-D044-4495-B548-89F405ABC33F}"/>
              </a:ext>
            </a:extLst>
          </p:cNvPr>
          <p:cNvSpPr/>
          <p:nvPr/>
        </p:nvSpPr>
        <p:spPr>
          <a:xfrm>
            <a:off x="484558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287;p17">
            <a:extLst>
              <a:ext uri="{FF2B5EF4-FFF2-40B4-BE49-F238E27FC236}">
                <a16:creationId xmlns:a16="http://schemas.microsoft.com/office/drawing/2014/main" id="{BFE983DD-1955-44CA-B1C1-DB0B677CE6B5}"/>
              </a:ext>
            </a:extLst>
          </p:cNvPr>
          <p:cNvSpPr/>
          <p:nvPr/>
        </p:nvSpPr>
        <p:spPr>
          <a:xfrm>
            <a:off x="4848639"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288;p17">
            <a:extLst>
              <a:ext uri="{FF2B5EF4-FFF2-40B4-BE49-F238E27FC236}">
                <a16:creationId xmlns:a16="http://schemas.microsoft.com/office/drawing/2014/main" id="{3999752E-5F75-4F99-8D57-9CC2CBD7CCE5}"/>
              </a:ext>
            </a:extLst>
          </p:cNvPr>
          <p:cNvSpPr/>
          <p:nvPr/>
        </p:nvSpPr>
        <p:spPr>
          <a:xfrm>
            <a:off x="4851695" y="5443286"/>
            <a:ext cx="3236" cy="54627"/>
          </a:xfrm>
          <a:custGeom>
            <a:avLst/>
            <a:gdLst/>
            <a:ahLst/>
            <a:cxnLst/>
            <a:rect l="l" t="t" r="r" b="b"/>
            <a:pathLst>
              <a:path w="36" h="619" extrusionOk="0">
                <a:moveTo>
                  <a:pt x="0" y="1"/>
                </a:moveTo>
                <a:lnTo>
                  <a:pt x="0" y="619"/>
                </a:lnTo>
                <a:lnTo>
                  <a:pt x="35" y="619"/>
                </a:lnTo>
                <a:lnTo>
                  <a:pt x="35"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289;p17">
            <a:extLst>
              <a:ext uri="{FF2B5EF4-FFF2-40B4-BE49-F238E27FC236}">
                <a16:creationId xmlns:a16="http://schemas.microsoft.com/office/drawing/2014/main" id="{6E9306D2-5E31-4B6C-BBD9-60939AC56FD7}"/>
              </a:ext>
            </a:extLst>
          </p:cNvPr>
          <p:cNvSpPr/>
          <p:nvPr/>
        </p:nvSpPr>
        <p:spPr>
          <a:xfrm>
            <a:off x="4854752"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290;p17">
            <a:extLst>
              <a:ext uri="{FF2B5EF4-FFF2-40B4-BE49-F238E27FC236}">
                <a16:creationId xmlns:a16="http://schemas.microsoft.com/office/drawing/2014/main" id="{6AFFE4C8-DEDA-4830-BCB5-CCF78AA080BC}"/>
              </a:ext>
            </a:extLst>
          </p:cNvPr>
          <p:cNvSpPr/>
          <p:nvPr/>
        </p:nvSpPr>
        <p:spPr>
          <a:xfrm>
            <a:off x="485780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291;p17">
            <a:extLst>
              <a:ext uri="{FF2B5EF4-FFF2-40B4-BE49-F238E27FC236}">
                <a16:creationId xmlns:a16="http://schemas.microsoft.com/office/drawing/2014/main" id="{3D2E3D08-914A-4EE8-B79D-ADDAB1CFBD54}"/>
              </a:ext>
            </a:extLst>
          </p:cNvPr>
          <p:cNvSpPr/>
          <p:nvPr/>
        </p:nvSpPr>
        <p:spPr>
          <a:xfrm>
            <a:off x="486086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292;p17">
            <a:extLst>
              <a:ext uri="{FF2B5EF4-FFF2-40B4-BE49-F238E27FC236}">
                <a16:creationId xmlns:a16="http://schemas.microsoft.com/office/drawing/2014/main" id="{F933C32B-1185-4F70-9F59-8208446FC17A}"/>
              </a:ext>
            </a:extLst>
          </p:cNvPr>
          <p:cNvSpPr/>
          <p:nvPr/>
        </p:nvSpPr>
        <p:spPr>
          <a:xfrm>
            <a:off x="486392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293;p17">
            <a:extLst>
              <a:ext uri="{FF2B5EF4-FFF2-40B4-BE49-F238E27FC236}">
                <a16:creationId xmlns:a16="http://schemas.microsoft.com/office/drawing/2014/main" id="{32277F75-ED3F-488A-942B-7DFDB1805221}"/>
              </a:ext>
            </a:extLst>
          </p:cNvPr>
          <p:cNvSpPr/>
          <p:nvPr/>
        </p:nvSpPr>
        <p:spPr>
          <a:xfrm>
            <a:off x="4866979"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294;p17">
            <a:extLst>
              <a:ext uri="{FF2B5EF4-FFF2-40B4-BE49-F238E27FC236}">
                <a16:creationId xmlns:a16="http://schemas.microsoft.com/office/drawing/2014/main" id="{1FD040CC-7D07-419C-A81F-877BBF08EF62}"/>
              </a:ext>
            </a:extLst>
          </p:cNvPr>
          <p:cNvSpPr/>
          <p:nvPr/>
        </p:nvSpPr>
        <p:spPr>
          <a:xfrm>
            <a:off x="4869945"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295;p17">
            <a:extLst>
              <a:ext uri="{FF2B5EF4-FFF2-40B4-BE49-F238E27FC236}">
                <a16:creationId xmlns:a16="http://schemas.microsoft.com/office/drawing/2014/main" id="{6CDD1552-95B2-4B12-A94D-BC45C0C29176}"/>
              </a:ext>
            </a:extLst>
          </p:cNvPr>
          <p:cNvSpPr/>
          <p:nvPr/>
        </p:nvSpPr>
        <p:spPr>
          <a:xfrm>
            <a:off x="487300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296;p17">
            <a:extLst>
              <a:ext uri="{FF2B5EF4-FFF2-40B4-BE49-F238E27FC236}">
                <a16:creationId xmlns:a16="http://schemas.microsoft.com/office/drawing/2014/main" id="{78C32B34-DA82-430F-B148-02074919F5BF}"/>
              </a:ext>
            </a:extLst>
          </p:cNvPr>
          <p:cNvSpPr/>
          <p:nvPr/>
        </p:nvSpPr>
        <p:spPr>
          <a:xfrm>
            <a:off x="4876149"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297;p17">
            <a:extLst>
              <a:ext uri="{FF2B5EF4-FFF2-40B4-BE49-F238E27FC236}">
                <a16:creationId xmlns:a16="http://schemas.microsoft.com/office/drawing/2014/main" id="{3426B630-04DA-48CA-BBEA-39435995DB07}"/>
              </a:ext>
            </a:extLst>
          </p:cNvPr>
          <p:cNvSpPr/>
          <p:nvPr/>
        </p:nvSpPr>
        <p:spPr>
          <a:xfrm>
            <a:off x="4879205"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298;p17">
            <a:extLst>
              <a:ext uri="{FF2B5EF4-FFF2-40B4-BE49-F238E27FC236}">
                <a16:creationId xmlns:a16="http://schemas.microsoft.com/office/drawing/2014/main" id="{767DFFBE-1E0E-49AE-B64F-2CB705F4FB9F}"/>
              </a:ext>
            </a:extLst>
          </p:cNvPr>
          <p:cNvSpPr/>
          <p:nvPr/>
        </p:nvSpPr>
        <p:spPr>
          <a:xfrm>
            <a:off x="488226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299;p17">
            <a:extLst>
              <a:ext uri="{FF2B5EF4-FFF2-40B4-BE49-F238E27FC236}">
                <a16:creationId xmlns:a16="http://schemas.microsoft.com/office/drawing/2014/main" id="{06783534-12B6-4518-A419-0A0B503276BE}"/>
              </a:ext>
            </a:extLst>
          </p:cNvPr>
          <p:cNvSpPr/>
          <p:nvPr/>
        </p:nvSpPr>
        <p:spPr>
          <a:xfrm>
            <a:off x="4885229"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300;p17">
            <a:extLst>
              <a:ext uri="{FF2B5EF4-FFF2-40B4-BE49-F238E27FC236}">
                <a16:creationId xmlns:a16="http://schemas.microsoft.com/office/drawing/2014/main" id="{BD750487-7C20-44F0-BA52-23B4BFEDF4E9}"/>
              </a:ext>
            </a:extLst>
          </p:cNvPr>
          <p:cNvSpPr/>
          <p:nvPr/>
        </p:nvSpPr>
        <p:spPr>
          <a:xfrm>
            <a:off x="4888285"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301;p17">
            <a:extLst>
              <a:ext uri="{FF2B5EF4-FFF2-40B4-BE49-F238E27FC236}">
                <a16:creationId xmlns:a16="http://schemas.microsoft.com/office/drawing/2014/main" id="{429C3ADB-BDCA-4057-AC34-A10E5CACC568}"/>
              </a:ext>
            </a:extLst>
          </p:cNvPr>
          <p:cNvSpPr/>
          <p:nvPr/>
        </p:nvSpPr>
        <p:spPr>
          <a:xfrm>
            <a:off x="4891342"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302;p17">
            <a:extLst>
              <a:ext uri="{FF2B5EF4-FFF2-40B4-BE49-F238E27FC236}">
                <a16:creationId xmlns:a16="http://schemas.microsoft.com/office/drawing/2014/main" id="{4F4D1A21-3478-4757-84C1-F7296F732818}"/>
              </a:ext>
            </a:extLst>
          </p:cNvPr>
          <p:cNvSpPr/>
          <p:nvPr/>
        </p:nvSpPr>
        <p:spPr>
          <a:xfrm>
            <a:off x="4894398" y="5443286"/>
            <a:ext cx="3146" cy="54627"/>
          </a:xfrm>
          <a:custGeom>
            <a:avLst/>
            <a:gdLst/>
            <a:ahLst/>
            <a:cxnLst/>
            <a:rect l="l" t="t" r="r" b="b"/>
            <a:pathLst>
              <a:path w="35" h="619" extrusionOk="0">
                <a:moveTo>
                  <a:pt x="0" y="1"/>
                </a:moveTo>
                <a:lnTo>
                  <a:pt x="0" y="619"/>
                </a:lnTo>
                <a:lnTo>
                  <a:pt x="35" y="619"/>
                </a:lnTo>
                <a:lnTo>
                  <a:pt x="35"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303;p17">
            <a:extLst>
              <a:ext uri="{FF2B5EF4-FFF2-40B4-BE49-F238E27FC236}">
                <a16:creationId xmlns:a16="http://schemas.microsoft.com/office/drawing/2014/main" id="{96F39CC8-FD42-4B6B-8F50-410309CE659C}"/>
              </a:ext>
            </a:extLst>
          </p:cNvPr>
          <p:cNvSpPr/>
          <p:nvPr/>
        </p:nvSpPr>
        <p:spPr>
          <a:xfrm>
            <a:off x="4897365"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304;p17">
            <a:extLst>
              <a:ext uri="{FF2B5EF4-FFF2-40B4-BE49-F238E27FC236}">
                <a16:creationId xmlns:a16="http://schemas.microsoft.com/office/drawing/2014/main" id="{2910B7B2-5A84-4B6E-B40F-E4F700F53109}"/>
              </a:ext>
            </a:extLst>
          </p:cNvPr>
          <p:cNvSpPr/>
          <p:nvPr/>
        </p:nvSpPr>
        <p:spPr>
          <a:xfrm>
            <a:off x="490051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305;p17">
            <a:extLst>
              <a:ext uri="{FF2B5EF4-FFF2-40B4-BE49-F238E27FC236}">
                <a16:creationId xmlns:a16="http://schemas.microsoft.com/office/drawing/2014/main" id="{1D359F16-5B45-44EA-AD30-F0D2CE66E845}"/>
              </a:ext>
            </a:extLst>
          </p:cNvPr>
          <p:cNvSpPr/>
          <p:nvPr/>
        </p:nvSpPr>
        <p:spPr>
          <a:xfrm>
            <a:off x="490356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306;p17">
            <a:extLst>
              <a:ext uri="{FF2B5EF4-FFF2-40B4-BE49-F238E27FC236}">
                <a16:creationId xmlns:a16="http://schemas.microsoft.com/office/drawing/2014/main" id="{8BEA48FB-4638-4579-BB8C-1CDE701DFEF9}"/>
              </a:ext>
            </a:extLst>
          </p:cNvPr>
          <p:cNvSpPr/>
          <p:nvPr/>
        </p:nvSpPr>
        <p:spPr>
          <a:xfrm>
            <a:off x="490662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307;p17">
            <a:extLst>
              <a:ext uri="{FF2B5EF4-FFF2-40B4-BE49-F238E27FC236}">
                <a16:creationId xmlns:a16="http://schemas.microsoft.com/office/drawing/2014/main" id="{7353E9D3-D328-4BB1-9B66-B1BC45C394AD}"/>
              </a:ext>
            </a:extLst>
          </p:cNvPr>
          <p:cNvSpPr/>
          <p:nvPr/>
        </p:nvSpPr>
        <p:spPr>
          <a:xfrm>
            <a:off x="4909592"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308;p17">
            <a:extLst>
              <a:ext uri="{FF2B5EF4-FFF2-40B4-BE49-F238E27FC236}">
                <a16:creationId xmlns:a16="http://schemas.microsoft.com/office/drawing/2014/main" id="{44E67358-BC3A-4812-97A0-5509C405F8F2}"/>
              </a:ext>
            </a:extLst>
          </p:cNvPr>
          <p:cNvSpPr/>
          <p:nvPr/>
        </p:nvSpPr>
        <p:spPr>
          <a:xfrm>
            <a:off x="491264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309;p17">
            <a:extLst>
              <a:ext uri="{FF2B5EF4-FFF2-40B4-BE49-F238E27FC236}">
                <a16:creationId xmlns:a16="http://schemas.microsoft.com/office/drawing/2014/main" id="{B534BBC9-3578-4B38-8AAF-49C0D6DC8808}"/>
              </a:ext>
            </a:extLst>
          </p:cNvPr>
          <p:cNvSpPr/>
          <p:nvPr/>
        </p:nvSpPr>
        <p:spPr>
          <a:xfrm>
            <a:off x="4915705"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310;p17">
            <a:extLst>
              <a:ext uri="{FF2B5EF4-FFF2-40B4-BE49-F238E27FC236}">
                <a16:creationId xmlns:a16="http://schemas.microsoft.com/office/drawing/2014/main" id="{608CFD5A-3672-4D01-8F22-C7D5FD184A2D}"/>
              </a:ext>
            </a:extLst>
          </p:cNvPr>
          <p:cNvSpPr/>
          <p:nvPr/>
        </p:nvSpPr>
        <p:spPr>
          <a:xfrm>
            <a:off x="4918852"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311;p17">
            <a:extLst>
              <a:ext uri="{FF2B5EF4-FFF2-40B4-BE49-F238E27FC236}">
                <a16:creationId xmlns:a16="http://schemas.microsoft.com/office/drawing/2014/main" id="{575E3CFB-9B80-4BAD-A5DF-500143CD715D}"/>
              </a:ext>
            </a:extLst>
          </p:cNvPr>
          <p:cNvSpPr/>
          <p:nvPr/>
        </p:nvSpPr>
        <p:spPr>
          <a:xfrm>
            <a:off x="4921908"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312;p17">
            <a:extLst>
              <a:ext uri="{FF2B5EF4-FFF2-40B4-BE49-F238E27FC236}">
                <a16:creationId xmlns:a16="http://schemas.microsoft.com/office/drawing/2014/main" id="{91AFFF15-3404-420B-A26F-628357EB67F5}"/>
              </a:ext>
            </a:extLst>
          </p:cNvPr>
          <p:cNvSpPr/>
          <p:nvPr/>
        </p:nvSpPr>
        <p:spPr>
          <a:xfrm>
            <a:off x="4924875" y="5443286"/>
            <a:ext cx="3146" cy="54627"/>
          </a:xfrm>
          <a:custGeom>
            <a:avLst/>
            <a:gdLst/>
            <a:ahLst/>
            <a:cxnLst/>
            <a:rect l="l" t="t" r="r" b="b"/>
            <a:pathLst>
              <a:path w="35" h="619" extrusionOk="0">
                <a:moveTo>
                  <a:pt x="1" y="1"/>
                </a:moveTo>
                <a:lnTo>
                  <a:pt x="1" y="619"/>
                </a:lnTo>
                <a:lnTo>
                  <a:pt x="35" y="619"/>
                </a:lnTo>
                <a:lnTo>
                  <a:pt x="35"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313;p17">
            <a:extLst>
              <a:ext uri="{FF2B5EF4-FFF2-40B4-BE49-F238E27FC236}">
                <a16:creationId xmlns:a16="http://schemas.microsoft.com/office/drawing/2014/main" id="{190E2DD1-6E24-4F73-8102-704E920675F0}"/>
              </a:ext>
            </a:extLst>
          </p:cNvPr>
          <p:cNvSpPr/>
          <p:nvPr/>
        </p:nvSpPr>
        <p:spPr>
          <a:xfrm>
            <a:off x="4927932"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314;p17">
            <a:extLst>
              <a:ext uri="{FF2B5EF4-FFF2-40B4-BE49-F238E27FC236}">
                <a16:creationId xmlns:a16="http://schemas.microsoft.com/office/drawing/2014/main" id="{CAA4533C-7BF9-4F27-96EA-66701BF6D608}"/>
              </a:ext>
            </a:extLst>
          </p:cNvPr>
          <p:cNvSpPr/>
          <p:nvPr/>
        </p:nvSpPr>
        <p:spPr>
          <a:xfrm>
            <a:off x="4930988" y="5443286"/>
            <a:ext cx="3146" cy="54627"/>
          </a:xfrm>
          <a:custGeom>
            <a:avLst/>
            <a:gdLst/>
            <a:ahLst/>
            <a:cxnLst/>
            <a:rect l="l" t="t" r="r" b="b"/>
            <a:pathLst>
              <a:path w="35" h="619" extrusionOk="0">
                <a:moveTo>
                  <a:pt x="0" y="1"/>
                </a:moveTo>
                <a:lnTo>
                  <a:pt x="0" y="619"/>
                </a:lnTo>
                <a:lnTo>
                  <a:pt x="34" y="619"/>
                </a:lnTo>
                <a:lnTo>
                  <a:pt x="34"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315;p17">
            <a:extLst>
              <a:ext uri="{FF2B5EF4-FFF2-40B4-BE49-F238E27FC236}">
                <a16:creationId xmlns:a16="http://schemas.microsoft.com/office/drawing/2014/main" id="{68932884-10DC-4A0F-9C4B-8E4EF642AF0D}"/>
              </a:ext>
            </a:extLst>
          </p:cNvPr>
          <p:cNvSpPr/>
          <p:nvPr/>
        </p:nvSpPr>
        <p:spPr>
          <a:xfrm>
            <a:off x="4934045" y="5443286"/>
            <a:ext cx="3057" cy="54627"/>
          </a:xfrm>
          <a:custGeom>
            <a:avLst/>
            <a:gdLst/>
            <a:ahLst/>
            <a:cxnLst/>
            <a:rect l="l" t="t" r="r" b="b"/>
            <a:pathLst>
              <a:path w="34" h="619" extrusionOk="0">
                <a:moveTo>
                  <a:pt x="0" y="1"/>
                </a:moveTo>
                <a:lnTo>
                  <a:pt x="0" y="619"/>
                </a:lnTo>
                <a:lnTo>
                  <a:pt x="34" y="619"/>
                </a:lnTo>
                <a:lnTo>
                  <a:pt x="34"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316;p17">
            <a:extLst>
              <a:ext uri="{FF2B5EF4-FFF2-40B4-BE49-F238E27FC236}">
                <a16:creationId xmlns:a16="http://schemas.microsoft.com/office/drawing/2014/main" id="{6C0ED915-81BC-47D2-A8C7-1BF1C7284D18}"/>
              </a:ext>
            </a:extLst>
          </p:cNvPr>
          <p:cNvSpPr/>
          <p:nvPr/>
        </p:nvSpPr>
        <p:spPr>
          <a:xfrm>
            <a:off x="4937012" y="5443286"/>
            <a:ext cx="3236" cy="54627"/>
          </a:xfrm>
          <a:custGeom>
            <a:avLst/>
            <a:gdLst/>
            <a:ahLst/>
            <a:cxnLst/>
            <a:rect l="l" t="t" r="r" b="b"/>
            <a:pathLst>
              <a:path w="36" h="619" extrusionOk="0">
                <a:moveTo>
                  <a:pt x="1" y="1"/>
                </a:moveTo>
                <a:lnTo>
                  <a:pt x="1" y="619"/>
                </a:lnTo>
                <a:lnTo>
                  <a:pt x="36" y="619"/>
                </a:lnTo>
                <a:lnTo>
                  <a:pt x="36"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317;p17">
            <a:extLst>
              <a:ext uri="{FF2B5EF4-FFF2-40B4-BE49-F238E27FC236}">
                <a16:creationId xmlns:a16="http://schemas.microsoft.com/office/drawing/2014/main" id="{54820CE6-D94A-4E7E-BD56-A8776A2EFDD9}"/>
              </a:ext>
            </a:extLst>
          </p:cNvPr>
          <p:cNvSpPr/>
          <p:nvPr/>
        </p:nvSpPr>
        <p:spPr>
          <a:xfrm>
            <a:off x="4940158" y="5443286"/>
            <a:ext cx="3146" cy="54627"/>
          </a:xfrm>
          <a:custGeom>
            <a:avLst/>
            <a:gdLst/>
            <a:ahLst/>
            <a:cxnLst/>
            <a:rect l="l" t="t" r="r" b="b"/>
            <a:pathLst>
              <a:path w="35" h="619" extrusionOk="0">
                <a:moveTo>
                  <a:pt x="1" y="1"/>
                </a:moveTo>
                <a:lnTo>
                  <a:pt x="1" y="619"/>
                </a:lnTo>
                <a:lnTo>
                  <a:pt x="34" y="619"/>
                </a:lnTo>
                <a:lnTo>
                  <a:pt x="34"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318;p17">
            <a:extLst>
              <a:ext uri="{FF2B5EF4-FFF2-40B4-BE49-F238E27FC236}">
                <a16:creationId xmlns:a16="http://schemas.microsoft.com/office/drawing/2014/main" id="{CD0CA39D-EB8B-4014-ACA1-81FDC60709DA}"/>
              </a:ext>
            </a:extLst>
          </p:cNvPr>
          <p:cNvSpPr/>
          <p:nvPr/>
        </p:nvSpPr>
        <p:spPr>
          <a:xfrm>
            <a:off x="4943215" y="5443286"/>
            <a:ext cx="90" cy="54627"/>
          </a:xfrm>
          <a:custGeom>
            <a:avLst/>
            <a:gdLst/>
            <a:ahLst/>
            <a:cxnLst/>
            <a:rect l="l" t="t" r="r" b="b"/>
            <a:pathLst>
              <a:path w="1" h="619" extrusionOk="0">
                <a:moveTo>
                  <a:pt x="0" y="619"/>
                </a:moveTo>
                <a:lnTo>
                  <a:pt x="0"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319;p17">
            <a:extLst>
              <a:ext uri="{FF2B5EF4-FFF2-40B4-BE49-F238E27FC236}">
                <a16:creationId xmlns:a16="http://schemas.microsoft.com/office/drawing/2014/main" id="{901C5097-760F-4C33-BEA3-9D6331A3D6CF}"/>
              </a:ext>
            </a:extLst>
          </p:cNvPr>
          <p:cNvSpPr/>
          <p:nvPr/>
        </p:nvSpPr>
        <p:spPr>
          <a:xfrm>
            <a:off x="4672792" y="5443286"/>
            <a:ext cx="90" cy="54627"/>
          </a:xfrm>
          <a:custGeom>
            <a:avLst/>
            <a:gdLst/>
            <a:ahLst/>
            <a:cxnLst/>
            <a:rect l="l" t="t" r="r" b="b"/>
            <a:pathLst>
              <a:path w="1" h="619" extrusionOk="0">
                <a:moveTo>
                  <a:pt x="0" y="619"/>
                </a:move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320;p17">
            <a:extLst>
              <a:ext uri="{FF2B5EF4-FFF2-40B4-BE49-F238E27FC236}">
                <a16:creationId xmlns:a16="http://schemas.microsoft.com/office/drawing/2014/main" id="{C23DE9BD-87A0-4BE4-A4E7-B97DEE13E8B3}"/>
              </a:ext>
            </a:extLst>
          </p:cNvPr>
          <p:cNvSpPr/>
          <p:nvPr/>
        </p:nvSpPr>
        <p:spPr>
          <a:xfrm>
            <a:off x="466901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321;p17">
            <a:extLst>
              <a:ext uri="{FF2B5EF4-FFF2-40B4-BE49-F238E27FC236}">
                <a16:creationId xmlns:a16="http://schemas.microsoft.com/office/drawing/2014/main" id="{33EF95C9-3D9E-496A-8744-7F3C13AF8C7C}"/>
              </a:ext>
            </a:extLst>
          </p:cNvPr>
          <p:cNvSpPr/>
          <p:nvPr/>
        </p:nvSpPr>
        <p:spPr>
          <a:xfrm>
            <a:off x="466533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322;p17">
            <a:extLst>
              <a:ext uri="{FF2B5EF4-FFF2-40B4-BE49-F238E27FC236}">
                <a16:creationId xmlns:a16="http://schemas.microsoft.com/office/drawing/2014/main" id="{EB4D6D02-9556-43D3-B89B-B711DD68CB5C}"/>
              </a:ext>
            </a:extLst>
          </p:cNvPr>
          <p:cNvSpPr/>
          <p:nvPr/>
        </p:nvSpPr>
        <p:spPr>
          <a:xfrm>
            <a:off x="4661555"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323;p17">
            <a:extLst>
              <a:ext uri="{FF2B5EF4-FFF2-40B4-BE49-F238E27FC236}">
                <a16:creationId xmlns:a16="http://schemas.microsoft.com/office/drawing/2014/main" id="{F785027F-F273-4C7C-8CED-24B286B762EB}"/>
              </a:ext>
            </a:extLst>
          </p:cNvPr>
          <p:cNvSpPr/>
          <p:nvPr/>
        </p:nvSpPr>
        <p:spPr>
          <a:xfrm>
            <a:off x="4657869"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324;p17">
            <a:extLst>
              <a:ext uri="{FF2B5EF4-FFF2-40B4-BE49-F238E27FC236}">
                <a16:creationId xmlns:a16="http://schemas.microsoft.com/office/drawing/2014/main" id="{30DBCA00-6DF5-435B-9B52-E5AE9E9920CF}"/>
              </a:ext>
            </a:extLst>
          </p:cNvPr>
          <p:cNvSpPr/>
          <p:nvPr/>
        </p:nvSpPr>
        <p:spPr>
          <a:xfrm>
            <a:off x="4654093"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325;p17">
            <a:extLst>
              <a:ext uri="{FF2B5EF4-FFF2-40B4-BE49-F238E27FC236}">
                <a16:creationId xmlns:a16="http://schemas.microsoft.com/office/drawing/2014/main" id="{D513D580-17B4-448A-90CA-1FCD2655CF03}"/>
              </a:ext>
            </a:extLst>
          </p:cNvPr>
          <p:cNvSpPr/>
          <p:nvPr/>
        </p:nvSpPr>
        <p:spPr>
          <a:xfrm>
            <a:off x="465031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326;p17">
            <a:extLst>
              <a:ext uri="{FF2B5EF4-FFF2-40B4-BE49-F238E27FC236}">
                <a16:creationId xmlns:a16="http://schemas.microsoft.com/office/drawing/2014/main" id="{DB65A89E-9743-4B5C-A1DB-0D9A8140DCBF}"/>
              </a:ext>
            </a:extLst>
          </p:cNvPr>
          <p:cNvSpPr/>
          <p:nvPr/>
        </p:nvSpPr>
        <p:spPr>
          <a:xfrm>
            <a:off x="464654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327;p17">
            <a:extLst>
              <a:ext uri="{FF2B5EF4-FFF2-40B4-BE49-F238E27FC236}">
                <a16:creationId xmlns:a16="http://schemas.microsoft.com/office/drawing/2014/main" id="{B3E9DD01-8E65-430B-9E21-C8C3E1B0EB19}"/>
              </a:ext>
            </a:extLst>
          </p:cNvPr>
          <p:cNvSpPr/>
          <p:nvPr/>
        </p:nvSpPr>
        <p:spPr>
          <a:xfrm>
            <a:off x="464285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328;p17">
            <a:extLst>
              <a:ext uri="{FF2B5EF4-FFF2-40B4-BE49-F238E27FC236}">
                <a16:creationId xmlns:a16="http://schemas.microsoft.com/office/drawing/2014/main" id="{E032A072-1812-42DA-8BE3-074AB3E50B08}"/>
              </a:ext>
            </a:extLst>
          </p:cNvPr>
          <p:cNvSpPr/>
          <p:nvPr/>
        </p:nvSpPr>
        <p:spPr>
          <a:xfrm>
            <a:off x="463907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329;p17">
            <a:extLst>
              <a:ext uri="{FF2B5EF4-FFF2-40B4-BE49-F238E27FC236}">
                <a16:creationId xmlns:a16="http://schemas.microsoft.com/office/drawing/2014/main" id="{27FFC869-4B4F-4354-AD0A-DBEF21864736}"/>
              </a:ext>
            </a:extLst>
          </p:cNvPr>
          <p:cNvSpPr/>
          <p:nvPr/>
        </p:nvSpPr>
        <p:spPr>
          <a:xfrm>
            <a:off x="463539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330;p17">
            <a:extLst>
              <a:ext uri="{FF2B5EF4-FFF2-40B4-BE49-F238E27FC236}">
                <a16:creationId xmlns:a16="http://schemas.microsoft.com/office/drawing/2014/main" id="{9B6DE829-8E5F-4B05-BC88-F533B37DC88F}"/>
              </a:ext>
            </a:extLst>
          </p:cNvPr>
          <p:cNvSpPr/>
          <p:nvPr/>
        </p:nvSpPr>
        <p:spPr>
          <a:xfrm>
            <a:off x="463161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331;p17">
            <a:extLst>
              <a:ext uri="{FF2B5EF4-FFF2-40B4-BE49-F238E27FC236}">
                <a16:creationId xmlns:a16="http://schemas.microsoft.com/office/drawing/2014/main" id="{DF24CDCF-1785-41FA-AF5B-5276E981903A}"/>
              </a:ext>
            </a:extLst>
          </p:cNvPr>
          <p:cNvSpPr/>
          <p:nvPr/>
        </p:nvSpPr>
        <p:spPr>
          <a:xfrm>
            <a:off x="4627842"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332;p17">
            <a:extLst>
              <a:ext uri="{FF2B5EF4-FFF2-40B4-BE49-F238E27FC236}">
                <a16:creationId xmlns:a16="http://schemas.microsoft.com/office/drawing/2014/main" id="{B761AAA5-B049-4BA0-9B9D-B60F6A672CCB}"/>
              </a:ext>
            </a:extLst>
          </p:cNvPr>
          <p:cNvSpPr/>
          <p:nvPr/>
        </p:nvSpPr>
        <p:spPr>
          <a:xfrm>
            <a:off x="4624156"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333;p17">
            <a:extLst>
              <a:ext uri="{FF2B5EF4-FFF2-40B4-BE49-F238E27FC236}">
                <a16:creationId xmlns:a16="http://schemas.microsoft.com/office/drawing/2014/main" id="{64BF818E-1757-4D25-B126-5CED21D291C1}"/>
              </a:ext>
            </a:extLst>
          </p:cNvPr>
          <p:cNvSpPr/>
          <p:nvPr/>
        </p:nvSpPr>
        <p:spPr>
          <a:xfrm>
            <a:off x="4620470"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334;p17">
            <a:extLst>
              <a:ext uri="{FF2B5EF4-FFF2-40B4-BE49-F238E27FC236}">
                <a16:creationId xmlns:a16="http://schemas.microsoft.com/office/drawing/2014/main" id="{C0F1772A-DF14-410A-8C63-11E8C80A2BF6}"/>
              </a:ext>
            </a:extLst>
          </p:cNvPr>
          <p:cNvSpPr/>
          <p:nvPr/>
        </p:nvSpPr>
        <p:spPr>
          <a:xfrm>
            <a:off x="461669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335;p17">
            <a:extLst>
              <a:ext uri="{FF2B5EF4-FFF2-40B4-BE49-F238E27FC236}">
                <a16:creationId xmlns:a16="http://schemas.microsoft.com/office/drawing/2014/main" id="{FDD36113-A6F4-46F6-8D53-A78C77DFBF93}"/>
              </a:ext>
            </a:extLst>
          </p:cNvPr>
          <p:cNvSpPr/>
          <p:nvPr/>
        </p:nvSpPr>
        <p:spPr>
          <a:xfrm>
            <a:off x="4613008"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336;p17">
            <a:extLst>
              <a:ext uri="{FF2B5EF4-FFF2-40B4-BE49-F238E27FC236}">
                <a16:creationId xmlns:a16="http://schemas.microsoft.com/office/drawing/2014/main" id="{C1423A3A-627A-41CD-BC5C-16F445317016}"/>
              </a:ext>
            </a:extLst>
          </p:cNvPr>
          <p:cNvSpPr/>
          <p:nvPr/>
        </p:nvSpPr>
        <p:spPr>
          <a:xfrm>
            <a:off x="460923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337;p17">
            <a:extLst>
              <a:ext uri="{FF2B5EF4-FFF2-40B4-BE49-F238E27FC236}">
                <a16:creationId xmlns:a16="http://schemas.microsoft.com/office/drawing/2014/main" id="{24B20607-0E51-4660-AECD-87927B289B6C}"/>
              </a:ext>
            </a:extLst>
          </p:cNvPr>
          <p:cNvSpPr/>
          <p:nvPr/>
        </p:nvSpPr>
        <p:spPr>
          <a:xfrm>
            <a:off x="460545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338;p17">
            <a:extLst>
              <a:ext uri="{FF2B5EF4-FFF2-40B4-BE49-F238E27FC236}">
                <a16:creationId xmlns:a16="http://schemas.microsoft.com/office/drawing/2014/main" id="{E9FB6101-9A74-4B2C-A367-4488F5139DA6}"/>
              </a:ext>
            </a:extLst>
          </p:cNvPr>
          <p:cNvSpPr/>
          <p:nvPr/>
        </p:nvSpPr>
        <p:spPr>
          <a:xfrm>
            <a:off x="460177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339;p17">
            <a:extLst>
              <a:ext uri="{FF2B5EF4-FFF2-40B4-BE49-F238E27FC236}">
                <a16:creationId xmlns:a16="http://schemas.microsoft.com/office/drawing/2014/main" id="{DB6E86D6-8C0E-496F-B8DA-4E47C521DF77}"/>
              </a:ext>
            </a:extLst>
          </p:cNvPr>
          <p:cNvSpPr/>
          <p:nvPr/>
        </p:nvSpPr>
        <p:spPr>
          <a:xfrm>
            <a:off x="459799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340;p17">
            <a:extLst>
              <a:ext uri="{FF2B5EF4-FFF2-40B4-BE49-F238E27FC236}">
                <a16:creationId xmlns:a16="http://schemas.microsoft.com/office/drawing/2014/main" id="{70E25AEF-F7DB-4D17-9BE5-B6F60C176363}"/>
              </a:ext>
            </a:extLst>
          </p:cNvPr>
          <p:cNvSpPr/>
          <p:nvPr/>
        </p:nvSpPr>
        <p:spPr>
          <a:xfrm>
            <a:off x="4594219"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341;p17">
            <a:extLst>
              <a:ext uri="{FF2B5EF4-FFF2-40B4-BE49-F238E27FC236}">
                <a16:creationId xmlns:a16="http://schemas.microsoft.com/office/drawing/2014/main" id="{D18CC166-A6C8-4FA1-AF3C-D04B5F9C7EAD}"/>
              </a:ext>
            </a:extLst>
          </p:cNvPr>
          <p:cNvSpPr/>
          <p:nvPr/>
        </p:nvSpPr>
        <p:spPr>
          <a:xfrm>
            <a:off x="4590533"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342;p17">
            <a:extLst>
              <a:ext uri="{FF2B5EF4-FFF2-40B4-BE49-F238E27FC236}">
                <a16:creationId xmlns:a16="http://schemas.microsoft.com/office/drawing/2014/main" id="{899C02B6-3973-4AC4-B58A-402A09C000D4}"/>
              </a:ext>
            </a:extLst>
          </p:cNvPr>
          <p:cNvSpPr/>
          <p:nvPr/>
        </p:nvSpPr>
        <p:spPr>
          <a:xfrm>
            <a:off x="4586757"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345;p17">
            <a:extLst>
              <a:ext uri="{FF2B5EF4-FFF2-40B4-BE49-F238E27FC236}">
                <a16:creationId xmlns:a16="http://schemas.microsoft.com/office/drawing/2014/main" id="{B464A6B8-7A8A-4B4E-94F8-05D07D2B1A20}"/>
              </a:ext>
            </a:extLst>
          </p:cNvPr>
          <p:cNvSpPr/>
          <p:nvPr/>
        </p:nvSpPr>
        <p:spPr>
          <a:xfrm>
            <a:off x="457551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346;p17">
            <a:extLst>
              <a:ext uri="{FF2B5EF4-FFF2-40B4-BE49-F238E27FC236}">
                <a16:creationId xmlns:a16="http://schemas.microsoft.com/office/drawing/2014/main" id="{56721E4D-B997-4618-B23D-E503251EF13C}"/>
              </a:ext>
            </a:extLst>
          </p:cNvPr>
          <p:cNvSpPr/>
          <p:nvPr/>
        </p:nvSpPr>
        <p:spPr>
          <a:xfrm>
            <a:off x="457183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347;p17">
            <a:extLst>
              <a:ext uri="{FF2B5EF4-FFF2-40B4-BE49-F238E27FC236}">
                <a16:creationId xmlns:a16="http://schemas.microsoft.com/office/drawing/2014/main" id="{657EB903-3744-4428-9EB2-ED5C8D7BA21A}"/>
              </a:ext>
            </a:extLst>
          </p:cNvPr>
          <p:cNvSpPr/>
          <p:nvPr/>
        </p:nvSpPr>
        <p:spPr>
          <a:xfrm>
            <a:off x="456805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348;p17">
            <a:extLst>
              <a:ext uri="{FF2B5EF4-FFF2-40B4-BE49-F238E27FC236}">
                <a16:creationId xmlns:a16="http://schemas.microsoft.com/office/drawing/2014/main" id="{A6FAAE45-8DDE-4B6F-871D-0EEBF1740ED3}"/>
              </a:ext>
            </a:extLst>
          </p:cNvPr>
          <p:cNvSpPr/>
          <p:nvPr/>
        </p:nvSpPr>
        <p:spPr>
          <a:xfrm>
            <a:off x="4564282"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349;p17">
            <a:extLst>
              <a:ext uri="{FF2B5EF4-FFF2-40B4-BE49-F238E27FC236}">
                <a16:creationId xmlns:a16="http://schemas.microsoft.com/office/drawing/2014/main" id="{206B6BE1-F735-4BC2-BBD7-E73FFB3C7A4E}"/>
              </a:ext>
            </a:extLst>
          </p:cNvPr>
          <p:cNvSpPr/>
          <p:nvPr/>
        </p:nvSpPr>
        <p:spPr>
          <a:xfrm>
            <a:off x="4560506"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350;p17">
            <a:extLst>
              <a:ext uri="{FF2B5EF4-FFF2-40B4-BE49-F238E27FC236}">
                <a16:creationId xmlns:a16="http://schemas.microsoft.com/office/drawing/2014/main" id="{1733543F-DF8B-4A93-A9FD-83231A6E0D16}"/>
              </a:ext>
            </a:extLst>
          </p:cNvPr>
          <p:cNvSpPr/>
          <p:nvPr/>
        </p:nvSpPr>
        <p:spPr>
          <a:xfrm>
            <a:off x="4556910"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351;p17">
            <a:extLst>
              <a:ext uri="{FF2B5EF4-FFF2-40B4-BE49-F238E27FC236}">
                <a16:creationId xmlns:a16="http://schemas.microsoft.com/office/drawing/2014/main" id="{97231CA6-405D-4CF3-832F-49D8ACD32492}"/>
              </a:ext>
            </a:extLst>
          </p:cNvPr>
          <p:cNvSpPr/>
          <p:nvPr/>
        </p:nvSpPr>
        <p:spPr>
          <a:xfrm>
            <a:off x="455313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352;p17">
            <a:extLst>
              <a:ext uri="{FF2B5EF4-FFF2-40B4-BE49-F238E27FC236}">
                <a16:creationId xmlns:a16="http://schemas.microsoft.com/office/drawing/2014/main" id="{ED69D349-5BF5-4F17-BD66-45BCD84C0CF0}"/>
              </a:ext>
            </a:extLst>
          </p:cNvPr>
          <p:cNvSpPr/>
          <p:nvPr/>
        </p:nvSpPr>
        <p:spPr>
          <a:xfrm>
            <a:off x="4549448"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353;p17">
            <a:extLst>
              <a:ext uri="{FF2B5EF4-FFF2-40B4-BE49-F238E27FC236}">
                <a16:creationId xmlns:a16="http://schemas.microsoft.com/office/drawing/2014/main" id="{A6415C44-013C-4776-BF5C-697C12FB7768}"/>
              </a:ext>
            </a:extLst>
          </p:cNvPr>
          <p:cNvSpPr/>
          <p:nvPr/>
        </p:nvSpPr>
        <p:spPr>
          <a:xfrm>
            <a:off x="454567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354;p17">
            <a:extLst>
              <a:ext uri="{FF2B5EF4-FFF2-40B4-BE49-F238E27FC236}">
                <a16:creationId xmlns:a16="http://schemas.microsoft.com/office/drawing/2014/main" id="{254F1972-4E47-4265-A2CB-0DB5744FC66B}"/>
              </a:ext>
            </a:extLst>
          </p:cNvPr>
          <p:cNvSpPr/>
          <p:nvPr/>
        </p:nvSpPr>
        <p:spPr>
          <a:xfrm>
            <a:off x="454189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355;p17">
            <a:extLst>
              <a:ext uri="{FF2B5EF4-FFF2-40B4-BE49-F238E27FC236}">
                <a16:creationId xmlns:a16="http://schemas.microsoft.com/office/drawing/2014/main" id="{94E6E8EA-0BAD-4C39-B36C-1D89937E1ED4}"/>
              </a:ext>
            </a:extLst>
          </p:cNvPr>
          <p:cNvSpPr/>
          <p:nvPr/>
        </p:nvSpPr>
        <p:spPr>
          <a:xfrm>
            <a:off x="453821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356;p17">
            <a:extLst>
              <a:ext uri="{FF2B5EF4-FFF2-40B4-BE49-F238E27FC236}">
                <a16:creationId xmlns:a16="http://schemas.microsoft.com/office/drawing/2014/main" id="{2F2B1D65-9894-46F8-AE81-78F523B3D4D5}"/>
              </a:ext>
            </a:extLst>
          </p:cNvPr>
          <p:cNvSpPr/>
          <p:nvPr/>
        </p:nvSpPr>
        <p:spPr>
          <a:xfrm>
            <a:off x="453443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357;p17">
            <a:extLst>
              <a:ext uri="{FF2B5EF4-FFF2-40B4-BE49-F238E27FC236}">
                <a16:creationId xmlns:a16="http://schemas.microsoft.com/office/drawing/2014/main" id="{2A81EA8D-D936-486C-B2F0-F0936B2F0CD3}"/>
              </a:ext>
            </a:extLst>
          </p:cNvPr>
          <p:cNvSpPr/>
          <p:nvPr/>
        </p:nvSpPr>
        <p:spPr>
          <a:xfrm>
            <a:off x="453065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358;p17">
            <a:extLst>
              <a:ext uri="{FF2B5EF4-FFF2-40B4-BE49-F238E27FC236}">
                <a16:creationId xmlns:a16="http://schemas.microsoft.com/office/drawing/2014/main" id="{00FA19CF-2077-4372-A411-1395BA0B260F}"/>
              </a:ext>
            </a:extLst>
          </p:cNvPr>
          <p:cNvSpPr/>
          <p:nvPr/>
        </p:nvSpPr>
        <p:spPr>
          <a:xfrm>
            <a:off x="4526973"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359;p17">
            <a:extLst>
              <a:ext uri="{FF2B5EF4-FFF2-40B4-BE49-F238E27FC236}">
                <a16:creationId xmlns:a16="http://schemas.microsoft.com/office/drawing/2014/main" id="{1304A455-748D-48A9-9ED1-771F6B39CD1E}"/>
              </a:ext>
            </a:extLst>
          </p:cNvPr>
          <p:cNvSpPr/>
          <p:nvPr/>
        </p:nvSpPr>
        <p:spPr>
          <a:xfrm>
            <a:off x="4523197"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360;p17">
            <a:extLst>
              <a:ext uri="{FF2B5EF4-FFF2-40B4-BE49-F238E27FC236}">
                <a16:creationId xmlns:a16="http://schemas.microsoft.com/office/drawing/2014/main" id="{8A108314-B2D2-446C-BE0D-58F2FFEFD6D0}"/>
              </a:ext>
            </a:extLst>
          </p:cNvPr>
          <p:cNvSpPr/>
          <p:nvPr/>
        </p:nvSpPr>
        <p:spPr>
          <a:xfrm>
            <a:off x="451942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361;p17">
            <a:extLst>
              <a:ext uri="{FF2B5EF4-FFF2-40B4-BE49-F238E27FC236}">
                <a16:creationId xmlns:a16="http://schemas.microsoft.com/office/drawing/2014/main" id="{0BAD4797-D648-4142-94A4-498D1E93C1D9}"/>
              </a:ext>
            </a:extLst>
          </p:cNvPr>
          <p:cNvSpPr/>
          <p:nvPr/>
        </p:nvSpPr>
        <p:spPr>
          <a:xfrm>
            <a:off x="451573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362;p17">
            <a:extLst>
              <a:ext uri="{FF2B5EF4-FFF2-40B4-BE49-F238E27FC236}">
                <a16:creationId xmlns:a16="http://schemas.microsoft.com/office/drawing/2014/main" id="{4FA3DDF1-481F-45FF-86BF-DA5A40FD90A9}"/>
              </a:ext>
            </a:extLst>
          </p:cNvPr>
          <p:cNvSpPr/>
          <p:nvPr/>
        </p:nvSpPr>
        <p:spPr>
          <a:xfrm>
            <a:off x="451195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363;p17">
            <a:extLst>
              <a:ext uri="{FF2B5EF4-FFF2-40B4-BE49-F238E27FC236}">
                <a16:creationId xmlns:a16="http://schemas.microsoft.com/office/drawing/2014/main" id="{5F155657-44CC-4545-98D5-07A3ADF043CF}"/>
              </a:ext>
            </a:extLst>
          </p:cNvPr>
          <p:cNvSpPr/>
          <p:nvPr/>
        </p:nvSpPr>
        <p:spPr>
          <a:xfrm>
            <a:off x="450827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364;p17">
            <a:extLst>
              <a:ext uri="{FF2B5EF4-FFF2-40B4-BE49-F238E27FC236}">
                <a16:creationId xmlns:a16="http://schemas.microsoft.com/office/drawing/2014/main" id="{21758FDF-7117-40EE-829C-90C2BD388FF4}"/>
              </a:ext>
            </a:extLst>
          </p:cNvPr>
          <p:cNvSpPr/>
          <p:nvPr/>
        </p:nvSpPr>
        <p:spPr>
          <a:xfrm>
            <a:off x="450449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365;p17">
            <a:extLst>
              <a:ext uri="{FF2B5EF4-FFF2-40B4-BE49-F238E27FC236}">
                <a16:creationId xmlns:a16="http://schemas.microsoft.com/office/drawing/2014/main" id="{F991C04C-5662-4A81-BF18-12EB4940D94D}"/>
              </a:ext>
            </a:extLst>
          </p:cNvPr>
          <p:cNvSpPr/>
          <p:nvPr/>
        </p:nvSpPr>
        <p:spPr>
          <a:xfrm>
            <a:off x="450072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366;p17">
            <a:extLst>
              <a:ext uri="{FF2B5EF4-FFF2-40B4-BE49-F238E27FC236}">
                <a16:creationId xmlns:a16="http://schemas.microsoft.com/office/drawing/2014/main" id="{6BD45348-2DD8-4682-BF33-1B40EFE67677}"/>
              </a:ext>
            </a:extLst>
          </p:cNvPr>
          <p:cNvSpPr/>
          <p:nvPr/>
        </p:nvSpPr>
        <p:spPr>
          <a:xfrm>
            <a:off x="449703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367;p17">
            <a:extLst>
              <a:ext uri="{FF2B5EF4-FFF2-40B4-BE49-F238E27FC236}">
                <a16:creationId xmlns:a16="http://schemas.microsoft.com/office/drawing/2014/main" id="{AD65C753-1B28-45CD-828E-6B206D9C022E}"/>
              </a:ext>
            </a:extLst>
          </p:cNvPr>
          <p:cNvSpPr/>
          <p:nvPr/>
        </p:nvSpPr>
        <p:spPr>
          <a:xfrm>
            <a:off x="4493260"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368;p17">
            <a:extLst>
              <a:ext uri="{FF2B5EF4-FFF2-40B4-BE49-F238E27FC236}">
                <a16:creationId xmlns:a16="http://schemas.microsoft.com/office/drawing/2014/main" id="{A6CA5E2B-A700-4D54-AC45-AD29E64D4761}"/>
              </a:ext>
            </a:extLst>
          </p:cNvPr>
          <p:cNvSpPr/>
          <p:nvPr/>
        </p:nvSpPr>
        <p:spPr>
          <a:xfrm>
            <a:off x="448957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369;p17">
            <a:extLst>
              <a:ext uri="{FF2B5EF4-FFF2-40B4-BE49-F238E27FC236}">
                <a16:creationId xmlns:a16="http://schemas.microsoft.com/office/drawing/2014/main" id="{B6532900-D743-4EC1-A876-B6D3EAB38C3C}"/>
              </a:ext>
            </a:extLst>
          </p:cNvPr>
          <p:cNvSpPr/>
          <p:nvPr/>
        </p:nvSpPr>
        <p:spPr>
          <a:xfrm>
            <a:off x="44857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370;p17">
            <a:extLst>
              <a:ext uri="{FF2B5EF4-FFF2-40B4-BE49-F238E27FC236}">
                <a16:creationId xmlns:a16="http://schemas.microsoft.com/office/drawing/2014/main" id="{3347D499-EBAD-4B4B-B2A2-42427FE939D2}"/>
              </a:ext>
            </a:extLst>
          </p:cNvPr>
          <p:cNvSpPr/>
          <p:nvPr/>
        </p:nvSpPr>
        <p:spPr>
          <a:xfrm>
            <a:off x="448211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371;p17">
            <a:extLst>
              <a:ext uri="{FF2B5EF4-FFF2-40B4-BE49-F238E27FC236}">
                <a16:creationId xmlns:a16="http://schemas.microsoft.com/office/drawing/2014/main" id="{C1EE90EC-4AAD-4D44-BAB3-098DB54A0409}"/>
              </a:ext>
            </a:extLst>
          </p:cNvPr>
          <p:cNvSpPr/>
          <p:nvPr/>
        </p:nvSpPr>
        <p:spPr>
          <a:xfrm>
            <a:off x="447833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372;p17">
            <a:extLst>
              <a:ext uri="{FF2B5EF4-FFF2-40B4-BE49-F238E27FC236}">
                <a16:creationId xmlns:a16="http://schemas.microsoft.com/office/drawing/2014/main" id="{7B2DDBA8-995D-467F-A0AC-45EC82F0A53D}"/>
              </a:ext>
            </a:extLst>
          </p:cNvPr>
          <p:cNvSpPr/>
          <p:nvPr/>
        </p:nvSpPr>
        <p:spPr>
          <a:xfrm>
            <a:off x="447465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373;p17">
            <a:extLst>
              <a:ext uri="{FF2B5EF4-FFF2-40B4-BE49-F238E27FC236}">
                <a16:creationId xmlns:a16="http://schemas.microsoft.com/office/drawing/2014/main" id="{9A6D2817-1985-41CA-B0B8-4E4B585C2108}"/>
              </a:ext>
            </a:extLst>
          </p:cNvPr>
          <p:cNvSpPr/>
          <p:nvPr/>
        </p:nvSpPr>
        <p:spPr>
          <a:xfrm>
            <a:off x="447087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374;p17">
            <a:extLst>
              <a:ext uri="{FF2B5EF4-FFF2-40B4-BE49-F238E27FC236}">
                <a16:creationId xmlns:a16="http://schemas.microsoft.com/office/drawing/2014/main" id="{EF5F9B0C-A870-4B64-AF3B-DFC70ADEBABE}"/>
              </a:ext>
            </a:extLst>
          </p:cNvPr>
          <p:cNvSpPr/>
          <p:nvPr/>
        </p:nvSpPr>
        <p:spPr>
          <a:xfrm>
            <a:off x="44670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375;p17">
            <a:extLst>
              <a:ext uri="{FF2B5EF4-FFF2-40B4-BE49-F238E27FC236}">
                <a16:creationId xmlns:a16="http://schemas.microsoft.com/office/drawing/2014/main" id="{08BB9BE0-5290-4149-8968-7742ECC6BFC8}"/>
              </a:ext>
            </a:extLst>
          </p:cNvPr>
          <p:cNvSpPr/>
          <p:nvPr/>
        </p:nvSpPr>
        <p:spPr>
          <a:xfrm>
            <a:off x="446341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376;p17">
            <a:extLst>
              <a:ext uri="{FF2B5EF4-FFF2-40B4-BE49-F238E27FC236}">
                <a16:creationId xmlns:a16="http://schemas.microsoft.com/office/drawing/2014/main" id="{BE0718A5-45A8-4537-86CD-48E148F6FD17}"/>
              </a:ext>
            </a:extLst>
          </p:cNvPr>
          <p:cNvSpPr/>
          <p:nvPr/>
        </p:nvSpPr>
        <p:spPr>
          <a:xfrm>
            <a:off x="4459637"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377;p17">
            <a:extLst>
              <a:ext uri="{FF2B5EF4-FFF2-40B4-BE49-F238E27FC236}">
                <a16:creationId xmlns:a16="http://schemas.microsoft.com/office/drawing/2014/main" id="{FD8F367E-3D84-476E-953B-4EC767EBD527}"/>
              </a:ext>
            </a:extLst>
          </p:cNvPr>
          <p:cNvSpPr/>
          <p:nvPr/>
        </p:nvSpPr>
        <p:spPr>
          <a:xfrm>
            <a:off x="445586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378;p17">
            <a:extLst>
              <a:ext uri="{FF2B5EF4-FFF2-40B4-BE49-F238E27FC236}">
                <a16:creationId xmlns:a16="http://schemas.microsoft.com/office/drawing/2014/main" id="{D80DD2BC-5527-4124-94C5-9B8B479733E7}"/>
              </a:ext>
            </a:extLst>
          </p:cNvPr>
          <p:cNvSpPr/>
          <p:nvPr/>
        </p:nvSpPr>
        <p:spPr>
          <a:xfrm>
            <a:off x="445217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379;p17">
            <a:extLst>
              <a:ext uri="{FF2B5EF4-FFF2-40B4-BE49-F238E27FC236}">
                <a16:creationId xmlns:a16="http://schemas.microsoft.com/office/drawing/2014/main" id="{05CC6599-583C-46B0-929D-4D6BB2174ED9}"/>
              </a:ext>
            </a:extLst>
          </p:cNvPr>
          <p:cNvSpPr/>
          <p:nvPr/>
        </p:nvSpPr>
        <p:spPr>
          <a:xfrm>
            <a:off x="444839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380;p17">
            <a:extLst>
              <a:ext uri="{FF2B5EF4-FFF2-40B4-BE49-F238E27FC236}">
                <a16:creationId xmlns:a16="http://schemas.microsoft.com/office/drawing/2014/main" id="{017BD1F9-D6A9-4924-BE98-B9DB956721CB}"/>
              </a:ext>
            </a:extLst>
          </p:cNvPr>
          <p:cNvSpPr/>
          <p:nvPr/>
        </p:nvSpPr>
        <p:spPr>
          <a:xfrm>
            <a:off x="444462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381;p17">
            <a:extLst>
              <a:ext uri="{FF2B5EF4-FFF2-40B4-BE49-F238E27FC236}">
                <a16:creationId xmlns:a16="http://schemas.microsoft.com/office/drawing/2014/main" id="{65ED5D82-A6AD-449B-A76D-9D66EC043145}"/>
              </a:ext>
            </a:extLst>
          </p:cNvPr>
          <p:cNvSpPr/>
          <p:nvPr/>
        </p:nvSpPr>
        <p:spPr>
          <a:xfrm>
            <a:off x="444093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382;p17">
            <a:extLst>
              <a:ext uri="{FF2B5EF4-FFF2-40B4-BE49-F238E27FC236}">
                <a16:creationId xmlns:a16="http://schemas.microsoft.com/office/drawing/2014/main" id="{8A4D5F7A-9B84-4142-8D23-7A4B94434D36}"/>
              </a:ext>
            </a:extLst>
          </p:cNvPr>
          <p:cNvSpPr/>
          <p:nvPr/>
        </p:nvSpPr>
        <p:spPr>
          <a:xfrm>
            <a:off x="443716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383;p17">
            <a:extLst>
              <a:ext uri="{FF2B5EF4-FFF2-40B4-BE49-F238E27FC236}">
                <a16:creationId xmlns:a16="http://schemas.microsoft.com/office/drawing/2014/main" id="{71FD01C9-3978-4377-B235-55CB6EAC21F0}"/>
              </a:ext>
            </a:extLst>
          </p:cNvPr>
          <p:cNvSpPr/>
          <p:nvPr/>
        </p:nvSpPr>
        <p:spPr>
          <a:xfrm>
            <a:off x="443338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384;p17">
            <a:extLst>
              <a:ext uri="{FF2B5EF4-FFF2-40B4-BE49-F238E27FC236}">
                <a16:creationId xmlns:a16="http://schemas.microsoft.com/office/drawing/2014/main" id="{97E103BE-FF89-430D-B7BE-5F106C23C3B5}"/>
              </a:ext>
            </a:extLst>
          </p:cNvPr>
          <p:cNvSpPr/>
          <p:nvPr/>
        </p:nvSpPr>
        <p:spPr>
          <a:xfrm>
            <a:off x="4429700"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385;p17">
            <a:extLst>
              <a:ext uri="{FF2B5EF4-FFF2-40B4-BE49-F238E27FC236}">
                <a16:creationId xmlns:a16="http://schemas.microsoft.com/office/drawing/2014/main" id="{EFF70800-2387-4492-941D-FF8F87D12064}"/>
              </a:ext>
            </a:extLst>
          </p:cNvPr>
          <p:cNvSpPr/>
          <p:nvPr/>
        </p:nvSpPr>
        <p:spPr>
          <a:xfrm>
            <a:off x="4426014"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386;p17">
            <a:extLst>
              <a:ext uri="{FF2B5EF4-FFF2-40B4-BE49-F238E27FC236}">
                <a16:creationId xmlns:a16="http://schemas.microsoft.com/office/drawing/2014/main" id="{983CD9A7-93BE-407E-8F6D-E2C802C86035}"/>
              </a:ext>
            </a:extLst>
          </p:cNvPr>
          <p:cNvSpPr/>
          <p:nvPr/>
        </p:nvSpPr>
        <p:spPr>
          <a:xfrm>
            <a:off x="4422328"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387;p17">
            <a:extLst>
              <a:ext uri="{FF2B5EF4-FFF2-40B4-BE49-F238E27FC236}">
                <a16:creationId xmlns:a16="http://schemas.microsoft.com/office/drawing/2014/main" id="{F10FFAED-D46D-4C72-9515-6F5904CEDEB1}"/>
              </a:ext>
            </a:extLst>
          </p:cNvPr>
          <p:cNvSpPr/>
          <p:nvPr/>
        </p:nvSpPr>
        <p:spPr>
          <a:xfrm>
            <a:off x="441855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388;p17">
            <a:extLst>
              <a:ext uri="{FF2B5EF4-FFF2-40B4-BE49-F238E27FC236}">
                <a16:creationId xmlns:a16="http://schemas.microsoft.com/office/drawing/2014/main" id="{F4F3ECF6-A625-4575-8850-D1FDA45FF2D3}"/>
              </a:ext>
            </a:extLst>
          </p:cNvPr>
          <p:cNvSpPr/>
          <p:nvPr/>
        </p:nvSpPr>
        <p:spPr>
          <a:xfrm>
            <a:off x="441477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389;p17">
            <a:extLst>
              <a:ext uri="{FF2B5EF4-FFF2-40B4-BE49-F238E27FC236}">
                <a16:creationId xmlns:a16="http://schemas.microsoft.com/office/drawing/2014/main" id="{7475A681-7793-468C-AC27-56F613F7B645}"/>
              </a:ext>
            </a:extLst>
          </p:cNvPr>
          <p:cNvSpPr/>
          <p:nvPr/>
        </p:nvSpPr>
        <p:spPr>
          <a:xfrm>
            <a:off x="441100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390;p17">
            <a:extLst>
              <a:ext uri="{FF2B5EF4-FFF2-40B4-BE49-F238E27FC236}">
                <a16:creationId xmlns:a16="http://schemas.microsoft.com/office/drawing/2014/main" id="{7641BA3D-53CE-4106-AB45-F4F570551C7A}"/>
              </a:ext>
            </a:extLst>
          </p:cNvPr>
          <p:cNvSpPr/>
          <p:nvPr/>
        </p:nvSpPr>
        <p:spPr>
          <a:xfrm>
            <a:off x="440731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391;p17">
            <a:extLst>
              <a:ext uri="{FF2B5EF4-FFF2-40B4-BE49-F238E27FC236}">
                <a16:creationId xmlns:a16="http://schemas.microsoft.com/office/drawing/2014/main" id="{E1F9688C-8206-45E7-9618-E48171898FDF}"/>
              </a:ext>
            </a:extLst>
          </p:cNvPr>
          <p:cNvSpPr/>
          <p:nvPr/>
        </p:nvSpPr>
        <p:spPr>
          <a:xfrm>
            <a:off x="440353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392;p17">
            <a:extLst>
              <a:ext uri="{FF2B5EF4-FFF2-40B4-BE49-F238E27FC236}">
                <a16:creationId xmlns:a16="http://schemas.microsoft.com/office/drawing/2014/main" id="{73B21BD6-5C4D-4165-993B-4621A5765EF0}"/>
              </a:ext>
            </a:extLst>
          </p:cNvPr>
          <p:cNvSpPr/>
          <p:nvPr/>
        </p:nvSpPr>
        <p:spPr>
          <a:xfrm>
            <a:off x="439985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393;p17">
            <a:extLst>
              <a:ext uri="{FF2B5EF4-FFF2-40B4-BE49-F238E27FC236}">
                <a16:creationId xmlns:a16="http://schemas.microsoft.com/office/drawing/2014/main" id="{C1CB4708-9542-4337-82BA-2B84EAEA0C73}"/>
              </a:ext>
            </a:extLst>
          </p:cNvPr>
          <p:cNvSpPr/>
          <p:nvPr/>
        </p:nvSpPr>
        <p:spPr>
          <a:xfrm>
            <a:off x="439607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394;p17">
            <a:extLst>
              <a:ext uri="{FF2B5EF4-FFF2-40B4-BE49-F238E27FC236}">
                <a16:creationId xmlns:a16="http://schemas.microsoft.com/office/drawing/2014/main" id="{89C2328B-C21E-46CE-8108-3B9141E91D3B}"/>
              </a:ext>
            </a:extLst>
          </p:cNvPr>
          <p:cNvSpPr/>
          <p:nvPr/>
        </p:nvSpPr>
        <p:spPr>
          <a:xfrm>
            <a:off x="439230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395;p17">
            <a:extLst>
              <a:ext uri="{FF2B5EF4-FFF2-40B4-BE49-F238E27FC236}">
                <a16:creationId xmlns:a16="http://schemas.microsoft.com/office/drawing/2014/main" id="{51D5CEE0-7F95-40D5-BC47-6BE85F4440C8}"/>
              </a:ext>
            </a:extLst>
          </p:cNvPr>
          <p:cNvSpPr/>
          <p:nvPr/>
        </p:nvSpPr>
        <p:spPr>
          <a:xfrm>
            <a:off x="4388615"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396;p17">
            <a:extLst>
              <a:ext uri="{FF2B5EF4-FFF2-40B4-BE49-F238E27FC236}">
                <a16:creationId xmlns:a16="http://schemas.microsoft.com/office/drawing/2014/main" id="{FB021109-0BF4-450E-B5D5-D469CAE3E51E}"/>
              </a:ext>
            </a:extLst>
          </p:cNvPr>
          <p:cNvSpPr/>
          <p:nvPr/>
        </p:nvSpPr>
        <p:spPr>
          <a:xfrm>
            <a:off x="438483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397;p17">
            <a:extLst>
              <a:ext uri="{FF2B5EF4-FFF2-40B4-BE49-F238E27FC236}">
                <a16:creationId xmlns:a16="http://schemas.microsoft.com/office/drawing/2014/main" id="{F4461B9D-9DD4-4D6E-8608-C776AE3B2B17}"/>
              </a:ext>
            </a:extLst>
          </p:cNvPr>
          <p:cNvSpPr/>
          <p:nvPr/>
        </p:nvSpPr>
        <p:spPr>
          <a:xfrm>
            <a:off x="438106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398;p17">
            <a:extLst>
              <a:ext uri="{FF2B5EF4-FFF2-40B4-BE49-F238E27FC236}">
                <a16:creationId xmlns:a16="http://schemas.microsoft.com/office/drawing/2014/main" id="{99AB7684-0A71-4B9A-B8D9-4794451F765C}"/>
              </a:ext>
            </a:extLst>
          </p:cNvPr>
          <p:cNvSpPr/>
          <p:nvPr/>
        </p:nvSpPr>
        <p:spPr>
          <a:xfrm>
            <a:off x="437737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399;p17">
            <a:extLst>
              <a:ext uri="{FF2B5EF4-FFF2-40B4-BE49-F238E27FC236}">
                <a16:creationId xmlns:a16="http://schemas.microsoft.com/office/drawing/2014/main" id="{579099ED-4573-4C23-A33E-64C9A43EB7FB}"/>
              </a:ext>
            </a:extLst>
          </p:cNvPr>
          <p:cNvSpPr/>
          <p:nvPr/>
        </p:nvSpPr>
        <p:spPr>
          <a:xfrm>
            <a:off x="437360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400;p17">
            <a:extLst>
              <a:ext uri="{FF2B5EF4-FFF2-40B4-BE49-F238E27FC236}">
                <a16:creationId xmlns:a16="http://schemas.microsoft.com/office/drawing/2014/main" id="{2F89355B-6C45-4D2F-8EB2-3429FD6597CE}"/>
              </a:ext>
            </a:extLst>
          </p:cNvPr>
          <p:cNvSpPr/>
          <p:nvPr/>
        </p:nvSpPr>
        <p:spPr>
          <a:xfrm>
            <a:off x="436982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401;p17">
            <a:extLst>
              <a:ext uri="{FF2B5EF4-FFF2-40B4-BE49-F238E27FC236}">
                <a16:creationId xmlns:a16="http://schemas.microsoft.com/office/drawing/2014/main" id="{6D66D6D0-6454-4200-AE03-B1251EDEB13E}"/>
              </a:ext>
            </a:extLst>
          </p:cNvPr>
          <p:cNvSpPr/>
          <p:nvPr/>
        </p:nvSpPr>
        <p:spPr>
          <a:xfrm>
            <a:off x="436613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403;p17">
            <a:extLst>
              <a:ext uri="{FF2B5EF4-FFF2-40B4-BE49-F238E27FC236}">
                <a16:creationId xmlns:a16="http://schemas.microsoft.com/office/drawing/2014/main" id="{0F791176-B088-4780-ABDF-87D6B266E312}"/>
              </a:ext>
            </a:extLst>
          </p:cNvPr>
          <p:cNvSpPr/>
          <p:nvPr/>
        </p:nvSpPr>
        <p:spPr>
          <a:xfrm>
            <a:off x="4358678"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404;p17">
            <a:extLst>
              <a:ext uri="{FF2B5EF4-FFF2-40B4-BE49-F238E27FC236}">
                <a16:creationId xmlns:a16="http://schemas.microsoft.com/office/drawing/2014/main" id="{03C1ABF2-342A-477B-8CC7-F433F48C47BD}"/>
              </a:ext>
            </a:extLst>
          </p:cNvPr>
          <p:cNvSpPr/>
          <p:nvPr/>
        </p:nvSpPr>
        <p:spPr>
          <a:xfrm>
            <a:off x="435499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405;p17">
            <a:extLst>
              <a:ext uri="{FF2B5EF4-FFF2-40B4-BE49-F238E27FC236}">
                <a16:creationId xmlns:a16="http://schemas.microsoft.com/office/drawing/2014/main" id="{880A6EFB-33FD-4B57-BF75-96B36D3108A5}"/>
              </a:ext>
            </a:extLst>
          </p:cNvPr>
          <p:cNvSpPr/>
          <p:nvPr/>
        </p:nvSpPr>
        <p:spPr>
          <a:xfrm>
            <a:off x="435121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406;p17">
            <a:extLst>
              <a:ext uri="{FF2B5EF4-FFF2-40B4-BE49-F238E27FC236}">
                <a16:creationId xmlns:a16="http://schemas.microsoft.com/office/drawing/2014/main" id="{FE586301-2C1B-4994-BF15-335972E6F418}"/>
              </a:ext>
            </a:extLst>
          </p:cNvPr>
          <p:cNvSpPr/>
          <p:nvPr/>
        </p:nvSpPr>
        <p:spPr>
          <a:xfrm>
            <a:off x="4347530"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407;p17">
            <a:extLst>
              <a:ext uri="{FF2B5EF4-FFF2-40B4-BE49-F238E27FC236}">
                <a16:creationId xmlns:a16="http://schemas.microsoft.com/office/drawing/2014/main" id="{F905892A-3BCB-4567-989D-69AC435D4131}"/>
              </a:ext>
            </a:extLst>
          </p:cNvPr>
          <p:cNvSpPr/>
          <p:nvPr/>
        </p:nvSpPr>
        <p:spPr>
          <a:xfrm>
            <a:off x="434375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408;p17">
            <a:extLst>
              <a:ext uri="{FF2B5EF4-FFF2-40B4-BE49-F238E27FC236}">
                <a16:creationId xmlns:a16="http://schemas.microsoft.com/office/drawing/2014/main" id="{5BA4B109-F1C7-459F-9D98-AE57A9799ABD}"/>
              </a:ext>
            </a:extLst>
          </p:cNvPr>
          <p:cNvSpPr/>
          <p:nvPr/>
        </p:nvSpPr>
        <p:spPr>
          <a:xfrm>
            <a:off x="433997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409;p17">
            <a:extLst>
              <a:ext uri="{FF2B5EF4-FFF2-40B4-BE49-F238E27FC236}">
                <a16:creationId xmlns:a16="http://schemas.microsoft.com/office/drawing/2014/main" id="{C7746296-4DF9-47D2-A187-30233DE9D5B4}"/>
              </a:ext>
            </a:extLst>
          </p:cNvPr>
          <p:cNvSpPr/>
          <p:nvPr/>
        </p:nvSpPr>
        <p:spPr>
          <a:xfrm>
            <a:off x="433620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410;p17">
            <a:extLst>
              <a:ext uri="{FF2B5EF4-FFF2-40B4-BE49-F238E27FC236}">
                <a16:creationId xmlns:a16="http://schemas.microsoft.com/office/drawing/2014/main" id="{E361D5D1-FD28-4B45-8B3E-2D608A1334CD}"/>
              </a:ext>
            </a:extLst>
          </p:cNvPr>
          <p:cNvSpPr/>
          <p:nvPr/>
        </p:nvSpPr>
        <p:spPr>
          <a:xfrm>
            <a:off x="433251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411;p17">
            <a:extLst>
              <a:ext uri="{FF2B5EF4-FFF2-40B4-BE49-F238E27FC236}">
                <a16:creationId xmlns:a16="http://schemas.microsoft.com/office/drawing/2014/main" id="{36B6439A-987F-4C2E-8990-6B8669911142}"/>
              </a:ext>
            </a:extLst>
          </p:cNvPr>
          <p:cNvSpPr/>
          <p:nvPr/>
        </p:nvSpPr>
        <p:spPr>
          <a:xfrm>
            <a:off x="4328741"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412;p17">
            <a:extLst>
              <a:ext uri="{FF2B5EF4-FFF2-40B4-BE49-F238E27FC236}">
                <a16:creationId xmlns:a16="http://schemas.microsoft.com/office/drawing/2014/main" id="{D533E68C-101B-4927-80E4-A4862551AA2B}"/>
              </a:ext>
            </a:extLst>
          </p:cNvPr>
          <p:cNvSpPr/>
          <p:nvPr/>
        </p:nvSpPr>
        <p:spPr>
          <a:xfrm>
            <a:off x="432496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414;p17">
            <a:extLst>
              <a:ext uri="{FF2B5EF4-FFF2-40B4-BE49-F238E27FC236}">
                <a16:creationId xmlns:a16="http://schemas.microsoft.com/office/drawing/2014/main" id="{D5FF0437-6B45-4A9A-94E5-8D8B577EFE0F}"/>
              </a:ext>
            </a:extLst>
          </p:cNvPr>
          <p:cNvSpPr/>
          <p:nvPr/>
        </p:nvSpPr>
        <p:spPr>
          <a:xfrm>
            <a:off x="431750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415;p17">
            <a:extLst>
              <a:ext uri="{FF2B5EF4-FFF2-40B4-BE49-F238E27FC236}">
                <a16:creationId xmlns:a16="http://schemas.microsoft.com/office/drawing/2014/main" id="{4C9CE6E8-840E-441D-B091-4E71A13E06CD}"/>
              </a:ext>
            </a:extLst>
          </p:cNvPr>
          <p:cNvSpPr/>
          <p:nvPr/>
        </p:nvSpPr>
        <p:spPr>
          <a:xfrm>
            <a:off x="4313817"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416;p17">
            <a:extLst>
              <a:ext uri="{FF2B5EF4-FFF2-40B4-BE49-F238E27FC236}">
                <a16:creationId xmlns:a16="http://schemas.microsoft.com/office/drawing/2014/main" id="{EB0BA38F-F124-461B-9059-71839CBFDDB2}"/>
              </a:ext>
            </a:extLst>
          </p:cNvPr>
          <p:cNvSpPr/>
          <p:nvPr/>
        </p:nvSpPr>
        <p:spPr>
          <a:xfrm>
            <a:off x="4310041"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417;p17">
            <a:extLst>
              <a:ext uri="{FF2B5EF4-FFF2-40B4-BE49-F238E27FC236}">
                <a16:creationId xmlns:a16="http://schemas.microsoft.com/office/drawing/2014/main" id="{E62C3B09-5BA3-429D-919F-6788D54573E9}"/>
              </a:ext>
            </a:extLst>
          </p:cNvPr>
          <p:cNvSpPr/>
          <p:nvPr/>
        </p:nvSpPr>
        <p:spPr>
          <a:xfrm>
            <a:off x="430626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418;p17">
            <a:extLst>
              <a:ext uri="{FF2B5EF4-FFF2-40B4-BE49-F238E27FC236}">
                <a16:creationId xmlns:a16="http://schemas.microsoft.com/office/drawing/2014/main" id="{5153BCAE-751C-4F91-9B8E-633EA54502B8}"/>
              </a:ext>
            </a:extLst>
          </p:cNvPr>
          <p:cNvSpPr/>
          <p:nvPr/>
        </p:nvSpPr>
        <p:spPr>
          <a:xfrm>
            <a:off x="430257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419;p17">
            <a:extLst>
              <a:ext uri="{FF2B5EF4-FFF2-40B4-BE49-F238E27FC236}">
                <a16:creationId xmlns:a16="http://schemas.microsoft.com/office/drawing/2014/main" id="{D3BB58F9-1953-4EEC-9AE0-D6E73000EBE9}"/>
              </a:ext>
            </a:extLst>
          </p:cNvPr>
          <p:cNvSpPr/>
          <p:nvPr/>
        </p:nvSpPr>
        <p:spPr>
          <a:xfrm>
            <a:off x="429880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420;p17">
            <a:extLst>
              <a:ext uri="{FF2B5EF4-FFF2-40B4-BE49-F238E27FC236}">
                <a16:creationId xmlns:a16="http://schemas.microsoft.com/office/drawing/2014/main" id="{0428CA46-7D83-4886-AA7A-BBC1DC5D5912}"/>
              </a:ext>
            </a:extLst>
          </p:cNvPr>
          <p:cNvSpPr/>
          <p:nvPr/>
        </p:nvSpPr>
        <p:spPr>
          <a:xfrm>
            <a:off x="4295118" y="5443286"/>
            <a:ext cx="3776" cy="54627"/>
          </a:xfrm>
          <a:custGeom>
            <a:avLst/>
            <a:gdLst/>
            <a:ahLst/>
            <a:cxnLst/>
            <a:rect l="l" t="t" r="r" b="b"/>
            <a:pathLst>
              <a:path w="42" h="619" extrusionOk="0">
                <a:moveTo>
                  <a:pt x="0" y="1"/>
                </a:moveTo>
                <a:lnTo>
                  <a:pt x="0" y="619"/>
                </a:lnTo>
                <a:lnTo>
                  <a:pt x="42" y="619"/>
                </a:lnTo>
                <a:lnTo>
                  <a:pt x="42"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421;p17">
            <a:extLst>
              <a:ext uri="{FF2B5EF4-FFF2-40B4-BE49-F238E27FC236}">
                <a16:creationId xmlns:a16="http://schemas.microsoft.com/office/drawing/2014/main" id="{42DB33BC-F5EB-4054-911E-491DEEEA2032}"/>
              </a:ext>
            </a:extLst>
          </p:cNvPr>
          <p:cNvSpPr/>
          <p:nvPr/>
        </p:nvSpPr>
        <p:spPr>
          <a:xfrm>
            <a:off x="4291432"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422;p17">
            <a:extLst>
              <a:ext uri="{FF2B5EF4-FFF2-40B4-BE49-F238E27FC236}">
                <a16:creationId xmlns:a16="http://schemas.microsoft.com/office/drawing/2014/main" id="{4F26DF9A-BD67-42DA-86F2-9C79FE1250DB}"/>
              </a:ext>
            </a:extLst>
          </p:cNvPr>
          <p:cNvSpPr/>
          <p:nvPr/>
        </p:nvSpPr>
        <p:spPr>
          <a:xfrm>
            <a:off x="428765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423;p17">
            <a:extLst>
              <a:ext uri="{FF2B5EF4-FFF2-40B4-BE49-F238E27FC236}">
                <a16:creationId xmlns:a16="http://schemas.microsoft.com/office/drawing/2014/main" id="{EC02D993-F56B-4616-8A49-A095572DAA34}"/>
              </a:ext>
            </a:extLst>
          </p:cNvPr>
          <p:cNvSpPr/>
          <p:nvPr/>
        </p:nvSpPr>
        <p:spPr>
          <a:xfrm>
            <a:off x="428388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424;p17">
            <a:extLst>
              <a:ext uri="{FF2B5EF4-FFF2-40B4-BE49-F238E27FC236}">
                <a16:creationId xmlns:a16="http://schemas.microsoft.com/office/drawing/2014/main" id="{3696D91B-9099-4E39-A708-3FDAC48C961E}"/>
              </a:ext>
            </a:extLst>
          </p:cNvPr>
          <p:cNvSpPr/>
          <p:nvPr/>
        </p:nvSpPr>
        <p:spPr>
          <a:xfrm>
            <a:off x="428019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425;p17">
            <a:extLst>
              <a:ext uri="{FF2B5EF4-FFF2-40B4-BE49-F238E27FC236}">
                <a16:creationId xmlns:a16="http://schemas.microsoft.com/office/drawing/2014/main" id="{59F72C1C-D288-4111-9D5A-52D9FDA28E61}"/>
              </a:ext>
            </a:extLst>
          </p:cNvPr>
          <p:cNvSpPr/>
          <p:nvPr/>
        </p:nvSpPr>
        <p:spPr>
          <a:xfrm>
            <a:off x="427641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426;p17">
            <a:extLst>
              <a:ext uri="{FF2B5EF4-FFF2-40B4-BE49-F238E27FC236}">
                <a16:creationId xmlns:a16="http://schemas.microsoft.com/office/drawing/2014/main" id="{256E6E49-1D19-4F70-A662-561C5A7B5934}"/>
              </a:ext>
            </a:extLst>
          </p:cNvPr>
          <p:cNvSpPr/>
          <p:nvPr/>
        </p:nvSpPr>
        <p:spPr>
          <a:xfrm>
            <a:off x="4272732"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427;p17">
            <a:extLst>
              <a:ext uri="{FF2B5EF4-FFF2-40B4-BE49-F238E27FC236}">
                <a16:creationId xmlns:a16="http://schemas.microsoft.com/office/drawing/2014/main" id="{AAFB9E80-8603-43B9-B856-4FAA2B9F6CD0}"/>
              </a:ext>
            </a:extLst>
          </p:cNvPr>
          <p:cNvSpPr/>
          <p:nvPr/>
        </p:nvSpPr>
        <p:spPr>
          <a:xfrm>
            <a:off x="426895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428;p17">
            <a:extLst>
              <a:ext uri="{FF2B5EF4-FFF2-40B4-BE49-F238E27FC236}">
                <a16:creationId xmlns:a16="http://schemas.microsoft.com/office/drawing/2014/main" id="{430F161C-F3A0-417E-BF97-A17D7F161CBC}"/>
              </a:ext>
            </a:extLst>
          </p:cNvPr>
          <p:cNvSpPr/>
          <p:nvPr/>
        </p:nvSpPr>
        <p:spPr>
          <a:xfrm>
            <a:off x="426518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429;p17">
            <a:extLst>
              <a:ext uri="{FF2B5EF4-FFF2-40B4-BE49-F238E27FC236}">
                <a16:creationId xmlns:a16="http://schemas.microsoft.com/office/drawing/2014/main" id="{FD1EE294-8754-49FC-8AA9-E432267CB2C9}"/>
              </a:ext>
            </a:extLst>
          </p:cNvPr>
          <p:cNvSpPr/>
          <p:nvPr/>
        </p:nvSpPr>
        <p:spPr>
          <a:xfrm>
            <a:off x="4261405"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430;p17">
            <a:extLst>
              <a:ext uri="{FF2B5EF4-FFF2-40B4-BE49-F238E27FC236}">
                <a16:creationId xmlns:a16="http://schemas.microsoft.com/office/drawing/2014/main" id="{35CAB684-3FE6-4309-A786-0F24618053E7}"/>
              </a:ext>
            </a:extLst>
          </p:cNvPr>
          <p:cNvSpPr/>
          <p:nvPr/>
        </p:nvSpPr>
        <p:spPr>
          <a:xfrm>
            <a:off x="425771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431;p17">
            <a:extLst>
              <a:ext uri="{FF2B5EF4-FFF2-40B4-BE49-F238E27FC236}">
                <a16:creationId xmlns:a16="http://schemas.microsoft.com/office/drawing/2014/main" id="{A9B52DAC-4725-4D5A-B67E-96F845DE9023}"/>
              </a:ext>
            </a:extLst>
          </p:cNvPr>
          <p:cNvSpPr/>
          <p:nvPr/>
        </p:nvSpPr>
        <p:spPr>
          <a:xfrm>
            <a:off x="425394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432;p17">
            <a:extLst>
              <a:ext uri="{FF2B5EF4-FFF2-40B4-BE49-F238E27FC236}">
                <a16:creationId xmlns:a16="http://schemas.microsoft.com/office/drawing/2014/main" id="{07E8069E-4398-4CF1-A786-77B8E9290542}"/>
              </a:ext>
            </a:extLst>
          </p:cNvPr>
          <p:cNvSpPr/>
          <p:nvPr/>
        </p:nvSpPr>
        <p:spPr>
          <a:xfrm>
            <a:off x="425016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433;p17">
            <a:extLst>
              <a:ext uri="{FF2B5EF4-FFF2-40B4-BE49-F238E27FC236}">
                <a16:creationId xmlns:a16="http://schemas.microsoft.com/office/drawing/2014/main" id="{4307675F-A62F-4A05-A7E2-B7998E36EFDD}"/>
              </a:ext>
            </a:extLst>
          </p:cNvPr>
          <p:cNvSpPr/>
          <p:nvPr/>
        </p:nvSpPr>
        <p:spPr>
          <a:xfrm>
            <a:off x="424648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434;p17">
            <a:extLst>
              <a:ext uri="{FF2B5EF4-FFF2-40B4-BE49-F238E27FC236}">
                <a16:creationId xmlns:a16="http://schemas.microsoft.com/office/drawing/2014/main" id="{0A045B14-BF6B-4817-AE6A-3DEA942EB562}"/>
              </a:ext>
            </a:extLst>
          </p:cNvPr>
          <p:cNvSpPr/>
          <p:nvPr/>
        </p:nvSpPr>
        <p:spPr>
          <a:xfrm>
            <a:off x="424270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435;p17">
            <a:extLst>
              <a:ext uri="{FF2B5EF4-FFF2-40B4-BE49-F238E27FC236}">
                <a16:creationId xmlns:a16="http://schemas.microsoft.com/office/drawing/2014/main" id="{0128CAD3-3E96-4197-A0D3-3320D42DD800}"/>
              </a:ext>
            </a:extLst>
          </p:cNvPr>
          <p:cNvSpPr/>
          <p:nvPr/>
        </p:nvSpPr>
        <p:spPr>
          <a:xfrm>
            <a:off x="423901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436;p17">
            <a:extLst>
              <a:ext uri="{FF2B5EF4-FFF2-40B4-BE49-F238E27FC236}">
                <a16:creationId xmlns:a16="http://schemas.microsoft.com/office/drawing/2014/main" id="{FF58A13A-CC59-488F-8C5F-C4A2A1C7DC76}"/>
              </a:ext>
            </a:extLst>
          </p:cNvPr>
          <p:cNvSpPr/>
          <p:nvPr/>
        </p:nvSpPr>
        <p:spPr>
          <a:xfrm>
            <a:off x="423524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438;p17">
            <a:extLst>
              <a:ext uri="{FF2B5EF4-FFF2-40B4-BE49-F238E27FC236}">
                <a16:creationId xmlns:a16="http://schemas.microsoft.com/office/drawing/2014/main" id="{CC87CE0E-6F7A-48C1-85B7-BB22BD90FCE9}"/>
              </a:ext>
            </a:extLst>
          </p:cNvPr>
          <p:cNvSpPr/>
          <p:nvPr/>
        </p:nvSpPr>
        <p:spPr>
          <a:xfrm>
            <a:off x="4227871"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439;p17">
            <a:extLst>
              <a:ext uri="{FF2B5EF4-FFF2-40B4-BE49-F238E27FC236}">
                <a16:creationId xmlns:a16="http://schemas.microsoft.com/office/drawing/2014/main" id="{DDC40517-8F2A-4F38-B35D-66F05937F0EF}"/>
              </a:ext>
            </a:extLst>
          </p:cNvPr>
          <p:cNvSpPr/>
          <p:nvPr/>
        </p:nvSpPr>
        <p:spPr>
          <a:xfrm>
            <a:off x="422409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440;p17">
            <a:extLst>
              <a:ext uri="{FF2B5EF4-FFF2-40B4-BE49-F238E27FC236}">
                <a16:creationId xmlns:a16="http://schemas.microsoft.com/office/drawing/2014/main" id="{077BBB24-4715-44CD-A492-91C41251DFA3}"/>
              </a:ext>
            </a:extLst>
          </p:cNvPr>
          <p:cNvSpPr/>
          <p:nvPr/>
        </p:nvSpPr>
        <p:spPr>
          <a:xfrm>
            <a:off x="422032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441;p17">
            <a:extLst>
              <a:ext uri="{FF2B5EF4-FFF2-40B4-BE49-F238E27FC236}">
                <a16:creationId xmlns:a16="http://schemas.microsoft.com/office/drawing/2014/main" id="{9C531206-11E8-4700-8279-63BE0BFB0DB8}"/>
              </a:ext>
            </a:extLst>
          </p:cNvPr>
          <p:cNvSpPr/>
          <p:nvPr/>
        </p:nvSpPr>
        <p:spPr>
          <a:xfrm>
            <a:off x="421663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442;p17">
            <a:extLst>
              <a:ext uri="{FF2B5EF4-FFF2-40B4-BE49-F238E27FC236}">
                <a16:creationId xmlns:a16="http://schemas.microsoft.com/office/drawing/2014/main" id="{CB71FF24-2759-410D-8F05-DCA2A10F858A}"/>
              </a:ext>
            </a:extLst>
          </p:cNvPr>
          <p:cNvSpPr/>
          <p:nvPr/>
        </p:nvSpPr>
        <p:spPr>
          <a:xfrm>
            <a:off x="421285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443;p17">
            <a:extLst>
              <a:ext uri="{FF2B5EF4-FFF2-40B4-BE49-F238E27FC236}">
                <a16:creationId xmlns:a16="http://schemas.microsoft.com/office/drawing/2014/main" id="{1059B04A-1D7C-4E78-BC53-DB68F0B217F2}"/>
              </a:ext>
            </a:extLst>
          </p:cNvPr>
          <p:cNvSpPr/>
          <p:nvPr/>
        </p:nvSpPr>
        <p:spPr>
          <a:xfrm>
            <a:off x="420908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444;p17">
            <a:extLst>
              <a:ext uri="{FF2B5EF4-FFF2-40B4-BE49-F238E27FC236}">
                <a16:creationId xmlns:a16="http://schemas.microsoft.com/office/drawing/2014/main" id="{07DB0D91-F42A-40BC-9F2F-CDF17CCC2962}"/>
              </a:ext>
            </a:extLst>
          </p:cNvPr>
          <p:cNvSpPr/>
          <p:nvPr/>
        </p:nvSpPr>
        <p:spPr>
          <a:xfrm>
            <a:off x="420539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445;p17">
            <a:extLst>
              <a:ext uri="{FF2B5EF4-FFF2-40B4-BE49-F238E27FC236}">
                <a16:creationId xmlns:a16="http://schemas.microsoft.com/office/drawing/2014/main" id="{DA23166A-AFFC-4C69-9750-A5C64C168DB5}"/>
              </a:ext>
            </a:extLst>
          </p:cNvPr>
          <p:cNvSpPr/>
          <p:nvPr/>
        </p:nvSpPr>
        <p:spPr>
          <a:xfrm>
            <a:off x="420162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446;p17">
            <a:extLst>
              <a:ext uri="{FF2B5EF4-FFF2-40B4-BE49-F238E27FC236}">
                <a16:creationId xmlns:a16="http://schemas.microsoft.com/office/drawing/2014/main" id="{A7B7B231-8C8E-498B-8425-8438141246EE}"/>
              </a:ext>
            </a:extLst>
          </p:cNvPr>
          <p:cNvSpPr/>
          <p:nvPr/>
        </p:nvSpPr>
        <p:spPr>
          <a:xfrm>
            <a:off x="4197844" y="5443286"/>
            <a:ext cx="3866" cy="54627"/>
          </a:xfrm>
          <a:custGeom>
            <a:avLst/>
            <a:gdLst/>
            <a:ahLst/>
            <a:cxnLst/>
            <a:rect l="l" t="t" r="r" b="b"/>
            <a:pathLst>
              <a:path w="43" h="619" extrusionOk="0">
                <a:moveTo>
                  <a:pt x="1" y="1"/>
                </a:moveTo>
                <a:lnTo>
                  <a:pt x="1" y="619"/>
                </a:lnTo>
                <a:lnTo>
                  <a:pt x="42" y="619"/>
                </a:lnTo>
                <a:lnTo>
                  <a:pt x="42"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447;p17">
            <a:extLst>
              <a:ext uri="{FF2B5EF4-FFF2-40B4-BE49-F238E27FC236}">
                <a16:creationId xmlns:a16="http://schemas.microsoft.com/office/drawing/2014/main" id="{D3A14B06-8127-4B99-A813-AED1983EDC9C}"/>
              </a:ext>
            </a:extLst>
          </p:cNvPr>
          <p:cNvSpPr/>
          <p:nvPr/>
        </p:nvSpPr>
        <p:spPr>
          <a:xfrm>
            <a:off x="4194159"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449;p17">
            <a:extLst>
              <a:ext uri="{FF2B5EF4-FFF2-40B4-BE49-F238E27FC236}">
                <a16:creationId xmlns:a16="http://schemas.microsoft.com/office/drawing/2014/main" id="{5B129C0D-3BE5-41EA-B4BC-30C2A52E4236}"/>
              </a:ext>
            </a:extLst>
          </p:cNvPr>
          <p:cNvSpPr/>
          <p:nvPr/>
        </p:nvSpPr>
        <p:spPr>
          <a:xfrm>
            <a:off x="418660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450;p17">
            <a:extLst>
              <a:ext uri="{FF2B5EF4-FFF2-40B4-BE49-F238E27FC236}">
                <a16:creationId xmlns:a16="http://schemas.microsoft.com/office/drawing/2014/main" id="{1D84E171-5C4B-4A10-9B1D-B61A91842AD2}"/>
              </a:ext>
            </a:extLst>
          </p:cNvPr>
          <p:cNvSpPr/>
          <p:nvPr/>
        </p:nvSpPr>
        <p:spPr>
          <a:xfrm>
            <a:off x="418292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451;p17">
            <a:extLst>
              <a:ext uri="{FF2B5EF4-FFF2-40B4-BE49-F238E27FC236}">
                <a16:creationId xmlns:a16="http://schemas.microsoft.com/office/drawing/2014/main" id="{3D4E6776-DD2B-4F66-AA99-33D75D1148E0}"/>
              </a:ext>
            </a:extLst>
          </p:cNvPr>
          <p:cNvSpPr/>
          <p:nvPr/>
        </p:nvSpPr>
        <p:spPr>
          <a:xfrm>
            <a:off x="417914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452;p17">
            <a:extLst>
              <a:ext uri="{FF2B5EF4-FFF2-40B4-BE49-F238E27FC236}">
                <a16:creationId xmlns:a16="http://schemas.microsoft.com/office/drawing/2014/main" id="{03919466-DA93-4355-8FC0-BB78290F793C}"/>
              </a:ext>
            </a:extLst>
          </p:cNvPr>
          <p:cNvSpPr/>
          <p:nvPr/>
        </p:nvSpPr>
        <p:spPr>
          <a:xfrm>
            <a:off x="4175369"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53;p17">
            <a:extLst>
              <a:ext uri="{FF2B5EF4-FFF2-40B4-BE49-F238E27FC236}">
                <a16:creationId xmlns:a16="http://schemas.microsoft.com/office/drawing/2014/main" id="{793AB5EE-EAAF-43D5-9E0A-6F37E5E1EB2C}"/>
              </a:ext>
            </a:extLst>
          </p:cNvPr>
          <p:cNvSpPr/>
          <p:nvPr/>
        </p:nvSpPr>
        <p:spPr>
          <a:xfrm>
            <a:off x="4171683"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54;p17">
            <a:extLst>
              <a:ext uri="{FF2B5EF4-FFF2-40B4-BE49-F238E27FC236}">
                <a16:creationId xmlns:a16="http://schemas.microsoft.com/office/drawing/2014/main" id="{7F0A66AD-939E-4492-B1DF-8CBAAEA9E94E}"/>
              </a:ext>
            </a:extLst>
          </p:cNvPr>
          <p:cNvSpPr/>
          <p:nvPr/>
        </p:nvSpPr>
        <p:spPr>
          <a:xfrm>
            <a:off x="416790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55;p17">
            <a:extLst>
              <a:ext uri="{FF2B5EF4-FFF2-40B4-BE49-F238E27FC236}">
                <a16:creationId xmlns:a16="http://schemas.microsoft.com/office/drawing/2014/main" id="{F6447C50-FFAD-4A98-8571-B13BB9BADFD4}"/>
              </a:ext>
            </a:extLst>
          </p:cNvPr>
          <p:cNvSpPr/>
          <p:nvPr/>
        </p:nvSpPr>
        <p:spPr>
          <a:xfrm>
            <a:off x="4164311" y="5443286"/>
            <a:ext cx="3686" cy="54627"/>
          </a:xfrm>
          <a:custGeom>
            <a:avLst/>
            <a:gdLst/>
            <a:ahLst/>
            <a:cxnLst/>
            <a:rect l="l" t="t" r="r" b="b"/>
            <a:pathLst>
              <a:path w="41" h="619" extrusionOk="0">
                <a:moveTo>
                  <a:pt x="0" y="1"/>
                </a:moveTo>
                <a:lnTo>
                  <a:pt x="0" y="619"/>
                </a:lnTo>
                <a:lnTo>
                  <a:pt x="41" y="619"/>
                </a:lnTo>
                <a:lnTo>
                  <a:pt x="41" y="1"/>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56;p17">
            <a:extLst>
              <a:ext uri="{FF2B5EF4-FFF2-40B4-BE49-F238E27FC236}">
                <a16:creationId xmlns:a16="http://schemas.microsoft.com/office/drawing/2014/main" id="{50290661-A6C8-4596-946A-162B18024E5E}"/>
              </a:ext>
            </a:extLst>
          </p:cNvPr>
          <p:cNvSpPr/>
          <p:nvPr/>
        </p:nvSpPr>
        <p:spPr>
          <a:xfrm>
            <a:off x="4160536"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57;p17">
            <a:extLst>
              <a:ext uri="{FF2B5EF4-FFF2-40B4-BE49-F238E27FC236}">
                <a16:creationId xmlns:a16="http://schemas.microsoft.com/office/drawing/2014/main" id="{5111EEB7-9AB4-42D0-BD20-91FD9EF8E60E}"/>
              </a:ext>
            </a:extLst>
          </p:cNvPr>
          <p:cNvSpPr/>
          <p:nvPr/>
        </p:nvSpPr>
        <p:spPr>
          <a:xfrm>
            <a:off x="415676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58;p17">
            <a:extLst>
              <a:ext uri="{FF2B5EF4-FFF2-40B4-BE49-F238E27FC236}">
                <a16:creationId xmlns:a16="http://schemas.microsoft.com/office/drawing/2014/main" id="{99F05A04-E933-4CD6-9486-670B848B626F}"/>
              </a:ext>
            </a:extLst>
          </p:cNvPr>
          <p:cNvSpPr/>
          <p:nvPr/>
        </p:nvSpPr>
        <p:spPr>
          <a:xfrm>
            <a:off x="4153074"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459;p17">
            <a:extLst>
              <a:ext uri="{FF2B5EF4-FFF2-40B4-BE49-F238E27FC236}">
                <a16:creationId xmlns:a16="http://schemas.microsoft.com/office/drawing/2014/main" id="{D2269566-6C4A-41BE-A7E7-99D768B4C217}"/>
              </a:ext>
            </a:extLst>
          </p:cNvPr>
          <p:cNvSpPr/>
          <p:nvPr/>
        </p:nvSpPr>
        <p:spPr>
          <a:xfrm>
            <a:off x="4149298"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60;p17">
            <a:extLst>
              <a:ext uri="{FF2B5EF4-FFF2-40B4-BE49-F238E27FC236}">
                <a16:creationId xmlns:a16="http://schemas.microsoft.com/office/drawing/2014/main" id="{E8CCE01F-1FE1-48A2-B1B1-D9BC0B7242E9}"/>
              </a:ext>
            </a:extLst>
          </p:cNvPr>
          <p:cNvSpPr/>
          <p:nvPr/>
        </p:nvSpPr>
        <p:spPr>
          <a:xfrm>
            <a:off x="4145522"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61;p17">
            <a:extLst>
              <a:ext uri="{FF2B5EF4-FFF2-40B4-BE49-F238E27FC236}">
                <a16:creationId xmlns:a16="http://schemas.microsoft.com/office/drawing/2014/main" id="{2F60272A-605C-4816-8DC6-56A8F93E5B03}"/>
              </a:ext>
            </a:extLst>
          </p:cNvPr>
          <p:cNvSpPr/>
          <p:nvPr/>
        </p:nvSpPr>
        <p:spPr>
          <a:xfrm>
            <a:off x="4141836" y="5443286"/>
            <a:ext cx="3776" cy="54627"/>
          </a:xfrm>
          <a:custGeom>
            <a:avLst/>
            <a:gdLst/>
            <a:ahLst/>
            <a:cxnLst/>
            <a:rect l="l" t="t" r="r" b="b"/>
            <a:pathLst>
              <a:path w="42" h="619" extrusionOk="0">
                <a:moveTo>
                  <a:pt x="0" y="1"/>
                </a:moveTo>
                <a:lnTo>
                  <a:pt x="0" y="619"/>
                </a:lnTo>
                <a:lnTo>
                  <a:pt x="41" y="619"/>
                </a:lnTo>
                <a:lnTo>
                  <a:pt x="41"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62;p17">
            <a:extLst>
              <a:ext uri="{FF2B5EF4-FFF2-40B4-BE49-F238E27FC236}">
                <a16:creationId xmlns:a16="http://schemas.microsoft.com/office/drawing/2014/main" id="{12721D52-F359-4FA1-9E6E-59A3F007E27A}"/>
              </a:ext>
            </a:extLst>
          </p:cNvPr>
          <p:cNvSpPr/>
          <p:nvPr/>
        </p:nvSpPr>
        <p:spPr>
          <a:xfrm>
            <a:off x="4138060"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63;p17">
            <a:extLst>
              <a:ext uri="{FF2B5EF4-FFF2-40B4-BE49-F238E27FC236}">
                <a16:creationId xmlns:a16="http://schemas.microsoft.com/office/drawing/2014/main" id="{51744241-ACFA-41A1-AFB9-133171C258EA}"/>
              </a:ext>
            </a:extLst>
          </p:cNvPr>
          <p:cNvSpPr/>
          <p:nvPr/>
        </p:nvSpPr>
        <p:spPr>
          <a:xfrm>
            <a:off x="4134284" y="5443286"/>
            <a:ext cx="3866" cy="54627"/>
          </a:xfrm>
          <a:custGeom>
            <a:avLst/>
            <a:gdLst/>
            <a:ahLst/>
            <a:cxnLst/>
            <a:rect l="l" t="t" r="r" b="b"/>
            <a:pathLst>
              <a:path w="43" h="619" extrusionOk="0">
                <a:moveTo>
                  <a:pt x="0" y="1"/>
                </a:moveTo>
                <a:lnTo>
                  <a:pt x="0" y="619"/>
                </a:lnTo>
                <a:lnTo>
                  <a:pt x="42" y="619"/>
                </a:lnTo>
                <a:lnTo>
                  <a:pt x="42"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464;p17">
            <a:extLst>
              <a:ext uri="{FF2B5EF4-FFF2-40B4-BE49-F238E27FC236}">
                <a16:creationId xmlns:a16="http://schemas.microsoft.com/office/drawing/2014/main" id="{1B6EEE65-1CE2-4522-BC0F-450F0187684E}"/>
              </a:ext>
            </a:extLst>
          </p:cNvPr>
          <p:cNvSpPr/>
          <p:nvPr/>
        </p:nvSpPr>
        <p:spPr>
          <a:xfrm>
            <a:off x="4130598" y="5443286"/>
            <a:ext cx="3776" cy="54627"/>
          </a:xfrm>
          <a:custGeom>
            <a:avLst/>
            <a:gdLst/>
            <a:ahLst/>
            <a:cxnLst/>
            <a:rect l="l" t="t" r="r" b="b"/>
            <a:pathLst>
              <a:path w="42" h="619" extrusionOk="0">
                <a:moveTo>
                  <a:pt x="1" y="1"/>
                </a:moveTo>
                <a:lnTo>
                  <a:pt x="1" y="619"/>
                </a:lnTo>
                <a:lnTo>
                  <a:pt x="41" y="619"/>
                </a:lnTo>
                <a:lnTo>
                  <a:pt x="41"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65;p17">
            <a:extLst>
              <a:ext uri="{FF2B5EF4-FFF2-40B4-BE49-F238E27FC236}">
                <a16:creationId xmlns:a16="http://schemas.microsoft.com/office/drawing/2014/main" id="{1F7571DB-8F94-4C8B-B71C-3ABC35338946}"/>
              </a:ext>
            </a:extLst>
          </p:cNvPr>
          <p:cNvSpPr/>
          <p:nvPr/>
        </p:nvSpPr>
        <p:spPr>
          <a:xfrm>
            <a:off x="4126823"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66;p17">
            <a:extLst>
              <a:ext uri="{FF2B5EF4-FFF2-40B4-BE49-F238E27FC236}">
                <a16:creationId xmlns:a16="http://schemas.microsoft.com/office/drawing/2014/main" id="{873D77A5-65D1-4B66-9736-C81B0A00DE3E}"/>
              </a:ext>
            </a:extLst>
          </p:cNvPr>
          <p:cNvSpPr/>
          <p:nvPr/>
        </p:nvSpPr>
        <p:spPr>
          <a:xfrm>
            <a:off x="4123047"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67;p17">
            <a:extLst>
              <a:ext uri="{FF2B5EF4-FFF2-40B4-BE49-F238E27FC236}">
                <a16:creationId xmlns:a16="http://schemas.microsoft.com/office/drawing/2014/main" id="{9F501B72-A162-4C6D-A929-C75DD474EAB1}"/>
              </a:ext>
            </a:extLst>
          </p:cNvPr>
          <p:cNvSpPr/>
          <p:nvPr/>
        </p:nvSpPr>
        <p:spPr>
          <a:xfrm>
            <a:off x="4119361" y="5443286"/>
            <a:ext cx="3776" cy="54627"/>
          </a:xfrm>
          <a:custGeom>
            <a:avLst/>
            <a:gdLst/>
            <a:ahLst/>
            <a:cxnLst/>
            <a:rect l="l" t="t" r="r" b="b"/>
            <a:pathLst>
              <a:path w="42" h="619" extrusionOk="0">
                <a:moveTo>
                  <a:pt x="1" y="1"/>
                </a:moveTo>
                <a:lnTo>
                  <a:pt x="1" y="619"/>
                </a:lnTo>
                <a:lnTo>
                  <a:pt x="42" y="619"/>
                </a:lnTo>
                <a:lnTo>
                  <a:pt x="42"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68;p17">
            <a:extLst>
              <a:ext uri="{FF2B5EF4-FFF2-40B4-BE49-F238E27FC236}">
                <a16:creationId xmlns:a16="http://schemas.microsoft.com/office/drawing/2014/main" id="{201B8528-0FD1-486B-9103-6D54D3B41A7D}"/>
              </a:ext>
            </a:extLst>
          </p:cNvPr>
          <p:cNvSpPr/>
          <p:nvPr/>
        </p:nvSpPr>
        <p:spPr>
          <a:xfrm>
            <a:off x="4115585" y="5443286"/>
            <a:ext cx="3866" cy="54627"/>
          </a:xfrm>
          <a:custGeom>
            <a:avLst/>
            <a:gdLst/>
            <a:ahLst/>
            <a:cxnLst/>
            <a:rect l="l" t="t" r="r" b="b"/>
            <a:pathLst>
              <a:path w="43" h="619" extrusionOk="0">
                <a:moveTo>
                  <a:pt x="1" y="1"/>
                </a:moveTo>
                <a:lnTo>
                  <a:pt x="1" y="619"/>
                </a:lnTo>
                <a:lnTo>
                  <a:pt x="43" y="619"/>
                </a:lnTo>
                <a:lnTo>
                  <a:pt x="43"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69;p17">
            <a:extLst>
              <a:ext uri="{FF2B5EF4-FFF2-40B4-BE49-F238E27FC236}">
                <a16:creationId xmlns:a16="http://schemas.microsoft.com/office/drawing/2014/main" id="{9658DCD5-C18E-4B6B-B43E-3EE0BC55B54C}"/>
              </a:ext>
            </a:extLst>
          </p:cNvPr>
          <p:cNvSpPr/>
          <p:nvPr/>
        </p:nvSpPr>
        <p:spPr>
          <a:xfrm>
            <a:off x="4115585" y="5443286"/>
            <a:ext cx="90" cy="54627"/>
          </a:xfrm>
          <a:custGeom>
            <a:avLst/>
            <a:gdLst/>
            <a:ahLst/>
            <a:cxnLst/>
            <a:rect l="l" t="t" r="r" b="b"/>
            <a:pathLst>
              <a:path w="1" h="619" extrusionOk="0">
                <a:moveTo>
                  <a:pt x="1" y="1"/>
                </a:moveTo>
                <a:lnTo>
                  <a:pt x="1" y="619"/>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71;p17">
            <a:extLst>
              <a:ext uri="{FF2B5EF4-FFF2-40B4-BE49-F238E27FC236}">
                <a16:creationId xmlns:a16="http://schemas.microsoft.com/office/drawing/2014/main" id="{77D21157-7FD8-4B2D-9B27-FBE411ABDDA2}"/>
              </a:ext>
            </a:extLst>
          </p:cNvPr>
          <p:cNvSpPr/>
          <p:nvPr/>
        </p:nvSpPr>
        <p:spPr>
          <a:xfrm>
            <a:off x="1694637"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72;p17">
            <a:extLst>
              <a:ext uri="{FF2B5EF4-FFF2-40B4-BE49-F238E27FC236}">
                <a16:creationId xmlns:a16="http://schemas.microsoft.com/office/drawing/2014/main" id="{6CE1ED2F-636D-4C80-B519-ABBD8C4D9AAD}"/>
              </a:ext>
            </a:extLst>
          </p:cNvPr>
          <p:cNvSpPr/>
          <p:nvPr/>
        </p:nvSpPr>
        <p:spPr>
          <a:xfrm>
            <a:off x="1720079"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73;p17">
            <a:extLst>
              <a:ext uri="{FF2B5EF4-FFF2-40B4-BE49-F238E27FC236}">
                <a16:creationId xmlns:a16="http://schemas.microsoft.com/office/drawing/2014/main" id="{1AB9F1F4-837B-4230-9EFB-9127E563735B}"/>
              </a:ext>
            </a:extLst>
          </p:cNvPr>
          <p:cNvSpPr/>
          <p:nvPr/>
        </p:nvSpPr>
        <p:spPr>
          <a:xfrm>
            <a:off x="1745611"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74;p17">
            <a:extLst>
              <a:ext uri="{FF2B5EF4-FFF2-40B4-BE49-F238E27FC236}">
                <a16:creationId xmlns:a16="http://schemas.microsoft.com/office/drawing/2014/main" id="{7E02738D-6837-4403-B183-117F2238210F}"/>
              </a:ext>
            </a:extLst>
          </p:cNvPr>
          <p:cNvSpPr/>
          <p:nvPr/>
        </p:nvSpPr>
        <p:spPr>
          <a:xfrm>
            <a:off x="1770963" y="5443109"/>
            <a:ext cx="25622" cy="102811"/>
          </a:xfrm>
          <a:custGeom>
            <a:avLst/>
            <a:gdLst/>
            <a:ahLst/>
            <a:cxnLst/>
            <a:rect l="l" t="t" r="r" b="b"/>
            <a:pathLst>
              <a:path w="285" h="1165" extrusionOk="0">
                <a:moveTo>
                  <a:pt x="1" y="0"/>
                </a:moveTo>
                <a:lnTo>
                  <a:pt x="1" y="1165"/>
                </a:lnTo>
                <a:lnTo>
                  <a:pt x="284" y="1165"/>
                </a:lnTo>
                <a:lnTo>
                  <a:pt x="284"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75;p17">
            <a:extLst>
              <a:ext uri="{FF2B5EF4-FFF2-40B4-BE49-F238E27FC236}">
                <a16:creationId xmlns:a16="http://schemas.microsoft.com/office/drawing/2014/main" id="{EE970A30-9F3A-4A67-8154-49B70F372162}"/>
              </a:ext>
            </a:extLst>
          </p:cNvPr>
          <p:cNvSpPr/>
          <p:nvPr/>
        </p:nvSpPr>
        <p:spPr>
          <a:xfrm>
            <a:off x="1796495"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76;p17">
            <a:extLst>
              <a:ext uri="{FF2B5EF4-FFF2-40B4-BE49-F238E27FC236}">
                <a16:creationId xmlns:a16="http://schemas.microsoft.com/office/drawing/2014/main" id="{96AFE2C4-3083-477C-8471-8FB32AD52DC4}"/>
              </a:ext>
            </a:extLst>
          </p:cNvPr>
          <p:cNvSpPr/>
          <p:nvPr/>
        </p:nvSpPr>
        <p:spPr>
          <a:xfrm>
            <a:off x="1821847"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77;p17">
            <a:extLst>
              <a:ext uri="{FF2B5EF4-FFF2-40B4-BE49-F238E27FC236}">
                <a16:creationId xmlns:a16="http://schemas.microsoft.com/office/drawing/2014/main" id="{14CFB293-8BE5-48F3-B951-FDA79413EC5C}"/>
              </a:ext>
            </a:extLst>
          </p:cNvPr>
          <p:cNvSpPr/>
          <p:nvPr/>
        </p:nvSpPr>
        <p:spPr>
          <a:xfrm>
            <a:off x="1847289" y="5443109"/>
            <a:ext cx="25622" cy="102811"/>
          </a:xfrm>
          <a:custGeom>
            <a:avLst/>
            <a:gdLst/>
            <a:ahLst/>
            <a:cxnLst/>
            <a:rect l="l" t="t" r="r" b="b"/>
            <a:pathLst>
              <a:path w="285" h="1165" extrusionOk="0">
                <a:moveTo>
                  <a:pt x="1" y="0"/>
                </a:moveTo>
                <a:lnTo>
                  <a:pt x="1" y="1165"/>
                </a:lnTo>
                <a:lnTo>
                  <a:pt x="284" y="1165"/>
                </a:lnTo>
                <a:lnTo>
                  <a:pt x="28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78;p17">
            <a:extLst>
              <a:ext uri="{FF2B5EF4-FFF2-40B4-BE49-F238E27FC236}">
                <a16:creationId xmlns:a16="http://schemas.microsoft.com/office/drawing/2014/main" id="{79952FAC-7DA9-434E-820A-43F717505B69}"/>
              </a:ext>
            </a:extLst>
          </p:cNvPr>
          <p:cNvSpPr/>
          <p:nvPr/>
        </p:nvSpPr>
        <p:spPr>
          <a:xfrm>
            <a:off x="1872821"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80;p17">
            <a:extLst>
              <a:ext uri="{FF2B5EF4-FFF2-40B4-BE49-F238E27FC236}">
                <a16:creationId xmlns:a16="http://schemas.microsoft.com/office/drawing/2014/main" id="{20C87DA8-D25B-463A-9635-2BC7E1B2B5E6}"/>
              </a:ext>
            </a:extLst>
          </p:cNvPr>
          <p:cNvSpPr/>
          <p:nvPr/>
        </p:nvSpPr>
        <p:spPr>
          <a:xfrm>
            <a:off x="1923705"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81;p17">
            <a:extLst>
              <a:ext uri="{FF2B5EF4-FFF2-40B4-BE49-F238E27FC236}">
                <a16:creationId xmlns:a16="http://schemas.microsoft.com/office/drawing/2014/main" id="{B4F521FE-210C-4A43-8370-87AF8EF5699F}"/>
              </a:ext>
            </a:extLst>
          </p:cNvPr>
          <p:cNvSpPr/>
          <p:nvPr/>
        </p:nvSpPr>
        <p:spPr>
          <a:xfrm>
            <a:off x="1949147"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82;p17">
            <a:extLst>
              <a:ext uri="{FF2B5EF4-FFF2-40B4-BE49-F238E27FC236}">
                <a16:creationId xmlns:a16="http://schemas.microsoft.com/office/drawing/2014/main" id="{A3DB767E-510A-4B34-B5A7-B59F6179B5E1}"/>
              </a:ext>
            </a:extLst>
          </p:cNvPr>
          <p:cNvSpPr/>
          <p:nvPr/>
        </p:nvSpPr>
        <p:spPr>
          <a:xfrm>
            <a:off x="1974589"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483;p17">
            <a:extLst>
              <a:ext uri="{FF2B5EF4-FFF2-40B4-BE49-F238E27FC236}">
                <a16:creationId xmlns:a16="http://schemas.microsoft.com/office/drawing/2014/main" id="{509E226E-34EB-42A0-AC34-BBFCB74B128D}"/>
              </a:ext>
            </a:extLst>
          </p:cNvPr>
          <p:cNvSpPr/>
          <p:nvPr/>
        </p:nvSpPr>
        <p:spPr>
          <a:xfrm>
            <a:off x="197719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484;p17">
            <a:extLst>
              <a:ext uri="{FF2B5EF4-FFF2-40B4-BE49-F238E27FC236}">
                <a16:creationId xmlns:a16="http://schemas.microsoft.com/office/drawing/2014/main" id="{E0BC23F6-E870-48A7-85D2-A37A9CEE4B57}"/>
              </a:ext>
            </a:extLst>
          </p:cNvPr>
          <p:cNvSpPr/>
          <p:nvPr/>
        </p:nvSpPr>
        <p:spPr>
          <a:xfrm>
            <a:off x="197980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85;p17">
            <a:extLst>
              <a:ext uri="{FF2B5EF4-FFF2-40B4-BE49-F238E27FC236}">
                <a16:creationId xmlns:a16="http://schemas.microsoft.com/office/drawing/2014/main" id="{A3B2C88C-2C8D-494B-A18C-536A8F53681F}"/>
              </a:ext>
            </a:extLst>
          </p:cNvPr>
          <p:cNvSpPr/>
          <p:nvPr/>
        </p:nvSpPr>
        <p:spPr>
          <a:xfrm>
            <a:off x="198241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86;p17">
            <a:extLst>
              <a:ext uri="{FF2B5EF4-FFF2-40B4-BE49-F238E27FC236}">
                <a16:creationId xmlns:a16="http://schemas.microsoft.com/office/drawing/2014/main" id="{D552449A-F983-4830-8517-3380C1BE2A1E}"/>
              </a:ext>
            </a:extLst>
          </p:cNvPr>
          <p:cNvSpPr/>
          <p:nvPr/>
        </p:nvSpPr>
        <p:spPr>
          <a:xfrm>
            <a:off x="19849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88;p17">
            <a:extLst>
              <a:ext uri="{FF2B5EF4-FFF2-40B4-BE49-F238E27FC236}">
                <a16:creationId xmlns:a16="http://schemas.microsoft.com/office/drawing/2014/main" id="{A481387B-8DF6-4834-9C91-0FE6C2106B29}"/>
              </a:ext>
            </a:extLst>
          </p:cNvPr>
          <p:cNvSpPr/>
          <p:nvPr/>
        </p:nvSpPr>
        <p:spPr>
          <a:xfrm>
            <a:off x="199005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89;p17">
            <a:extLst>
              <a:ext uri="{FF2B5EF4-FFF2-40B4-BE49-F238E27FC236}">
                <a16:creationId xmlns:a16="http://schemas.microsoft.com/office/drawing/2014/main" id="{8C7BBAFC-42C4-479E-84E6-B31D44E1EB67}"/>
              </a:ext>
            </a:extLst>
          </p:cNvPr>
          <p:cNvSpPr/>
          <p:nvPr/>
        </p:nvSpPr>
        <p:spPr>
          <a:xfrm>
            <a:off x="19927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90;p17">
            <a:extLst>
              <a:ext uri="{FF2B5EF4-FFF2-40B4-BE49-F238E27FC236}">
                <a16:creationId xmlns:a16="http://schemas.microsoft.com/office/drawing/2014/main" id="{447DCEA8-32EE-4E95-AB85-D5C2BE988592}"/>
              </a:ext>
            </a:extLst>
          </p:cNvPr>
          <p:cNvSpPr/>
          <p:nvPr/>
        </p:nvSpPr>
        <p:spPr>
          <a:xfrm>
            <a:off x="199535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491;p17">
            <a:extLst>
              <a:ext uri="{FF2B5EF4-FFF2-40B4-BE49-F238E27FC236}">
                <a16:creationId xmlns:a16="http://schemas.microsoft.com/office/drawing/2014/main" id="{F8A9F529-AEAF-4FBE-B84C-E662DE2675C6}"/>
              </a:ext>
            </a:extLst>
          </p:cNvPr>
          <p:cNvSpPr/>
          <p:nvPr/>
        </p:nvSpPr>
        <p:spPr>
          <a:xfrm>
            <a:off x="199787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492;p17">
            <a:extLst>
              <a:ext uri="{FF2B5EF4-FFF2-40B4-BE49-F238E27FC236}">
                <a16:creationId xmlns:a16="http://schemas.microsoft.com/office/drawing/2014/main" id="{35D6E532-761C-4C81-B395-7370888CE8B5}"/>
              </a:ext>
            </a:extLst>
          </p:cNvPr>
          <p:cNvSpPr/>
          <p:nvPr/>
        </p:nvSpPr>
        <p:spPr>
          <a:xfrm>
            <a:off x="20004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493;p17">
            <a:extLst>
              <a:ext uri="{FF2B5EF4-FFF2-40B4-BE49-F238E27FC236}">
                <a16:creationId xmlns:a16="http://schemas.microsoft.com/office/drawing/2014/main" id="{B5D9B379-113C-4ED3-9747-AF32F750D0A7}"/>
              </a:ext>
            </a:extLst>
          </p:cNvPr>
          <p:cNvSpPr/>
          <p:nvPr/>
        </p:nvSpPr>
        <p:spPr>
          <a:xfrm>
            <a:off x="200308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494;p17">
            <a:extLst>
              <a:ext uri="{FF2B5EF4-FFF2-40B4-BE49-F238E27FC236}">
                <a16:creationId xmlns:a16="http://schemas.microsoft.com/office/drawing/2014/main" id="{BD2EECB6-5FA3-475F-951D-A85DFED1E566}"/>
              </a:ext>
            </a:extLst>
          </p:cNvPr>
          <p:cNvSpPr/>
          <p:nvPr/>
        </p:nvSpPr>
        <p:spPr>
          <a:xfrm>
            <a:off x="2005605"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495;p17">
            <a:extLst>
              <a:ext uri="{FF2B5EF4-FFF2-40B4-BE49-F238E27FC236}">
                <a16:creationId xmlns:a16="http://schemas.microsoft.com/office/drawing/2014/main" id="{7EBE766C-E2DB-4AFB-A32B-5AE167DE420A}"/>
              </a:ext>
            </a:extLst>
          </p:cNvPr>
          <p:cNvSpPr/>
          <p:nvPr/>
        </p:nvSpPr>
        <p:spPr>
          <a:xfrm>
            <a:off x="200821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496;p17">
            <a:extLst>
              <a:ext uri="{FF2B5EF4-FFF2-40B4-BE49-F238E27FC236}">
                <a16:creationId xmlns:a16="http://schemas.microsoft.com/office/drawing/2014/main" id="{BCFFCB9C-7062-4788-9AE3-8A1BBF40BDD5}"/>
              </a:ext>
            </a:extLst>
          </p:cNvPr>
          <p:cNvSpPr/>
          <p:nvPr/>
        </p:nvSpPr>
        <p:spPr>
          <a:xfrm>
            <a:off x="20109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497;p17">
            <a:extLst>
              <a:ext uri="{FF2B5EF4-FFF2-40B4-BE49-F238E27FC236}">
                <a16:creationId xmlns:a16="http://schemas.microsoft.com/office/drawing/2014/main" id="{A72663E1-AD49-4D80-A602-A50159F48344}"/>
              </a:ext>
            </a:extLst>
          </p:cNvPr>
          <p:cNvSpPr/>
          <p:nvPr/>
        </p:nvSpPr>
        <p:spPr>
          <a:xfrm>
            <a:off x="201342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498;p17">
            <a:extLst>
              <a:ext uri="{FF2B5EF4-FFF2-40B4-BE49-F238E27FC236}">
                <a16:creationId xmlns:a16="http://schemas.microsoft.com/office/drawing/2014/main" id="{BC9FECA5-777A-41E0-AFC3-CBE14662021D}"/>
              </a:ext>
            </a:extLst>
          </p:cNvPr>
          <p:cNvSpPr/>
          <p:nvPr/>
        </p:nvSpPr>
        <p:spPr>
          <a:xfrm>
            <a:off x="201603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499;p17">
            <a:extLst>
              <a:ext uri="{FF2B5EF4-FFF2-40B4-BE49-F238E27FC236}">
                <a16:creationId xmlns:a16="http://schemas.microsoft.com/office/drawing/2014/main" id="{A6AD2A59-E1B4-4A53-86F1-F17106959A72}"/>
              </a:ext>
            </a:extLst>
          </p:cNvPr>
          <p:cNvSpPr/>
          <p:nvPr/>
        </p:nvSpPr>
        <p:spPr>
          <a:xfrm>
            <a:off x="20186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500;p17">
            <a:extLst>
              <a:ext uri="{FF2B5EF4-FFF2-40B4-BE49-F238E27FC236}">
                <a16:creationId xmlns:a16="http://schemas.microsoft.com/office/drawing/2014/main" id="{3D88EA9C-2AC2-4403-8BB9-AFE54819EA0E}"/>
              </a:ext>
            </a:extLst>
          </p:cNvPr>
          <p:cNvSpPr/>
          <p:nvPr/>
        </p:nvSpPr>
        <p:spPr>
          <a:xfrm>
            <a:off x="202115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501;p17">
            <a:extLst>
              <a:ext uri="{FF2B5EF4-FFF2-40B4-BE49-F238E27FC236}">
                <a16:creationId xmlns:a16="http://schemas.microsoft.com/office/drawing/2014/main" id="{A11A3A91-3CAE-49FD-A100-8B1B223E052B}"/>
              </a:ext>
            </a:extLst>
          </p:cNvPr>
          <p:cNvSpPr/>
          <p:nvPr/>
        </p:nvSpPr>
        <p:spPr>
          <a:xfrm>
            <a:off x="202376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502;p17">
            <a:extLst>
              <a:ext uri="{FF2B5EF4-FFF2-40B4-BE49-F238E27FC236}">
                <a16:creationId xmlns:a16="http://schemas.microsoft.com/office/drawing/2014/main" id="{DE664A42-83D8-4BE5-A479-0B1B3A00DA4E}"/>
              </a:ext>
            </a:extLst>
          </p:cNvPr>
          <p:cNvSpPr/>
          <p:nvPr/>
        </p:nvSpPr>
        <p:spPr>
          <a:xfrm>
            <a:off x="2026372"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503;p17">
            <a:extLst>
              <a:ext uri="{FF2B5EF4-FFF2-40B4-BE49-F238E27FC236}">
                <a16:creationId xmlns:a16="http://schemas.microsoft.com/office/drawing/2014/main" id="{3AC86844-B978-4A1B-B2CC-420E3B14490D}"/>
              </a:ext>
            </a:extLst>
          </p:cNvPr>
          <p:cNvSpPr/>
          <p:nvPr/>
        </p:nvSpPr>
        <p:spPr>
          <a:xfrm>
            <a:off x="202898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504;p17">
            <a:extLst>
              <a:ext uri="{FF2B5EF4-FFF2-40B4-BE49-F238E27FC236}">
                <a16:creationId xmlns:a16="http://schemas.microsoft.com/office/drawing/2014/main" id="{CAE59E40-774B-4411-AFFE-1AB4968DBFA6}"/>
              </a:ext>
            </a:extLst>
          </p:cNvPr>
          <p:cNvSpPr/>
          <p:nvPr/>
        </p:nvSpPr>
        <p:spPr>
          <a:xfrm>
            <a:off x="203158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505;p17">
            <a:extLst>
              <a:ext uri="{FF2B5EF4-FFF2-40B4-BE49-F238E27FC236}">
                <a16:creationId xmlns:a16="http://schemas.microsoft.com/office/drawing/2014/main" id="{996C8E70-B891-4DEB-8220-5B8980FDCF06}"/>
              </a:ext>
            </a:extLst>
          </p:cNvPr>
          <p:cNvSpPr/>
          <p:nvPr/>
        </p:nvSpPr>
        <p:spPr>
          <a:xfrm>
            <a:off x="20341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506;p17">
            <a:extLst>
              <a:ext uri="{FF2B5EF4-FFF2-40B4-BE49-F238E27FC236}">
                <a16:creationId xmlns:a16="http://schemas.microsoft.com/office/drawing/2014/main" id="{BD9FF553-467F-4C11-8239-19F80C1AA8AA}"/>
              </a:ext>
            </a:extLst>
          </p:cNvPr>
          <p:cNvSpPr/>
          <p:nvPr/>
        </p:nvSpPr>
        <p:spPr>
          <a:xfrm>
            <a:off x="203671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507;p17">
            <a:extLst>
              <a:ext uri="{FF2B5EF4-FFF2-40B4-BE49-F238E27FC236}">
                <a16:creationId xmlns:a16="http://schemas.microsoft.com/office/drawing/2014/main" id="{C188BD06-75C5-4677-A047-68B75D5C1E14}"/>
              </a:ext>
            </a:extLst>
          </p:cNvPr>
          <p:cNvSpPr/>
          <p:nvPr/>
        </p:nvSpPr>
        <p:spPr>
          <a:xfrm>
            <a:off x="203931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508;p17">
            <a:extLst>
              <a:ext uri="{FF2B5EF4-FFF2-40B4-BE49-F238E27FC236}">
                <a16:creationId xmlns:a16="http://schemas.microsoft.com/office/drawing/2014/main" id="{E300F0FE-30BC-4026-85D2-5F27DDDDCA05}"/>
              </a:ext>
            </a:extLst>
          </p:cNvPr>
          <p:cNvSpPr/>
          <p:nvPr/>
        </p:nvSpPr>
        <p:spPr>
          <a:xfrm>
            <a:off x="204192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509;p17">
            <a:extLst>
              <a:ext uri="{FF2B5EF4-FFF2-40B4-BE49-F238E27FC236}">
                <a16:creationId xmlns:a16="http://schemas.microsoft.com/office/drawing/2014/main" id="{5A9A6210-45FA-46C6-A63C-108850838113}"/>
              </a:ext>
            </a:extLst>
          </p:cNvPr>
          <p:cNvSpPr/>
          <p:nvPr/>
        </p:nvSpPr>
        <p:spPr>
          <a:xfrm>
            <a:off x="204453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510;p17">
            <a:extLst>
              <a:ext uri="{FF2B5EF4-FFF2-40B4-BE49-F238E27FC236}">
                <a16:creationId xmlns:a16="http://schemas.microsoft.com/office/drawing/2014/main" id="{268C5397-2924-4F02-BB17-A2E6BDA19D95}"/>
              </a:ext>
            </a:extLst>
          </p:cNvPr>
          <p:cNvSpPr/>
          <p:nvPr/>
        </p:nvSpPr>
        <p:spPr>
          <a:xfrm>
            <a:off x="204714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511;p17">
            <a:extLst>
              <a:ext uri="{FF2B5EF4-FFF2-40B4-BE49-F238E27FC236}">
                <a16:creationId xmlns:a16="http://schemas.microsoft.com/office/drawing/2014/main" id="{0C12AFE5-F09A-4D30-BD16-D651F1116924}"/>
              </a:ext>
            </a:extLst>
          </p:cNvPr>
          <p:cNvSpPr/>
          <p:nvPr/>
        </p:nvSpPr>
        <p:spPr>
          <a:xfrm>
            <a:off x="204974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512;p17">
            <a:extLst>
              <a:ext uri="{FF2B5EF4-FFF2-40B4-BE49-F238E27FC236}">
                <a16:creationId xmlns:a16="http://schemas.microsoft.com/office/drawing/2014/main" id="{B75906F8-0356-46C2-8E09-EFE3ECFB5D3E}"/>
              </a:ext>
            </a:extLst>
          </p:cNvPr>
          <p:cNvSpPr/>
          <p:nvPr/>
        </p:nvSpPr>
        <p:spPr>
          <a:xfrm>
            <a:off x="205226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513;p17">
            <a:extLst>
              <a:ext uri="{FF2B5EF4-FFF2-40B4-BE49-F238E27FC236}">
                <a16:creationId xmlns:a16="http://schemas.microsoft.com/office/drawing/2014/main" id="{EAA50F8D-0828-492C-B1EB-7C9E3520CC98}"/>
              </a:ext>
            </a:extLst>
          </p:cNvPr>
          <p:cNvSpPr/>
          <p:nvPr/>
        </p:nvSpPr>
        <p:spPr>
          <a:xfrm>
            <a:off x="205487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514;p17">
            <a:extLst>
              <a:ext uri="{FF2B5EF4-FFF2-40B4-BE49-F238E27FC236}">
                <a16:creationId xmlns:a16="http://schemas.microsoft.com/office/drawing/2014/main" id="{0BB1AB49-F2B3-4E10-9BE4-AB002AAF048E}"/>
              </a:ext>
            </a:extLst>
          </p:cNvPr>
          <p:cNvSpPr/>
          <p:nvPr/>
        </p:nvSpPr>
        <p:spPr>
          <a:xfrm>
            <a:off x="205738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515;p17">
            <a:extLst>
              <a:ext uri="{FF2B5EF4-FFF2-40B4-BE49-F238E27FC236}">
                <a16:creationId xmlns:a16="http://schemas.microsoft.com/office/drawing/2014/main" id="{EBDB3783-58F2-40AD-BBD5-E785D71B6E91}"/>
              </a:ext>
            </a:extLst>
          </p:cNvPr>
          <p:cNvSpPr/>
          <p:nvPr/>
        </p:nvSpPr>
        <p:spPr>
          <a:xfrm>
            <a:off x="205999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516;p17">
            <a:extLst>
              <a:ext uri="{FF2B5EF4-FFF2-40B4-BE49-F238E27FC236}">
                <a16:creationId xmlns:a16="http://schemas.microsoft.com/office/drawing/2014/main" id="{E3C5F410-D7FD-4879-B316-D41F241C4E68}"/>
              </a:ext>
            </a:extLst>
          </p:cNvPr>
          <p:cNvSpPr/>
          <p:nvPr/>
        </p:nvSpPr>
        <p:spPr>
          <a:xfrm>
            <a:off x="206269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517;p17">
            <a:extLst>
              <a:ext uri="{FF2B5EF4-FFF2-40B4-BE49-F238E27FC236}">
                <a16:creationId xmlns:a16="http://schemas.microsoft.com/office/drawing/2014/main" id="{005E970A-43CE-49D8-99E3-623849812D62}"/>
              </a:ext>
            </a:extLst>
          </p:cNvPr>
          <p:cNvSpPr/>
          <p:nvPr/>
        </p:nvSpPr>
        <p:spPr>
          <a:xfrm>
            <a:off x="206521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518;p17">
            <a:extLst>
              <a:ext uri="{FF2B5EF4-FFF2-40B4-BE49-F238E27FC236}">
                <a16:creationId xmlns:a16="http://schemas.microsoft.com/office/drawing/2014/main" id="{0DF1AEEA-6CA6-4E73-AA12-58A95AF10558}"/>
              </a:ext>
            </a:extLst>
          </p:cNvPr>
          <p:cNvSpPr/>
          <p:nvPr/>
        </p:nvSpPr>
        <p:spPr>
          <a:xfrm>
            <a:off x="206781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519;p17">
            <a:extLst>
              <a:ext uri="{FF2B5EF4-FFF2-40B4-BE49-F238E27FC236}">
                <a16:creationId xmlns:a16="http://schemas.microsoft.com/office/drawing/2014/main" id="{BCEB0DDA-63B0-4998-B765-E46D01F2CE5D}"/>
              </a:ext>
            </a:extLst>
          </p:cNvPr>
          <p:cNvSpPr/>
          <p:nvPr/>
        </p:nvSpPr>
        <p:spPr>
          <a:xfrm>
            <a:off x="207042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520;p17">
            <a:extLst>
              <a:ext uri="{FF2B5EF4-FFF2-40B4-BE49-F238E27FC236}">
                <a16:creationId xmlns:a16="http://schemas.microsoft.com/office/drawing/2014/main" id="{C65C5474-8C18-47A7-82A8-93FBBCE36C13}"/>
              </a:ext>
            </a:extLst>
          </p:cNvPr>
          <p:cNvSpPr/>
          <p:nvPr/>
        </p:nvSpPr>
        <p:spPr>
          <a:xfrm>
            <a:off x="207294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521;p17">
            <a:extLst>
              <a:ext uri="{FF2B5EF4-FFF2-40B4-BE49-F238E27FC236}">
                <a16:creationId xmlns:a16="http://schemas.microsoft.com/office/drawing/2014/main" id="{D627BAA5-A2F0-4016-8464-B7315B768858}"/>
              </a:ext>
            </a:extLst>
          </p:cNvPr>
          <p:cNvSpPr/>
          <p:nvPr/>
        </p:nvSpPr>
        <p:spPr>
          <a:xfrm>
            <a:off x="207554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522;p17">
            <a:extLst>
              <a:ext uri="{FF2B5EF4-FFF2-40B4-BE49-F238E27FC236}">
                <a16:creationId xmlns:a16="http://schemas.microsoft.com/office/drawing/2014/main" id="{C3A1434D-0B1C-42D4-84A2-C27884C8BFB1}"/>
              </a:ext>
            </a:extLst>
          </p:cNvPr>
          <p:cNvSpPr/>
          <p:nvPr/>
        </p:nvSpPr>
        <p:spPr>
          <a:xfrm>
            <a:off x="207815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523;p17">
            <a:extLst>
              <a:ext uri="{FF2B5EF4-FFF2-40B4-BE49-F238E27FC236}">
                <a16:creationId xmlns:a16="http://schemas.microsoft.com/office/drawing/2014/main" id="{85C71E1E-896E-458F-87B1-BC1223236C4F}"/>
              </a:ext>
            </a:extLst>
          </p:cNvPr>
          <p:cNvSpPr/>
          <p:nvPr/>
        </p:nvSpPr>
        <p:spPr>
          <a:xfrm>
            <a:off x="208076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524;p17">
            <a:extLst>
              <a:ext uri="{FF2B5EF4-FFF2-40B4-BE49-F238E27FC236}">
                <a16:creationId xmlns:a16="http://schemas.microsoft.com/office/drawing/2014/main" id="{25CCC399-CDC5-4915-AB06-AB95834A7FE0}"/>
              </a:ext>
            </a:extLst>
          </p:cNvPr>
          <p:cNvSpPr/>
          <p:nvPr/>
        </p:nvSpPr>
        <p:spPr>
          <a:xfrm>
            <a:off x="208337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525;p17">
            <a:extLst>
              <a:ext uri="{FF2B5EF4-FFF2-40B4-BE49-F238E27FC236}">
                <a16:creationId xmlns:a16="http://schemas.microsoft.com/office/drawing/2014/main" id="{33C7CC5B-2EA5-422F-8CAD-798BEF956239}"/>
              </a:ext>
            </a:extLst>
          </p:cNvPr>
          <p:cNvSpPr/>
          <p:nvPr/>
        </p:nvSpPr>
        <p:spPr>
          <a:xfrm>
            <a:off x="208597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526;p17">
            <a:extLst>
              <a:ext uri="{FF2B5EF4-FFF2-40B4-BE49-F238E27FC236}">
                <a16:creationId xmlns:a16="http://schemas.microsoft.com/office/drawing/2014/main" id="{2A6E96A8-9935-4BB9-8D00-8E0920EE6566}"/>
              </a:ext>
            </a:extLst>
          </p:cNvPr>
          <p:cNvSpPr/>
          <p:nvPr/>
        </p:nvSpPr>
        <p:spPr>
          <a:xfrm>
            <a:off x="208849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527;p17">
            <a:extLst>
              <a:ext uri="{FF2B5EF4-FFF2-40B4-BE49-F238E27FC236}">
                <a16:creationId xmlns:a16="http://schemas.microsoft.com/office/drawing/2014/main" id="{D7D33B99-3F20-404B-9BDB-71F9751C85BE}"/>
              </a:ext>
            </a:extLst>
          </p:cNvPr>
          <p:cNvSpPr/>
          <p:nvPr/>
        </p:nvSpPr>
        <p:spPr>
          <a:xfrm>
            <a:off x="2091101"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528;p17">
            <a:extLst>
              <a:ext uri="{FF2B5EF4-FFF2-40B4-BE49-F238E27FC236}">
                <a16:creationId xmlns:a16="http://schemas.microsoft.com/office/drawing/2014/main" id="{63D66806-DA37-44AE-BACC-D3CF923B6DB7}"/>
              </a:ext>
            </a:extLst>
          </p:cNvPr>
          <p:cNvSpPr/>
          <p:nvPr/>
        </p:nvSpPr>
        <p:spPr>
          <a:xfrm>
            <a:off x="209370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529;p17">
            <a:extLst>
              <a:ext uri="{FF2B5EF4-FFF2-40B4-BE49-F238E27FC236}">
                <a16:creationId xmlns:a16="http://schemas.microsoft.com/office/drawing/2014/main" id="{187423DC-213E-4318-BEB5-E191CE0627C4}"/>
              </a:ext>
            </a:extLst>
          </p:cNvPr>
          <p:cNvSpPr/>
          <p:nvPr/>
        </p:nvSpPr>
        <p:spPr>
          <a:xfrm>
            <a:off x="2096226"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531;p17">
            <a:extLst>
              <a:ext uri="{FF2B5EF4-FFF2-40B4-BE49-F238E27FC236}">
                <a16:creationId xmlns:a16="http://schemas.microsoft.com/office/drawing/2014/main" id="{2E71A1A0-BFE3-43CD-955B-6C15904FC1E0}"/>
              </a:ext>
            </a:extLst>
          </p:cNvPr>
          <p:cNvSpPr/>
          <p:nvPr/>
        </p:nvSpPr>
        <p:spPr>
          <a:xfrm>
            <a:off x="210153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532;p17">
            <a:extLst>
              <a:ext uri="{FF2B5EF4-FFF2-40B4-BE49-F238E27FC236}">
                <a16:creationId xmlns:a16="http://schemas.microsoft.com/office/drawing/2014/main" id="{8A5B462A-2725-4899-B916-A46FA2973B4F}"/>
              </a:ext>
            </a:extLst>
          </p:cNvPr>
          <p:cNvSpPr/>
          <p:nvPr/>
        </p:nvSpPr>
        <p:spPr>
          <a:xfrm>
            <a:off x="210404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533;p17">
            <a:extLst>
              <a:ext uri="{FF2B5EF4-FFF2-40B4-BE49-F238E27FC236}">
                <a16:creationId xmlns:a16="http://schemas.microsoft.com/office/drawing/2014/main" id="{942CD350-F3C5-46FF-9D78-983CE99621AA}"/>
              </a:ext>
            </a:extLst>
          </p:cNvPr>
          <p:cNvSpPr/>
          <p:nvPr/>
        </p:nvSpPr>
        <p:spPr>
          <a:xfrm>
            <a:off x="210665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534;p17">
            <a:extLst>
              <a:ext uri="{FF2B5EF4-FFF2-40B4-BE49-F238E27FC236}">
                <a16:creationId xmlns:a16="http://schemas.microsoft.com/office/drawing/2014/main" id="{25B1F8F0-F946-4513-B9EB-FC2B2A924D3A}"/>
              </a:ext>
            </a:extLst>
          </p:cNvPr>
          <p:cNvSpPr/>
          <p:nvPr/>
        </p:nvSpPr>
        <p:spPr>
          <a:xfrm>
            <a:off x="210926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535;p17">
            <a:extLst>
              <a:ext uri="{FF2B5EF4-FFF2-40B4-BE49-F238E27FC236}">
                <a16:creationId xmlns:a16="http://schemas.microsoft.com/office/drawing/2014/main" id="{06029680-4F86-49F3-9969-1E575DDF9D6F}"/>
              </a:ext>
            </a:extLst>
          </p:cNvPr>
          <p:cNvSpPr/>
          <p:nvPr/>
        </p:nvSpPr>
        <p:spPr>
          <a:xfrm>
            <a:off x="2111779"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536;p17">
            <a:extLst>
              <a:ext uri="{FF2B5EF4-FFF2-40B4-BE49-F238E27FC236}">
                <a16:creationId xmlns:a16="http://schemas.microsoft.com/office/drawing/2014/main" id="{2CC7A6F3-1BE7-4622-ACE4-3A15A055B218}"/>
              </a:ext>
            </a:extLst>
          </p:cNvPr>
          <p:cNvSpPr/>
          <p:nvPr/>
        </p:nvSpPr>
        <p:spPr>
          <a:xfrm>
            <a:off x="211447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537;p17">
            <a:extLst>
              <a:ext uri="{FF2B5EF4-FFF2-40B4-BE49-F238E27FC236}">
                <a16:creationId xmlns:a16="http://schemas.microsoft.com/office/drawing/2014/main" id="{C2318068-3632-4E85-990B-C937088070B8}"/>
              </a:ext>
            </a:extLst>
          </p:cNvPr>
          <p:cNvSpPr/>
          <p:nvPr/>
        </p:nvSpPr>
        <p:spPr>
          <a:xfrm>
            <a:off x="211699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538;p17">
            <a:extLst>
              <a:ext uri="{FF2B5EF4-FFF2-40B4-BE49-F238E27FC236}">
                <a16:creationId xmlns:a16="http://schemas.microsoft.com/office/drawing/2014/main" id="{CC499A19-4E10-443D-9440-218D3DBD3856}"/>
              </a:ext>
            </a:extLst>
          </p:cNvPr>
          <p:cNvSpPr/>
          <p:nvPr/>
        </p:nvSpPr>
        <p:spPr>
          <a:xfrm>
            <a:off x="211960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539;p17">
            <a:extLst>
              <a:ext uri="{FF2B5EF4-FFF2-40B4-BE49-F238E27FC236}">
                <a16:creationId xmlns:a16="http://schemas.microsoft.com/office/drawing/2014/main" id="{04D3809A-64DB-4B19-A369-AC6A14B1A4BE}"/>
              </a:ext>
            </a:extLst>
          </p:cNvPr>
          <p:cNvSpPr/>
          <p:nvPr/>
        </p:nvSpPr>
        <p:spPr>
          <a:xfrm>
            <a:off x="212220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540;p17">
            <a:extLst>
              <a:ext uri="{FF2B5EF4-FFF2-40B4-BE49-F238E27FC236}">
                <a16:creationId xmlns:a16="http://schemas.microsoft.com/office/drawing/2014/main" id="{4CC7294B-6505-4BE8-B143-7CE88A98BE80}"/>
              </a:ext>
            </a:extLst>
          </p:cNvPr>
          <p:cNvSpPr/>
          <p:nvPr/>
        </p:nvSpPr>
        <p:spPr>
          <a:xfrm>
            <a:off x="212472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541;p17">
            <a:extLst>
              <a:ext uri="{FF2B5EF4-FFF2-40B4-BE49-F238E27FC236}">
                <a16:creationId xmlns:a16="http://schemas.microsoft.com/office/drawing/2014/main" id="{30A3EA6D-B7AB-4C25-885E-23C2A48ED946}"/>
              </a:ext>
            </a:extLst>
          </p:cNvPr>
          <p:cNvSpPr/>
          <p:nvPr/>
        </p:nvSpPr>
        <p:spPr>
          <a:xfrm>
            <a:off x="212733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542;p17">
            <a:extLst>
              <a:ext uri="{FF2B5EF4-FFF2-40B4-BE49-F238E27FC236}">
                <a16:creationId xmlns:a16="http://schemas.microsoft.com/office/drawing/2014/main" id="{DBF2E482-CA80-4785-B7E7-7515D598B233}"/>
              </a:ext>
            </a:extLst>
          </p:cNvPr>
          <p:cNvSpPr/>
          <p:nvPr/>
        </p:nvSpPr>
        <p:spPr>
          <a:xfrm>
            <a:off x="2129939"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543;p17">
            <a:extLst>
              <a:ext uri="{FF2B5EF4-FFF2-40B4-BE49-F238E27FC236}">
                <a16:creationId xmlns:a16="http://schemas.microsoft.com/office/drawing/2014/main" id="{C1FD9A12-8250-4A72-8E32-114C47B6209D}"/>
              </a:ext>
            </a:extLst>
          </p:cNvPr>
          <p:cNvSpPr/>
          <p:nvPr/>
        </p:nvSpPr>
        <p:spPr>
          <a:xfrm>
            <a:off x="213254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544;p17">
            <a:extLst>
              <a:ext uri="{FF2B5EF4-FFF2-40B4-BE49-F238E27FC236}">
                <a16:creationId xmlns:a16="http://schemas.microsoft.com/office/drawing/2014/main" id="{39B882AD-12D6-4315-8F4E-744D07328242}"/>
              </a:ext>
            </a:extLst>
          </p:cNvPr>
          <p:cNvSpPr/>
          <p:nvPr/>
        </p:nvSpPr>
        <p:spPr>
          <a:xfrm>
            <a:off x="213515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545;p17">
            <a:extLst>
              <a:ext uri="{FF2B5EF4-FFF2-40B4-BE49-F238E27FC236}">
                <a16:creationId xmlns:a16="http://schemas.microsoft.com/office/drawing/2014/main" id="{731CA938-7873-4902-886E-94377B2FA2E5}"/>
              </a:ext>
            </a:extLst>
          </p:cNvPr>
          <p:cNvSpPr/>
          <p:nvPr/>
        </p:nvSpPr>
        <p:spPr>
          <a:xfrm>
            <a:off x="213776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546;p17">
            <a:extLst>
              <a:ext uri="{FF2B5EF4-FFF2-40B4-BE49-F238E27FC236}">
                <a16:creationId xmlns:a16="http://schemas.microsoft.com/office/drawing/2014/main" id="{2757E0CC-933B-49C3-8795-60268D80EB68}"/>
              </a:ext>
            </a:extLst>
          </p:cNvPr>
          <p:cNvSpPr/>
          <p:nvPr/>
        </p:nvSpPr>
        <p:spPr>
          <a:xfrm>
            <a:off x="214027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547;p17">
            <a:extLst>
              <a:ext uri="{FF2B5EF4-FFF2-40B4-BE49-F238E27FC236}">
                <a16:creationId xmlns:a16="http://schemas.microsoft.com/office/drawing/2014/main" id="{6568C80D-D5F2-47CB-A6E5-D04FCAFEC4A4}"/>
              </a:ext>
            </a:extLst>
          </p:cNvPr>
          <p:cNvSpPr/>
          <p:nvPr/>
        </p:nvSpPr>
        <p:spPr>
          <a:xfrm>
            <a:off x="214288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548;p17">
            <a:extLst>
              <a:ext uri="{FF2B5EF4-FFF2-40B4-BE49-F238E27FC236}">
                <a16:creationId xmlns:a16="http://schemas.microsoft.com/office/drawing/2014/main" id="{4F2CB6EB-C32B-47B4-99FF-D48F3290BA26}"/>
              </a:ext>
            </a:extLst>
          </p:cNvPr>
          <p:cNvSpPr/>
          <p:nvPr/>
        </p:nvSpPr>
        <p:spPr>
          <a:xfrm>
            <a:off x="214549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549;p17">
            <a:extLst>
              <a:ext uri="{FF2B5EF4-FFF2-40B4-BE49-F238E27FC236}">
                <a16:creationId xmlns:a16="http://schemas.microsoft.com/office/drawing/2014/main" id="{110A3CC8-074C-4D91-894A-A3FE11FF576E}"/>
              </a:ext>
            </a:extLst>
          </p:cNvPr>
          <p:cNvSpPr/>
          <p:nvPr/>
        </p:nvSpPr>
        <p:spPr>
          <a:xfrm>
            <a:off x="2148009"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550;p17">
            <a:extLst>
              <a:ext uri="{FF2B5EF4-FFF2-40B4-BE49-F238E27FC236}">
                <a16:creationId xmlns:a16="http://schemas.microsoft.com/office/drawing/2014/main" id="{D761B83D-1550-416A-9D14-47D68ACB6F7B}"/>
              </a:ext>
            </a:extLst>
          </p:cNvPr>
          <p:cNvSpPr/>
          <p:nvPr/>
        </p:nvSpPr>
        <p:spPr>
          <a:xfrm>
            <a:off x="215070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551;p17">
            <a:extLst>
              <a:ext uri="{FF2B5EF4-FFF2-40B4-BE49-F238E27FC236}">
                <a16:creationId xmlns:a16="http://schemas.microsoft.com/office/drawing/2014/main" id="{FB6B3311-1B2D-4899-A554-958BE92A0E00}"/>
              </a:ext>
            </a:extLst>
          </p:cNvPr>
          <p:cNvSpPr/>
          <p:nvPr/>
        </p:nvSpPr>
        <p:spPr>
          <a:xfrm>
            <a:off x="215331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552;p17">
            <a:extLst>
              <a:ext uri="{FF2B5EF4-FFF2-40B4-BE49-F238E27FC236}">
                <a16:creationId xmlns:a16="http://schemas.microsoft.com/office/drawing/2014/main" id="{9F9278BF-8A54-4D34-8FE8-051F0C9D5AB5}"/>
              </a:ext>
            </a:extLst>
          </p:cNvPr>
          <p:cNvSpPr/>
          <p:nvPr/>
        </p:nvSpPr>
        <p:spPr>
          <a:xfrm>
            <a:off x="215583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553;p17">
            <a:extLst>
              <a:ext uri="{FF2B5EF4-FFF2-40B4-BE49-F238E27FC236}">
                <a16:creationId xmlns:a16="http://schemas.microsoft.com/office/drawing/2014/main" id="{52D24751-46C0-40B2-B845-837EFE146BB7}"/>
              </a:ext>
            </a:extLst>
          </p:cNvPr>
          <p:cNvSpPr/>
          <p:nvPr/>
        </p:nvSpPr>
        <p:spPr>
          <a:xfrm>
            <a:off x="215843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554;p17">
            <a:extLst>
              <a:ext uri="{FF2B5EF4-FFF2-40B4-BE49-F238E27FC236}">
                <a16:creationId xmlns:a16="http://schemas.microsoft.com/office/drawing/2014/main" id="{AD4C61B8-1C53-4004-BF9F-9B123A74B3E1}"/>
              </a:ext>
            </a:extLst>
          </p:cNvPr>
          <p:cNvSpPr/>
          <p:nvPr/>
        </p:nvSpPr>
        <p:spPr>
          <a:xfrm>
            <a:off x="216104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555;p17">
            <a:extLst>
              <a:ext uri="{FF2B5EF4-FFF2-40B4-BE49-F238E27FC236}">
                <a16:creationId xmlns:a16="http://schemas.microsoft.com/office/drawing/2014/main" id="{6F918522-3CB1-4BF1-9C25-7B883F8816C2}"/>
              </a:ext>
            </a:extLst>
          </p:cNvPr>
          <p:cNvSpPr/>
          <p:nvPr/>
        </p:nvSpPr>
        <p:spPr>
          <a:xfrm>
            <a:off x="216356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556;p17">
            <a:extLst>
              <a:ext uri="{FF2B5EF4-FFF2-40B4-BE49-F238E27FC236}">
                <a16:creationId xmlns:a16="http://schemas.microsoft.com/office/drawing/2014/main" id="{490181F9-6EF5-46EF-8DDB-6E921EFDCF46}"/>
              </a:ext>
            </a:extLst>
          </p:cNvPr>
          <p:cNvSpPr/>
          <p:nvPr/>
        </p:nvSpPr>
        <p:spPr>
          <a:xfrm>
            <a:off x="216625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557;p17">
            <a:extLst>
              <a:ext uri="{FF2B5EF4-FFF2-40B4-BE49-F238E27FC236}">
                <a16:creationId xmlns:a16="http://schemas.microsoft.com/office/drawing/2014/main" id="{23BBD8FB-1571-4F3E-82BF-530378785455}"/>
              </a:ext>
            </a:extLst>
          </p:cNvPr>
          <p:cNvSpPr/>
          <p:nvPr/>
        </p:nvSpPr>
        <p:spPr>
          <a:xfrm>
            <a:off x="216886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558;p17">
            <a:extLst>
              <a:ext uri="{FF2B5EF4-FFF2-40B4-BE49-F238E27FC236}">
                <a16:creationId xmlns:a16="http://schemas.microsoft.com/office/drawing/2014/main" id="{4F090527-7E2A-4416-BDBF-7D7D7F05C58D}"/>
              </a:ext>
            </a:extLst>
          </p:cNvPr>
          <p:cNvSpPr/>
          <p:nvPr/>
        </p:nvSpPr>
        <p:spPr>
          <a:xfrm>
            <a:off x="217138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559;p17">
            <a:extLst>
              <a:ext uri="{FF2B5EF4-FFF2-40B4-BE49-F238E27FC236}">
                <a16:creationId xmlns:a16="http://schemas.microsoft.com/office/drawing/2014/main" id="{03642361-B51E-42BD-ADD1-BBF87FA4B931}"/>
              </a:ext>
            </a:extLst>
          </p:cNvPr>
          <p:cNvSpPr/>
          <p:nvPr/>
        </p:nvSpPr>
        <p:spPr>
          <a:xfrm>
            <a:off x="217399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560;p17">
            <a:extLst>
              <a:ext uri="{FF2B5EF4-FFF2-40B4-BE49-F238E27FC236}">
                <a16:creationId xmlns:a16="http://schemas.microsoft.com/office/drawing/2014/main" id="{297786C9-AA00-4E8E-8BB5-6DB7570E06C6}"/>
              </a:ext>
            </a:extLst>
          </p:cNvPr>
          <p:cNvSpPr/>
          <p:nvPr/>
        </p:nvSpPr>
        <p:spPr>
          <a:xfrm>
            <a:off x="217650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561;p17">
            <a:extLst>
              <a:ext uri="{FF2B5EF4-FFF2-40B4-BE49-F238E27FC236}">
                <a16:creationId xmlns:a16="http://schemas.microsoft.com/office/drawing/2014/main" id="{9F816166-CC59-44DC-AE9D-A1ADC31EC12F}"/>
              </a:ext>
            </a:extLst>
          </p:cNvPr>
          <p:cNvSpPr/>
          <p:nvPr/>
        </p:nvSpPr>
        <p:spPr>
          <a:xfrm>
            <a:off x="217911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562;p17">
            <a:extLst>
              <a:ext uri="{FF2B5EF4-FFF2-40B4-BE49-F238E27FC236}">
                <a16:creationId xmlns:a16="http://schemas.microsoft.com/office/drawing/2014/main" id="{C4D14C75-B701-48B3-B113-42DE84C8CE1B}"/>
              </a:ext>
            </a:extLst>
          </p:cNvPr>
          <p:cNvSpPr/>
          <p:nvPr/>
        </p:nvSpPr>
        <p:spPr>
          <a:xfrm>
            <a:off x="2181722"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564;p17">
            <a:extLst>
              <a:ext uri="{FF2B5EF4-FFF2-40B4-BE49-F238E27FC236}">
                <a16:creationId xmlns:a16="http://schemas.microsoft.com/office/drawing/2014/main" id="{34FAFCB8-16A5-49A0-B42E-5258F100E169}"/>
              </a:ext>
            </a:extLst>
          </p:cNvPr>
          <p:cNvSpPr/>
          <p:nvPr/>
        </p:nvSpPr>
        <p:spPr>
          <a:xfrm>
            <a:off x="218693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565;p17">
            <a:extLst>
              <a:ext uri="{FF2B5EF4-FFF2-40B4-BE49-F238E27FC236}">
                <a16:creationId xmlns:a16="http://schemas.microsoft.com/office/drawing/2014/main" id="{73430CF9-2A51-4581-B8E0-C6252E7E63A9}"/>
              </a:ext>
            </a:extLst>
          </p:cNvPr>
          <p:cNvSpPr/>
          <p:nvPr/>
        </p:nvSpPr>
        <p:spPr>
          <a:xfrm>
            <a:off x="218954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566;p17">
            <a:extLst>
              <a:ext uri="{FF2B5EF4-FFF2-40B4-BE49-F238E27FC236}">
                <a16:creationId xmlns:a16="http://schemas.microsoft.com/office/drawing/2014/main" id="{2898F3B5-4CBF-4D05-B551-BE5E44DB9C37}"/>
              </a:ext>
            </a:extLst>
          </p:cNvPr>
          <p:cNvSpPr/>
          <p:nvPr/>
        </p:nvSpPr>
        <p:spPr>
          <a:xfrm>
            <a:off x="219206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568;p17">
            <a:extLst>
              <a:ext uri="{FF2B5EF4-FFF2-40B4-BE49-F238E27FC236}">
                <a16:creationId xmlns:a16="http://schemas.microsoft.com/office/drawing/2014/main" id="{E5313489-9129-4045-BB88-0E339549B4F9}"/>
              </a:ext>
            </a:extLst>
          </p:cNvPr>
          <p:cNvSpPr/>
          <p:nvPr/>
        </p:nvSpPr>
        <p:spPr>
          <a:xfrm>
            <a:off x="219727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569;p17">
            <a:extLst>
              <a:ext uri="{FF2B5EF4-FFF2-40B4-BE49-F238E27FC236}">
                <a16:creationId xmlns:a16="http://schemas.microsoft.com/office/drawing/2014/main" id="{BAFFA46B-CDE6-4954-906F-C1B6834F8A54}"/>
              </a:ext>
            </a:extLst>
          </p:cNvPr>
          <p:cNvSpPr/>
          <p:nvPr/>
        </p:nvSpPr>
        <p:spPr>
          <a:xfrm>
            <a:off x="219979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570;p17">
            <a:extLst>
              <a:ext uri="{FF2B5EF4-FFF2-40B4-BE49-F238E27FC236}">
                <a16:creationId xmlns:a16="http://schemas.microsoft.com/office/drawing/2014/main" id="{AB50808B-0F42-40F9-B184-BF1F76EDCCF3}"/>
              </a:ext>
            </a:extLst>
          </p:cNvPr>
          <p:cNvSpPr/>
          <p:nvPr/>
        </p:nvSpPr>
        <p:spPr>
          <a:xfrm>
            <a:off x="220248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571;p17">
            <a:extLst>
              <a:ext uri="{FF2B5EF4-FFF2-40B4-BE49-F238E27FC236}">
                <a16:creationId xmlns:a16="http://schemas.microsoft.com/office/drawing/2014/main" id="{6EC7ADE6-AE63-4C12-889C-DAF0184A2414}"/>
              </a:ext>
            </a:extLst>
          </p:cNvPr>
          <p:cNvSpPr/>
          <p:nvPr/>
        </p:nvSpPr>
        <p:spPr>
          <a:xfrm>
            <a:off x="220509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572;p17">
            <a:extLst>
              <a:ext uri="{FF2B5EF4-FFF2-40B4-BE49-F238E27FC236}">
                <a16:creationId xmlns:a16="http://schemas.microsoft.com/office/drawing/2014/main" id="{4AAB3163-D7E4-4552-B925-C4779A40F5C4}"/>
              </a:ext>
            </a:extLst>
          </p:cNvPr>
          <p:cNvSpPr/>
          <p:nvPr/>
        </p:nvSpPr>
        <p:spPr>
          <a:xfrm>
            <a:off x="22076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573;p17">
            <a:extLst>
              <a:ext uri="{FF2B5EF4-FFF2-40B4-BE49-F238E27FC236}">
                <a16:creationId xmlns:a16="http://schemas.microsoft.com/office/drawing/2014/main" id="{5F79AAB1-7B9C-4F4F-86DB-8B27EBDCCCAF}"/>
              </a:ext>
            </a:extLst>
          </p:cNvPr>
          <p:cNvSpPr/>
          <p:nvPr/>
        </p:nvSpPr>
        <p:spPr>
          <a:xfrm>
            <a:off x="221022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574;p17">
            <a:extLst>
              <a:ext uri="{FF2B5EF4-FFF2-40B4-BE49-F238E27FC236}">
                <a16:creationId xmlns:a16="http://schemas.microsoft.com/office/drawing/2014/main" id="{3353B6C8-7B09-4128-B489-C8BCC27A83F2}"/>
              </a:ext>
            </a:extLst>
          </p:cNvPr>
          <p:cNvSpPr/>
          <p:nvPr/>
        </p:nvSpPr>
        <p:spPr>
          <a:xfrm>
            <a:off x="221282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575;p17">
            <a:extLst>
              <a:ext uri="{FF2B5EF4-FFF2-40B4-BE49-F238E27FC236}">
                <a16:creationId xmlns:a16="http://schemas.microsoft.com/office/drawing/2014/main" id="{5B73DB90-BE57-4B30-91E5-DCE369655678}"/>
              </a:ext>
            </a:extLst>
          </p:cNvPr>
          <p:cNvSpPr/>
          <p:nvPr/>
        </p:nvSpPr>
        <p:spPr>
          <a:xfrm>
            <a:off x="221534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576;p17">
            <a:extLst>
              <a:ext uri="{FF2B5EF4-FFF2-40B4-BE49-F238E27FC236}">
                <a16:creationId xmlns:a16="http://schemas.microsoft.com/office/drawing/2014/main" id="{35C40D68-FC07-4E92-96D4-4A95EC0C3388}"/>
              </a:ext>
            </a:extLst>
          </p:cNvPr>
          <p:cNvSpPr/>
          <p:nvPr/>
        </p:nvSpPr>
        <p:spPr>
          <a:xfrm>
            <a:off x="221804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577;p17">
            <a:extLst>
              <a:ext uri="{FF2B5EF4-FFF2-40B4-BE49-F238E27FC236}">
                <a16:creationId xmlns:a16="http://schemas.microsoft.com/office/drawing/2014/main" id="{65532F40-000D-4C6B-A91F-48C851E2A6E8}"/>
              </a:ext>
            </a:extLst>
          </p:cNvPr>
          <p:cNvSpPr/>
          <p:nvPr/>
        </p:nvSpPr>
        <p:spPr>
          <a:xfrm>
            <a:off x="222064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578;p17">
            <a:extLst>
              <a:ext uri="{FF2B5EF4-FFF2-40B4-BE49-F238E27FC236}">
                <a16:creationId xmlns:a16="http://schemas.microsoft.com/office/drawing/2014/main" id="{017BC952-0F9E-4DCB-80AC-BFBF1D2B28EB}"/>
              </a:ext>
            </a:extLst>
          </p:cNvPr>
          <p:cNvSpPr/>
          <p:nvPr/>
        </p:nvSpPr>
        <p:spPr>
          <a:xfrm>
            <a:off x="22231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579;p17">
            <a:extLst>
              <a:ext uri="{FF2B5EF4-FFF2-40B4-BE49-F238E27FC236}">
                <a16:creationId xmlns:a16="http://schemas.microsoft.com/office/drawing/2014/main" id="{0FAF9A32-3DC3-4B28-A91F-64AA5C1F59BB}"/>
              </a:ext>
            </a:extLst>
          </p:cNvPr>
          <p:cNvSpPr/>
          <p:nvPr/>
        </p:nvSpPr>
        <p:spPr>
          <a:xfrm>
            <a:off x="222577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580;p17">
            <a:extLst>
              <a:ext uri="{FF2B5EF4-FFF2-40B4-BE49-F238E27FC236}">
                <a16:creationId xmlns:a16="http://schemas.microsoft.com/office/drawing/2014/main" id="{7555FE33-1448-4A79-80C5-A8C1BB72D6DE}"/>
              </a:ext>
            </a:extLst>
          </p:cNvPr>
          <p:cNvSpPr/>
          <p:nvPr/>
        </p:nvSpPr>
        <p:spPr>
          <a:xfrm>
            <a:off x="222838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581;p17">
            <a:extLst>
              <a:ext uri="{FF2B5EF4-FFF2-40B4-BE49-F238E27FC236}">
                <a16:creationId xmlns:a16="http://schemas.microsoft.com/office/drawing/2014/main" id="{46093938-F47A-4187-AA2C-DCB0F4C22717}"/>
              </a:ext>
            </a:extLst>
          </p:cNvPr>
          <p:cNvSpPr/>
          <p:nvPr/>
        </p:nvSpPr>
        <p:spPr>
          <a:xfrm>
            <a:off x="223089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582;p17">
            <a:extLst>
              <a:ext uri="{FF2B5EF4-FFF2-40B4-BE49-F238E27FC236}">
                <a16:creationId xmlns:a16="http://schemas.microsoft.com/office/drawing/2014/main" id="{E6C0FCF1-F3ED-4C45-8EE7-66C11107958B}"/>
              </a:ext>
            </a:extLst>
          </p:cNvPr>
          <p:cNvSpPr/>
          <p:nvPr/>
        </p:nvSpPr>
        <p:spPr>
          <a:xfrm>
            <a:off x="223350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583;p17">
            <a:extLst>
              <a:ext uri="{FF2B5EF4-FFF2-40B4-BE49-F238E27FC236}">
                <a16:creationId xmlns:a16="http://schemas.microsoft.com/office/drawing/2014/main" id="{601B83DF-F71E-487A-A51A-41590DF105B2}"/>
              </a:ext>
            </a:extLst>
          </p:cNvPr>
          <p:cNvSpPr/>
          <p:nvPr/>
        </p:nvSpPr>
        <p:spPr>
          <a:xfrm>
            <a:off x="223620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584;p17">
            <a:extLst>
              <a:ext uri="{FF2B5EF4-FFF2-40B4-BE49-F238E27FC236}">
                <a16:creationId xmlns:a16="http://schemas.microsoft.com/office/drawing/2014/main" id="{3E861F5E-48D4-436D-9CD5-3DEAFC9577D3}"/>
              </a:ext>
            </a:extLst>
          </p:cNvPr>
          <p:cNvSpPr/>
          <p:nvPr/>
        </p:nvSpPr>
        <p:spPr>
          <a:xfrm>
            <a:off x="223871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585;p17">
            <a:extLst>
              <a:ext uri="{FF2B5EF4-FFF2-40B4-BE49-F238E27FC236}">
                <a16:creationId xmlns:a16="http://schemas.microsoft.com/office/drawing/2014/main" id="{D08F794A-3C23-4B29-BC6D-71C46F86FA82}"/>
              </a:ext>
            </a:extLst>
          </p:cNvPr>
          <p:cNvSpPr/>
          <p:nvPr/>
        </p:nvSpPr>
        <p:spPr>
          <a:xfrm>
            <a:off x="22413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586;p17">
            <a:extLst>
              <a:ext uri="{FF2B5EF4-FFF2-40B4-BE49-F238E27FC236}">
                <a16:creationId xmlns:a16="http://schemas.microsoft.com/office/drawing/2014/main" id="{F40D7F03-9F7A-4B92-8755-51D0EAEC06A4}"/>
              </a:ext>
            </a:extLst>
          </p:cNvPr>
          <p:cNvSpPr/>
          <p:nvPr/>
        </p:nvSpPr>
        <p:spPr>
          <a:xfrm>
            <a:off x="224384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587;p17">
            <a:extLst>
              <a:ext uri="{FF2B5EF4-FFF2-40B4-BE49-F238E27FC236}">
                <a16:creationId xmlns:a16="http://schemas.microsoft.com/office/drawing/2014/main" id="{EB5059C4-2E3A-4689-8F03-A145876326A3}"/>
              </a:ext>
            </a:extLst>
          </p:cNvPr>
          <p:cNvSpPr/>
          <p:nvPr/>
        </p:nvSpPr>
        <p:spPr>
          <a:xfrm>
            <a:off x="224645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588;p17">
            <a:extLst>
              <a:ext uri="{FF2B5EF4-FFF2-40B4-BE49-F238E27FC236}">
                <a16:creationId xmlns:a16="http://schemas.microsoft.com/office/drawing/2014/main" id="{14B32401-6929-45BE-91D3-C56F5A97B5C4}"/>
              </a:ext>
            </a:extLst>
          </p:cNvPr>
          <p:cNvSpPr/>
          <p:nvPr/>
        </p:nvSpPr>
        <p:spPr>
          <a:xfrm>
            <a:off x="22490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589;p17">
            <a:extLst>
              <a:ext uri="{FF2B5EF4-FFF2-40B4-BE49-F238E27FC236}">
                <a16:creationId xmlns:a16="http://schemas.microsoft.com/office/drawing/2014/main" id="{33CDDC8A-8239-4360-8DD9-426AE4985996}"/>
              </a:ext>
            </a:extLst>
          </p:cNvPr>
          <p:cNvSpPr/>
          <p:nvPr/>
        </p:nvSpPr>
        <p:spPr>
          <a:xfrm>
            <a:off x="2251575"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590;p17">
            <a:extLst>
              <a:ext uri="{FF2B5EF4-FFF2-40B4-BE49-F238E27FC236}">
                <a16:creationId xmlns:a16="http://schemas.microsoft.com/office/drawing/2014/main" id="{AC66D68A-003D-4B15-8751-8F370CFD6A95}"/>
              </a:ext>
            </a:extLst>
          </p:cNvPr>
          <p:cNvSpPr/>
          <p:nvPr/>
        </p:nvSpPr>
        <p:spPr>
          <a:xfrm>
            <a:off x="225427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591;p17">
            <a:extLst>
              <a:ext uri="{FF2B5EF4-FFF2-40B4-BE49-F238E27FC236}">
                <a16:creationId xmlns:a16="http://schemas.microsoft.com/office/drawing/2014/main" id="{39E74ABE-C72E-4AB9-B552-B2006FED8020}"/>
              </a:ext>
            </a:extLst>
          </p:cNvPr>
          <p:cNvSpPr/>
          <p:nvPr/>
        </p:nvSpPr>
        <p:spPr>
          <a:xfrm>
            <a:off x="225687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592;p17">
            <a:extLst>
              <a:ext uri="{FF2B5EF4-FFF2-40B4-BE49-F238E27FC236}">
                <a16:creationId xmlns:a16="http://schemas.microsoft.com/office/drawing/2014/main" id="{D7B42C87-2B34-4472-8FD8-86BC6052E91F}"/>
              </a:ext>
            </a:extLst>
          </p:cNvPr>
          <p:cNvSpPr/>
          <p:nvPr/>
        </p:nvSpPr>
        <p:spPr>
          <a:xfrm>
            <a:off x="225939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594;p17">
            <a:extLst>
              <a:ext uri="{FF2B5EF4-FFF2-40B4-BE49-F238E27FC236}">
                <a16:creationId xmlns:a16="http://schemas.microsoft.com/office/drawing/2014/main" id="{65A680F0-273D-404F-90A8-DE78227D646E}"/>
              </a:ext>
            </a:extLst>
          </p:cNvPr>
          <p:cNvSpPr/>
          <p:nvPr/>
        </p:nvSpPr>
        <p:spPr>
          <a:xfrm>
            <a:off x="226461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595;p17">
            <a:extLst>
              <a:ext uri="{FF2B5EF4-FFF2-40B4-BE49-F238E27FC236}">
                <a16:creationId xmlns:a16="http://schemas.microsoft.com/office/drawing/2014/main" id="{F57090A0-6BED-44E0-8C2C-B17FF1DFBB13}"/>
              </a:ext>
            </a:extLst>
          </p:cNvPr>
          <p:cNvSpPr/>
          <p:nvPr/>
        </p:nvSpPr>
        <p:spPr>
          <a:xfrm>
            <a:off x="22671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596;p17">
            <a:extLst>
              <a:ext uri="{FF2B5EF4-FFF2-40B4-BE49-F238E27FC236}">
                <a16:creationId xmlns:a16="http://schemas.microsoft.com/office/drawing/2014/main" id="{3A0C356F-D24E-4DDC-B5DB-723AF8FB222B}"/>
              </a:ext>
            </a:extLst>
          </p:cNvPr>
          <p:cNvSpPr/>
          <p:nvPr/>
        </p:nvSpPr>
        <p:spPr>
          <a:xfrm>
            <a:off x="226982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597;p17">
            <a:extLst>
              <a:ext uri="{FF2B5EF4-FFF2-40B4-BE49-F238E27FC236}">
                <a16:creationId xmlns:a16="http://schemas.microsoft.com/office/drawing/2014/main" id="{BF6E6989-F384-4383-BE21-C16AB6E012C4}"/>
              </a:ext>
            </a:extLst>
          </p:cNvPr>
          <p:cNvSpPr/>
          <p:nvPr/>
        </p:nvSpPr>
        <p:spPr>
          <a:xfrm>
            <a:off x="227243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598;p17">
            <a:extLst>
              <a:ext uri="{FF2B5EF4-FFF2-40B4-BE49-F238E27FC236}">
                <a16:creationId xmlns:a16="http://schemas.microsoft.com/office/drawing/2014/main" id="{F6B0862B-DBE2-4F24-89A3-2152C59B00F5}"/>
              </a:ext>
            </a:extLst>
          </p:cNvPr>
          <p:cNvSpPr/>
          <p:nvPr/>
        </p:nvSpPr>
        <p:spPr>
          <a:xfrm>
            <a:off x="22749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599;p17">
            <a:extLst>
              <a:ext uri="{FF2B5EF4-FFF2-40B4-BE49-F238E27FC236}">
                <a16:creationId xmlns:a16="http://schemas.microsoft.com/office/drawing/2014/main" id="{FE78F4A7-64DE-4C60-87BD-14332F7581A5}"/>
              </a:ext>
            </a:extLst>
          </p:cNvPr>
          <p:cNvSpPr/>
          <p:nvPr/>
        </p:nvSpPr>
        <p:spPr>
          <a:xfrm>
            <a:off x="227755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600;p17">
            <a:extLst>
              <a:ext uri="{FF2B5EF4-FFF2-40B4-BE49-F238E27FC236}">
                <a16:creationId xmlns:a16="http://schemas.microsoft.com/office/drawing/2014/main" id="{D96FEA85-B1D1-41B4-A5A3-3936C120C249}"/>
              </a:ext>
            </a:extLst>
          </p:cNvPr>
          <p:cNvSpPr/>
          <p:nvPr/>
        </p:nvSpPr>
        <p:spPr>
          <a:xfrm>
            <a:off x="228016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601;p17">
            <a:extLst>
              <a:ext uri="{FF2B5EF4-FFF2-40B4-BE49-F238E27FC236}">
                <a16:creationId xmlns:a16="http://schemas.microsoft.com/office/drawing/2014/main" id="{6B854EEA-3925-4E78-A9B3-4BB0E0BF6DDC}"/>
              </a:ext>
            </a:extLst>
          </p:cNvPr>
          <p:cNvSpPr/>
          <p:nvPr/>
        </p:nvSpPr>
        <p:spPr>
          <a:xfrm>
            <a:off x="22826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602;p17">
            <a:extLst>
              <a:ext uri="{FF2B5EF4-FFF2-40B4-BE49-F238E27FC236}">
                <a16:creationId xmlns:a16="http://schemas.microsoft.com/office/drawing/2014/main" id="{82BDFDFA-5079-4301-AF91-DB4C16D3C94F}"/>
              </a:ext>
            </a:extLst>
          </p:cNvPr>
          <p:cNvSpPr/>
          <p:nvPr/>
        </p:nvSpPr>
        <p:spPr>
          <a:xfrm>
            <a:off x="2285288" y="5443109"/>
            <a:ext cx="2787" cy="102811"/>
          </a:xfrm>
          <a:custGeom>
            <a:avLst/>
            <a:gdLst/>
            <a:ahLst/>
            <a:cxnLst/>
            <a:rect l="l" t="t" r="r" b="b"/>
            <a:pathLst>
              <a:path w="31" h="1165" extrusionOk="0">
                <a:moveTo>
                  <a:pt x="0" y="0"/>
                </a:moveTo>
                <a:lnTo>
                  <a:pt x="0" y="1165"/>
                </a:lnTo>
                <a:lnTo>
                  <a:pt x="30" y="1165"/>
                </a:lnTo>
                <a:lnTo>
                  <a:pt x="30"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603;p17">
            <a:extLst>
              <a:ext uri="{FF2B5EF4-FFF2-40B4-BE49-F238E27FC236}">
                <a16:creationId xmlns:a16="http://schemas.microsoft.com/office/drawing/2014/main" id="{F664AF23-1328-4F2E-A1D1-B879869298D5}"/>
              </a:ext>
            </a:extLst>
          </p:cNvPr>
          <p:cNvSpPr/>
          <p:nvPr/>
        </p:nvSpPr>
        <p:spPr>
          <a:xfrm>
            <a:off x="228798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604;p17">
            <a:extLst>
              <a:ext uri="{FF2B5EF4-FFF2-40B4-BE49-F238E27FC236}">
                <a16:creationId xmlns:a16="http://schemas.microsoft.com/office/drawing/2014/main" id="{ECB3C268-9B39-4665-8FE9-718ACB01476C}"/>
              </a:ext>
            </a:extLst>
          </p:cNvPr>
          <p:cNvSpPr/>
          <p:nvPr/>
        </p:nvSpPr>
        <p:spPr>
          <a:xfrm>
            <a:off x="229050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605;p17">
            <a:extLst>
              <a:ext uri="{FF2B5EF4-FFF2-40B4-BE49-F238E27FC236}">
                <a16:creationId xmlns:a16="http://schemas.microsoft.com/office/drawing/2014/main" id="{22D7B210-144E-41D5-96C6-71C50FEBCB98}"/>
              </a:ext>
            </a:extLst>
          </p:cNvPr>
          <p:cNvSpPr/>
          <p:nvPr/>
        </p:nvSpPr>
        <p:spPr>
          <a:xfrm>
            <a:off x="22931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606;p17">
            <a:extLst>
              <a:ext uri="{FF2B5EF4-FFF2-40B4-BE49-F238E27FC236}">
                <a16:creationId xmlns:a16="http://schemas.microsoft.com/office/drawing/2014/main" id="{C1CE0ED4-4E2C-409D-9C31-92E94BF0ACAD}"/>
              </a:ext>
            </a:extLst>
          </p:cNvPr>
          <p:cNvSpPr/>
          <p:nvPr/>
        </p:nvSpPr>
        <p:spPr>
          <a:xfrm>
            <a:off x="229571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607;p17">
            <a:extLst>
              <a:ext uri="{FF2B5EF4-FFF2-40B4-BE49-F238E27FC236}">
                <a16:creationId xmlns:a16="http://schemas.microsoft.com/office/drawing/2014/main" id="{63B30726-8745-4D98-ADD2-EED1509FBC61}"/>
              </a:ext>
            </a:extLst>
          </p:cNvPr>
          <p:cNvSpPr/>
          <p:nvPr/>
        </p:nvSpPr>
        <p:spPr>
          <a:xfrm>
            <a:off x="229823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608;p17">
            <a:extLst>
              <a:ext uri="{FF2B5EF4-FFF2-40B4-BE49-F238E27FC236}">
                <a16:creationId xmlns:a16="http://schemas.microsoft.com/office/drawing/2014/main" id="{5F1EFE8A-5FED-4C80-94A3-4694AF34CF90}"/>
              </a:ext>
            </a:extLst>
          </p:cNvPr>
          <p:cNvSpPr/>
          <p:nvPr/>
        </p:nvSpPr>
        <p:spPr>
          <a:xfrm>
            <a:off x="23008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609;p17">
            <a:extLst>
              <a:ext uri="{FF2B5EF4-FFF2-40B4-BE49-F238E27FC236}">
                <a16:creationId xmlns:a16="http://schemas.microsoft.com/office/drawing/2014/main" id="{A82984EC-A521-45C3-A063-D4CA257227F3}"/>
              </a:ext>
            </a:extLst>
          </p:cNvPr>
          <p:cNvSpPr/>
          <p:nvPr/>
        </p:nvSpPr>
        <p:spPr>
          <a:xfrm>
            <a:off x="230335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610;p17">
            <a:extLst>
              <a:ext uri="{FF2B5EF4-FFF2-40B4-BE49-F238E27FC236}">
                <a16:creationId xmlns:a16="http://schemas.microsoft.com/office/drawing/2014/main" id="{3D5798F5-360A-479C-BD29-666535236E28}"/>
              </a:ext>
            </a:extLst>
          </p:cNvPr>
          <p:cNvSpPr/>
          <p:nvPr/>
        </p:nvSpPr>
        <p:spPr>
          <a:xfrm>
            <a:off x="230596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611;p17">
            <a:extLst>
              <a:ext uri="{FF2B5EF4-FFF2-40B4-BE49-F238E27FC236}">
                <a16:creationId xmlns:a16="http://schemas.microsoft.com/office/drawing/2014/main" id="{E4CE6F02-39E5-4156-98B4-99455E8AF121}"/>
              </a:ext>
            </a:extLst>
          </p:cNvPr>
          <p:cNvSpPr/>
          <p:nvPr/>
        </p:nvSpPr>
        <p:spPr>
          <a:xfrm>
            <a:off x="230866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612;p17">
            <a:extLst>
              <a:ext uri="{FF2B5EF4-FFF2-40B4-BE49-F238E27FC236}">
                <a16:creationId xmlns:a16="http://schemas.microsoft.com/office/drawing/2014/main" id="{2ADC3831-81B1-40B6-8DCA-49BDBF3B2822}"/>
              </a:ext>
            </a:extLst>
          </p:cNvPr>
          <p:cNvSpPr/>
          <p:nvPr/>
        </p:nvSpPr>
        <p:spPr>
          <a:xfrm>
            <a:off x="231117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613;p17">
            <a:extLst>
              <a:ext uri="{FF2B5EF4-FFF2-40B4-BE49-F238E27FC236}">
                <a16:creationId xmlns:a16="http://schemas.microsoft.com/office/drawing/2014/main" id="{1877FB6C-6664-4553-BE8F-D5809B6F694D}"/>
              </a:ext>
            </a:extLst>
          </p:cNvPr>
          <p:cNvSpPr/>
          <p:nvPr/>
        </p:nvSpPr>
        <p:spPr>
          <a:xfrm>
            <a:off x="231378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614;p17">
            <a:extLst>
              <a:ext uri="{FF2B5EF4-FFF2-40B4-BE49-F238E27FC236}">
                <a16:creationId xmlns:a16="http://schemas.microsoft.com/office/drawing/2014/main" id="{B6C1A022-2264-4A7B-8E43-5083CA0961B4}"/>
              </a:ext>
            </a:extLst>
          </p:cNvPr>
          <p:cNvSpPr/>
          <p:nvPr/>
        </p:nvSpPr>
        <p:spPr>
          <a:xfrm>
            <a:off x="23163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615;p17">
            <a:extLst>
              <a:ext uri="{FF2B5EF4-FFF2-40B4-BE49-F238E27FC236}">
                <a16:creationId xmlns:a16="http://schemas.microsoft.com/office/drawing/2014/main" id="{D9CC16F0-CAB1-4934-AFA5-50CE6128CD6D}"/>
              </a:ext>
            </a:extLst>
          </p:cNvPr>
          <p:cNvSpPr/>
          <p:nvPr/>
        </p:nvSpPr>
        <p:spPr>
          <a:xfrm>
            <a:off x="231891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616;p17">
            <a:extLst>
              <a:ext uri="{FF2B5EF4-FFF2-40B4-BE49-F238E27FC236}">
                <a16:creationId xmlns:a16="http://schemas.microsoft.com/office/drawing/2014/main" id="{1C6658D3-8982-401D-8D8D-1FE5E86FFA34}"/>
              </a:ext>
            </a:extLst>
          </p:cNvPr>
          <p:cNvSpPr/>
          <p:nvPr/>
        </p:nvSpPr>
        <p:spPr>
          <a:xfrm>
            <a:off x="2321518" y="5443109"/>
            <a:ext cx="90" cy="102811"/>
          </a:xfrm>
          <a:custGeom>
            <a:avLst/>
            <a:gdLst/>
            <a:ahLst/>
            <a:cxnLst/>
            <a:rect l="l" t="t" r="r" b="b"/>
            <a:pathLst>
              <a:path w="1" h="1165" extrusionOk="0">
                <a:moveTo>
                  <a:pt x="1" y="1165"/>
                </a:moveTo>
                <a:lnTo>
                  <a:pt x="1"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617;p17">
            <a:extLst>
              <a:ext uri="{FF2B5EF4-FFF2-40B4-BE49-F238E27FC236}">
                <a16:creationId xmlns:a16="http://schemas.microsoft.com/office/drawing/2014/main" id="{D9288227-699D-48E0-995E-86F9690D2CE5}"/>
              </a:ext>
            </a:extLst>
          </p:cNvPr>
          <p:cNvSpPr/>
          <p:nvPr/>
        </p:nvSpPr>
        <p:spPr>
          <a:xfrm>
            <a:off x="7460536" y="5443109"/>
            <a:ext cx="90" cy="102811"/>
          </a:xfrm>
          <a:custGeom>
            <a:avLst/>
            <a:gdLst/>
            <a:ahLst/>
            <a:cxnLst/>
            <a:rect l="l" t="t" r="r" b="b"/>
            <a:pathLst>
              <a:path w="1" h="1165" extrusionOk="0">
                <a:moveTo>
                  <a:pt x="1" y="1165"/>
                </a:moveTo>
                <a:lnTo>
                  <a:pt x="1" y="0"/>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618;p17">
            <a:extLst>
              <a:ext uri="{FF2B5EF4-FFF2-40B4-BE49-F238E27FC236}">
                <a16:creationId xmlns:a16="http://schemas.microsoft.com/office/drawing/2014/main" id="{84C7BABA-0FFB-45E3-BFF6-00FC7F3E309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619;p17">
            <a:extLst>
              <a:ext uri="{FF2B5EF4-FFF2-40B4-BE49-F238E27FC236}">
                <a16:creationId xmlns:a16="http://schemas.microsoft.com/office/drawing/2014/main" id="{44A5A83D-F32C-446C-A85F-ECCC82CAEE2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A5A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620;p17">
            <a:extLst>
              <a:ext uri="{FF2B5EF4-FFF2-40B4-BE49-F238E27FC236}">
                <a16:creationId xmlns:a16="http://schemas.microsoft.com/office/drawing/2014/main" id="{EC6AFC41-F2FC-4433-BD5A-7CA6A8A47F3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B5B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621;p17">
            <a:extLst>
              <a:ext uri="{FF2B5EF4-FFF2-40B4-BE49-F238E27FC236}">
                <a16:creationId xmlns:a16="http://schemas.microsoft.com/office/drawing/2014/main" id="{3B4A1DC0-8BCA-49E0-873D-B7BC83F49CB9}"/>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C5C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622;p17">
            <a:extLst>
              <a:ext uri="{FF2B5EF4-FFF2-40B4-BE49-F238E27FC236}">
                <a16:creationId xmlns:a16="http://schemas.microsoft.com/office/drawing/2014/main" id="{F67D2E96-B44B-4D67-AA19-379565059E5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D5D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623;p17">
            <a:extLst>
              <a:ext uri="{FF2B5EF4-FFF2-40B4-BE49-F238E27FC236}">
                <a16:creationId xmlns:a16="http://schemas.microsoft.com/office/drawing/2014/main" id="{BD24F65D-2B73-4113-AF16-3B720786848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E5E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624;p17">
            <a:extLst>
              <a:ext uri="{FF2B5EF4-FFF2-40B4-BE49-F238E27FC236}">
                <a16:creationId xmlns:a16="http://schemas.microsoft.com/office/drawing/2014/main" id="{9B318E9D-DDA6-46AF-993A-A7315758C03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5F5F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625;p17">
            <a:extLst>
              <a:ext uri="{FF2B5EF4-FFF2-40B4-BE49-F238E27FC236}">
                <a16:creationId xmlns:a16="http://schemas.microsoft.com/office/drawing/2014/main" id="{7FBFF33F-33B7-4F89-BA16-71B0A961C43B}"/>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06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626;p17">
            <a:extLst>
              <a:ext uri="{FF2B5EF4-FFF2-40B4-BE49-F238E27FC236}">
                <a16:creationId xmlns:a16="http://schemas.microsoft.com/office/drawing/2014/main" id="{02C3FF8C-23FB-44E9-BADA-C2790B1C253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161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627;p17">
            <a:extLst>
              <a:ext uri="{FF2B5EF4-FFF2-40B4-BE49-F238E27FC236}">
                <a16:creationId xmlns:a16="http://schemas.microsoft.com/office/drawing/2014/main" id="{16E9DADB-C57B-49C6-9CCE-0601F6BE3F6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262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628;p17">
            <a:extLst>
              <a:ext uri="{FF2B5EF4-FFF2-40B4-BE49-F238E27FC236}">
                <a16:creationId xmlns:a16="http://schemas.microsoft.com/office/drawing/2014/main" id="{F011DFFE-1835-4909-9F47-79710AF8CF10}"/>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3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629;p17">
            <a:extLst>
              <a:ext uri="{FF2B5EF4-FFF2-40B4-BE49-F238E27FC236}">
                <a16:creationId xmlns:a16="http://schemas.microsoft.com/office/drawing/2014/main" id="{BA08D778-ADA8-4755-A0B9-89CA995131C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630;p17">
            <a:extLst>
              <a:ext uri="{FF2B5EF4-FFF2-40B4-BE49-F238E27FC236}">
                <a16:creationId xmlns:a16="http://schemas.microsoft.com/office/drawing/2014/main" id="{E88C9DA5-05F7-4F7B-B847-3A57D2EA3B3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5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631;p17">
            <a:extLst>
              <a:ext uri="{FF2B5EF4-FFF2-40B4-BE49-F238E27FC236}">
                <a16:creationId xmlns:a16="http://schemas.microsoft.com/office/drawing/2014/main" id="{76C630FE-29D0-4644-98AA-FE4E4F2C631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666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632;p17">
            <a:extLst>
              <a:ext uri="{FF2B5EF4-FFF2-40B4-BE49-F238E27FC236}">
                <a16:creationId xmlns:a16="http://schemas.microsoft.com/office/drawing/2014/main" id="{0AFD6566-9C3C-43A6-8B62-1A0CD397C39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767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633;p17">
            <a:extLst>
              <a:ext uri="{FF2B5EF4-FFF2-40B4-BE49-F238E27FC236}">
                <a16:creationId xmlns:a16="http://schemas.microsoft.com/office/drawing/2014/main" id="{5CFB33DE-E8F4-47FE-842A-D4D3513D23BB}"/>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868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634;p17">
            <a:extLst>
              <a:ext uri="{FF2B5EF4-FFF2-40B4-BE49-F238E27FC236}">
                <a16:creationId xmlns:a16="http://schemas.microsoft.com/office/drawing/2014/main" id="{6B9D1255-3C51-4565-BE8D-3D794E129DD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969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635;p17">
            <a:extLst>
              <a:ext uri="{FF2B5EF4-FFF2-40B4-BE49-F238E27FC236}">
                <a16:creationId xmlns:a16="http://schemas.microsoft.com/office/drawing/2014/main" id="{096967C5-AA45-4B25-8FE8-FA82E9EAD9D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969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636;p17">
            <a:extLst>
              <a:ext uri="{FF2B5EF4-FFF2-40B4-BE49-F238E27FC236}">
                <a16:creationId xmlns:a16="http://schemas.microsoft.com/office/drawing/2014/main" id="{E2BBBE53-46AA-48D5-A066-AE4654D50695}"/>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637;p17">
            <a:extLst>
              <a:ext uri="{FF2B5EF4-FFF2-40B4-BE49-F238E27FC236}">
                <a16:creationId xmlns:a16="http://schemas.microsoft.com/office/drawing/2014/main" id="{410B6DF6-644F-4891-B4A6-11FB13B5BF9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638;p17">
            <a:extLst>
              <a:ext uri="{FF2B5EF4-FFF2-40B4-BE49-F238E27FC236}">
                <a16:creationId xmlns:a16="http://schemas.microsoft.com/office/drawing/2014/main" id="{D1004BD1-18E2-4510-863E-1D11FA04924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639;p17">
            <a:extLst>
              <a:ext uri="{FF2B5EF4-FFF2-40B4-BE49-F238E27FC236}">
                <a16:creationId xmlns:a16="http://schemas.microsoft.com/office/drawing/2014/main" id="{13DF58BA-8921-4A94-A01A-72D408E26C4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640;p17">
            <a:extLst>
              <a:ext uri="{FF2B5EF4-FFF2-40B4-BE49-F238E27FC236}">
                <a16:creationId xmlns:a16="http://schemas.microsoft.com/office/drawing/2014/main" id="{BE327CB4-EABA-43B2-846C-03CE37F6563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641;p17">
            <a:extLst>
              <a:ext uri="{FF2B5EF4-FFF2-40B4-BE49-F238E27FC236}">
                <a16:creationId xmlns:a16="http://schemas.microsoft.com/office/drawing/2014/main" id="{07AE1EEA-8C12-4E9F-8E4F-31C7FC1B552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642;p17">
            <a:extLst>
              <a:ext uri="{FF2B5EF4-FFF2-40B4-BE49-F238E27FC236}">
                <a16:creationId xmlns:a16="http://schemas.microsoft.com/office/drawing/2014/main" id="{E5DEFF69-6314-4A8E-A755-3DC5A249FF1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643;p17">
            <a:extLst>
              <a:ext uri="{FF2B5EF4-FFF2-40B4-BE49-F238E27FC236}">
                <a16:creationId xmlns:a16="http://schemas.microsoft.com/office/drawing/2014/main" id="{A28E4263-B6F7-4267-9270-813E52B5E81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644;p17">
            <a:extLst>
              <a:ext uri="{FF2B5EF4-FFF2-40B4-BE49-F238E27FC236}">
                <a16:creationId xmlns:a16="http://schemas.microsoft.com/office/drawing/2014/main" id="{D9581419-ADC2-4688-BFBF-405BD8E0E6C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645;p17">
            <a:extLst>
              <a:ext uri="{FF2B5EF4-FFF2-40B4-BE49-F238E27FC236}">
                <a16:creationId xmlns:a16="http://schemas.microsoft.com/office/drawing/2014/main" id="{A6D8F2DA-49A4-49CD-BAB4-70B58D0C8688}"/>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646;p17">
            <a:extLst>
              <a:ext uri="{FF2B5EF4-FFF2-40B4-BE49-F238E27FC236}">
                <a16:creationId xmlns:a16="http://schemas.microsoft.com/office/drawing/2014/main" id="{C52C9D39-5F84-4337-AD6C-EBA8D78E453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647;p17">
            <a:extLst>
              <a:ext uri="{FF2B5EF4-FFF2-40B4-BE49-F238E27FC236}">
                <a16:creationId xmlns:a16="http://schemas.microsoft.com/office/drawing/2014/main" id="{A1B4B45B-8B95-4586-B1AC-F0F4274AACC4}"/>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648;p17">
            <a:extLst>
              <a:ext uri="{FF2B5EF4-FFF2-40B4-BE49-F238E27FC236}">
                <a16:creationId xmlns:a16="http://schemas.microsoft.com/office/drawing/2014/main" id="{E430B99B-9650-49A0-B2D9-D2D0FC34260C}"/>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649;p17">
            <a:extLst>
              <a:ext uri="{FF2B5EF4-FFF2-40B4-BE49-F238E27FC236}">
                <a16:creationId xmlns:a16="http://schemas.microsoft.com/office/drawing/2014/main" id="{45367F3B-C3DE-4A12-8562-6BD01CDD2436}"/>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650;p17">
            <a:extLst>
              <a:ext uri="{FF2B5EF4-FFF2-40B4-BE49-F238E27FC236}">
                <a16:creationId xmlns:a16="http://schemas.microsoft.com/office/drawing/2014/main" id="{AEFC4F17-28B7-44D8-96C6-014C14749F8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651;p17">
            <a:extLst>
              <a:ext uri="{FF2B5EF4-FFF2-40B4-BE49-F238E27FC236}">
                <a16:creationId xmlns:a16="http://schemas.microsoft.com/office/drawing/2014/main" id="{C7314CAF-F984-4248-93BE-B57B70F975BF}"/>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652;p17">
            <a:extLst>
              <a:ext uri="{FF2B5EF4-FFF2-40B4-BE49-F238E27FC236}">
                <a16:creationId xmlns:a16="http://schemas.microsoft.com/office/drawing/2014/main" id="{FF41C853-E241-46AF-A301-C7F60B3AF0EE}"/>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653;p17">
            <a:extLst>
              <a:ext uri="{FF2B5EF4-FFF2-40B4-BE49-F238E27FC236}">
                <a16:creationId xmlns:a16="http://schemas.microsoft.com/office/drawing/2014/main" id="{89158BC0-C221-4C95-A8C8-49B574DE8B2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D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654;p17">
            <a:extLst>
              <a:ext uri="{FF2B5EF4-FFF2-40B4-BE49-F238E27FC236}">
                <a16:creationId xmlns:a16="http://schemas.microsoft.com/office/drawing/2014/main" id="{344C7299-B74F-4BAA-9A36-A567B4EA56F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E7E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655;p17">
            <a:extLst>
              <a:ext uri="{FF2B5EF4-FFF2-40B4-BE49-F238E27FC236}">
                <a16:creationId xmlns:a16="http://schemas.microsoft.com/office/drawing/2014/main" id="{D6EF1C3D-035A-4D20-B881-DFEB7718A02D}"/>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7F7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656;p17">
            <a:extLst>
              <a:ext uri="{FF2B5EF4-FFF2-40B4-BE49-F238E27FC236}">
                <a16:creationId xmlns:a16="http://schemas.microsoft.com/office/drawing/2014/main" id="{BB824147-9694-424F-A723-BFB3FE5F32A5}"/>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657;p17">
            <a:extLst>
              <a:ext uri="{FF2B5EF4-FFF2-40B4-BE49-F238E27FC236}">
                <a16:creationId xmlns:a16="http://schemas.microsoft.com/office/drawing/2014/main" id="{025F03BC-3922-4EA3-B927-5F742CED53E2}"/>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658;p17">
            <a:extLst>
              <a:ext uri="{FF2B5EF4-FFF2-40B4-BE49-F238E27FC236}">
                <a16:creationId xmlns:a16="http://schemas.microsoft.com/office/drawing/2014/main" id="{2B119483-22B7-46B9-9CD0-40682135F6EA}"/>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181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659;p17">
            <a:extLst>
              <a:ext uri="{FF2B5EF4-FFF2-40B4-BE49-F238E27FC236}">
                <a16:creationId xmlns:a16="http://schemas.microsoft.com/office/drawing/2014/main" id="{9AFD7E6A-6ECF-498B-BEA0-05A578E83C2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28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660;p17">
            <a:extLst>
              <a:ext uri="{FF2B5EF4-FFF2-40B4-BE49-F238E27FC236}">
                <a16:creationId xmlns:a16="http://schemas.microsoft.com/office/drawing/2014/main" id="{64C92133-8194-44FC-8B4C-602204996A96}"/>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38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661;p17">
            <a:extLst>
              <a:ext uri="{FF2B5EF4-FFF2-40B4-BE49-F238E27FC236}">
                <a16:creationId xmlns:a16="http://schemas.microsoft.com/office/drawing/2014/main" id="{10CBE001-E72C-4B37-B16B-F5A9C14B190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484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662;p17">
            <a:extLst>
              <a:ext uri="{FF2B5EF4-FFF2-40B4-BE49-F238E27FC236}">
                <a16:creationId xmlns:a16="http://schemas.microsoft.com/office/drawing/2014/main" id="{F9BFB10A-4020-44A8-B001-0D8583BCBBF1}"/>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585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663;p17">
            <a:extLst>
              <a:ext uri="{FF2B5EF4-FFF2-40B4-BE49-F238E27FC236}">
                <a16:creationId xmlns:a16="http://schemas.microsoft.com/office/drawing/2014/main" id="{6B03D565-19B6-4658-ABD2-AFDB443186E3}"/>
              </a:ext>
            </a:extLst>
          </p:cNvPr>
          <p:cNvSpPr/>
          <p:nvPr/>
        </p:nvSpPr>
        <p:spPr>
          <a:xfrm>
            <a:off x="7460536" y="5443109"/>
            <a:ext cx="90" cy="102811"/>
          </a:xfrm>
          <a:custGeom>
            <a:avLst/>
            <a:gdLst/>
            <a:ahLst/>
            <a:cxnLst/>
            <a:rect l="l" t="t" r="r" b="b"/>
            <a:pathLst>
              <a:path w="1" h="1165" extrusionOk="0">
                <a:moveTo>
                  <a:pt x="1" y="0"/>
                </a:moveTo>
                <a:lnTo>
                  <a:pt x="1" y="1165"/>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664;p17">
            <a:extLst>
              <a:ext uri="{FF2B5EF4-FFF2-40B4-BE49-F238E27FC236}">
                <a16:creationId xmlns:a16="http://schemas.microsoft.com/office/drawing/2014/main" id="{F0A3E1F6-A44B-4A75-957D-C97FACE80A9C}"/>
              </a:ext>
            </a:extLst>
          </p:cNvPr>
          <p:cNvSpPr/>
          <p:nvPr/>
        </p:nvSpPr>
        <p:spPr>
          <a:xfrm>
            <a:off x="7459817"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665;p17">
            <a:extLst>
              <a:ext uri="{FF2B5EF4-FFF2-40B4-BE49-F238E27FC236}">
                <a16:creationId xmlns:a16="http://schemas.microsoft.com/office/drawing/2014/main" id="{81B18922-13C9-434F-9CBD-E376E6902D5C}"/>
              </a:ext>
            </a:extLst>
          </p:cNvPr>
          <p:cNvSpPr/>
          <p:nvPr/>
        </p:nvSpPr>
        <p:spPr>
          <a:xfrm>
            <a:off x="745900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666;p17">
            <a:extLst>
              <a:ext uri="{FF2B5EF4-FFF2-40B4-BE49-F238E27FC236}">
                <a16:creationId xmlns:a16="http://schemas.microsoft.com/office/drawing/2014/main" id="{9262676D-D15B-45AB-9CD8-9EBC55889C2C}"/>
              </a:ext>
            </a:extLst>
          </p:cNvPr>
          <p:cNvSpPr/>
          <p:nvPr/>
        </p:nvSpPr>
        <p:spPr>
          <a:xfrm>
            <a:off x="745819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667;p17">
            <a:extLst>
              <a:ext uri="{FF2B5EF4-FFF2-40B4-BE49-F238E27FC236}">
                <a16:creationId xmlns:a16="http://schemas.microsoft.com/office/drawing/2014/main" id="{9EB589CD-3C88-4B54-A93A-DFEF4AD65404}"/>
              </a:ext>
            </a:extLst>
          </p:cNvPr>
          <p:cNvSpPr/>
          <p:nvPr/>
        </p:nvSpPr>
        <p:spPr>
          <a:xfrm>
            <a:off x="745748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668;p17">
            <a:extLst>
              <a:ext uri="{FF2B5EF4-FFF2-40B4-BE49-F238E27FC236}">
                <a16:creationId xmlns:a16="http://schemas.microsoft.com/office/drawing/2014/main" id="{F8C7CF44-56C1-4AF4-9E5D-9B2D96B77435}"/>
              </a:ext>
            </a:extLst>
          </p:cNvPr>
          <p:cNvSpPr/>
          <p:nvPr/>
        </p:nvSpPr>
        <p:spPr>
          <a:xfrm>
            <a:off x="7456581"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8A8A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669;p17">
            <a:extLst>
              <a:ext uri="{FF2B5EF4-FFF2-40B4-BE49-F238E27FC236}">
                <a16:creationId xmlns:a16="http://schemas.microsoft.com/office/drawing/2014/main" id="{49D1359D-64EF-4752-85CA-94F9804C98AE}"/>
              </a:ext>
            </a:extLst>
          </p:cNvPr>
          <p:cNvSpPr/>
          <p:nvPr/>
        </p:nvSpPr>
        <p:spPr>
          <a:xfrm>
            <a:off x="745577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8B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670;p17">
            <a:extLst>
              <a:ext uri="{FF2B5EF4-FFF2-40B4-BE49-F238E27FC236}">
                <a16:creationId xmlns:a16="http://schemas.microsoft.com/office/drawing/2014/main" id="{8EB8BD17-D377-4C24-AE8F-ED4040D74EE2}"/>
              </a:ext>
            </a:extLst>
          </p:cNvPr>
          <p:cNvSpPr/>
          <p:nvPr/>
        </p:nvSpPr>
        <p:spPr>
          <a:xfrm>
            <a:off x="7455053"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8D8D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671;p17">
            <a:extLst>
              <a:ext uri="{FF2B5EF4-FFF2-40B4-BE49-F238E27FC236}">
                <a16:creationId xmlns:a16="http://schemas.microsoft.com/office/drawing/2014/main" id="{38C55403-45AD-4476-A6A0-E124B79FDD4A}"/>
              </a:ext>
            </a:extLst>
          </p:cNvPr>
          <p:cNvSpPr/>
          <p:nvPr/>
        </p:nvSpPr>
        <p:spPr>
          <a:xfrm>
            <a:off x="745424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8E8E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672;p17">
            <a:extLst>
              <a:ext uri="{FF2B5EF4-FFF2-40B4-BE49-F238E27FC236}">
                <a16:creationId xmlns:a16="http://schemas.microsoft.com/office/drawing/2014/main" id="{1B5A09FD-6E65-49B7-AD28-B779C1E930E2}"/>
              </a:ext>
            </a:extLst>
          </p:cNvPr>
          <p:cNvSpPr/>
          <p:nvPr/>
        </p:nvSpPr>
        <p:spPr>
          <a:xfrm>
            <a:off x="745343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8F8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673;p17">
            <a:extLst>
              <a:ext uri="{FF2B5EF4-FFF2-40B4-BE49-F238E27FC236}">
                <a16:creationId xmlns:a16="http://schemas.microsoft.com/office/drawing/2014/main" id="{12537A31-E3A1-41ED-8702-4C233EAFAEB0}"/>
              </a:ext>
            </a:extLst>
          </p:cNvPr>
          <p:cNvSpPr/>
          <p:nvPr/>
        </p:nvSpPr>
        <p:spPr>
          <a:xfrm>
            <a:off x="7452625"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674;p17">
            <a:extLst>
              <a:ext uri="{FF2B5EF4-FFF2-40B4-BE49-F238E27FC236}">
                <a16:creationId xmlns:a16="http://schemas.microsoft.com/office/drawing/2014/main" id="{666A8938-5CEC-472F-BA6C-4FB54D6DCED4}"/>
              </a:ext>
            </a:extLst>
          </p:cNvPr>
          <p:cNvSpPr/>
          <p:nvPr/>
        </p:nvSpPr>
        <p:spPr>
          <a:xfrm>
            <a:off x="745181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675;p17">
            <a:extLst>
              <a:ext uri="{FF2B5EF4-FFF2-40B4-BE49-F238E27FC236}">
                <a16:creationId xmlns:a16="http://schemas.microsoft.com/office/drawing/2014/main" id="{22AC47E9-5B6C-4974-8718-945A75EBE362}"/>
              </a:ext>
            </a:extLst>
          </p:cNvPr>
          <p:cNvSpPr/>
          <p:nvPr/>
        </p:nvSpPr>
        <p:spPr>
          <a:xfrm>
            <a:off x="7451007"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676;p17">
            <a:extLst>
              <a:ext uri="{FF2B5EF4-FFF2-40B4-BE49-F238E27FC236}">
                <a16:creationId xmlns:a16="http://schemas.microsoft.com/office/drawing/2014/main" id="{8EAF7405-A484-4FDE-BD42-005FA99B6292}"/>
              </a:ext>
            </a:extLst>
          </p:cNvPr>
          <p:cNvSpPr/>
          <p:nvPr/>
        </p:nvSpPr>
        <p:spPr>
          <a:xfrm>
            <a:off x="7450288"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677;p17">
            <a:extLst>
              <a:ext uri="{FF2B5EF4-FFF2-40B4-BE49-F238E27FC236}">
                <a16:creationId xmlns:a16="http://schemas.microsoft.com/office/drawing/2014/main" id="{667AE630-B6CE-496C-9EA9-06EB00390887}"/>
              </a:ext>
            </a:extLst>
          </p:cNvPr>
          <p:cNvSpPr/>
          <p:nvPr/>
        </p:nvSpPr>
        <p:spPr>
          <a:xfrm>
            <a:off x="7449479"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678;p17">
            <a:extLst>
              <a:ext uri="{FF2B5EF4-FFF2-40B4-BE49-F238E27FC236}">
                <a16:creationId xmlns:a16="http://schemas.microsoft.com/office/drawing/2014/main" id="{A4BC0761-3B69-420E-9CA0-F8FA4032FA90}"/>
              </a:ext>
            </a:extLst>
          </p:cNvPr>
          <p:cNvSpPr/>
          <p:nvPr/>
        </p:nvSpPr>
        <p:spPr>
          <a:xfrm>
            <a:off x="744858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679;p17">
            <a:extLst>
              <a:ext uri="{FF2B5EF4-FFF2-40B4-BE49-F238E27FC236}">
                <a16:creationId xmlns:a16="http://schemas.microsoft.com/office/drawing/2014/main" id="{5CE9EB76-865E-4FEF-9533-A423C15D9A01}"/>
              </a:ext>
            </a:extLst>
          </p:cNvPr>
          <p:cNvSpPr/>
          <p:nvPr/>
        </p:nvSpPr>
        <p:spPr>
          <a:xfrm>
            <a:off x="7447860"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680;p17">
            <a:extLst>
              <a:ext uri="{FF2B5EF4-FFF2-40B4-BE49-F238E27FC236}">
                <a16:creationId xmlns:a16="http://schemas.microsoft.com/office/drawing/2014/main" id="{352AC080-89CF-4FC4-903E-3FFB08D650BE}"/>
              </a:ext>
            </a:extLst>
          </p:cNvPr>
          <p:cNvSpPr/>
          <p:nvPr/>
        </p:nvSpPr>
        <p:spPr>
          <a:xfrm>
            <a:off x="744705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681;p17">
            <a:extLst>
              <a:ext uri="{FF2B5EF4-FFF2-40B4-BE49-F238E27FC236}">
                <a16:creationId xmlns:a16="http://schemas.microsoft.com/office/drawing/2014/main" id="{E184D7A3-F973-4E45-A5B2-A6E5C702E8C1}"/>
              </a:ext>
            </a:extLst>
          </p:cNvPr>
          <p:cNvSpPr/>
          <p:nvPr/>
        </p:nvSpPr>
        <p:spPr>
          <a:xfrm>
            <a:off x="7446242"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682;p17">
            <a:extLst>
              <a:ext uri="{FF2B5EF4-FFF2-40B4-BE49-F238E27FC236}">
                <a16:creationId xmlns:a16="http://schemas.microsoft.com/office/drawing/2014/main" id="{08FE1275-24BB-4790-BD1E-5E8CAD2EABF1}"/>
              </a:ext>
            </a:extLst>
          </p:cNvPr>
          <p:cNvSpPr/>
          <p:nvPr/>
        </p:nvSpPr>
        <p:spPr>
          <a:xfrm>
            <a:off x="7445523"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683;p17">
            <a:extLst>
              <a:ext uri="{FF2B5EF4-FFF2-40B4-BE49-F238E27FC236}">
                <a16:creationId xmlns:a16="http://schemas.microsoft.com/office/drawing/2014/main" id="{CF9DEA65-CE91-4B39-BD8E-BCBB9984D18C}"/>
              </a:ext>
            </a:extLst>
          </p:cNvPr>
          <p:cNvSpPr/>
          <p:nvPr/>
        </p:nvSpPr>
        <p:spPr>
          <a:xfrm>
            <a:off x="7444624"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684;p17">
            <a:extLst>
              <a:ext uri="{FF2B5EF4-FFF2-40B4-BE49-F238E27FC236}">
                <a16:creationId xmlns:a16="http://schemas.microsoft.com/office/drawing/2014/main" id="{AED23F37-5965-4776-8360-55A521C9E510}"/>
              </a:ext>
            </a:extLst>
          </p:cNvPr>
          <p:cNvSpPr/>
          <p:nvPr/>
        </p:nvSpPr>
        <p:spPr>
          <a:xfrm>
            <a:off x="7443815"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685;p17">
            <a:extLst>
              <a:ext uri="{FF2B5EF4-FFF2-40B4-BE49-F238E27FC236}">
                <a16:creationId xmlns:a16="http://schemas.microsoft.com/office/drawing/2014/main" id="{348BD616-2F37-4814-A250-E4206DE9FDFC}"/>
              </a:ext>
            </a:extLst>
          </p:cNvPr>
          <p:cNvSpPr/>
          <p:nvPr/>
        </p:nvSpPr>
        <p:spPr>
          <a:xfrm>
            <a:off x="7443096"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686;p17">
            <a:extLst>
              <a:ext uri="{FF2B5EF4-FFF2-40B4-BE49-F238E27FC236}">
                <a16:creationId xmlns:a16="http://schemas.microsoft.com/office/drawing/2014/main" id="{1C1D9405-5140-4378-8DEC-F79DB01CC2AE}"/>
              </a:ext>
            </a:extLst>
          </p:cNvPr>
          <p:cNvSpPr/>
          <p:nvPr/>
        </p:nvSpPr>
        <p:spPr>
          <a:xfrm>
            <a:off x="7442287"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687;p17">
            <a:extLst>
              <a:ext uri="{FF2B5EF4-FFF2-40B4-BE49-F238E27FC236}">
                <a16:creationId xmlns:a16="http://schemas.microsoft.com/office/drawing/2014/main" id="{1A0382F6-BC42-4AAC-9730-0B0F8E82B378}"/>
              </a:ext>
            </a:extLst>
          </p:cNvPr>
          <p:cNvSpPr/>
          <p:nvPr/>
        </p:nvSpPr>
        <p:spPr>
          <a:xfrm>
            <a:off x="7441477"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688;p17">
            <a:extLst>
              <a:ext uri="{FF2B5EF4-FFF2-40B4-BE49-F238E27FC236}">
                <a16:creationId xmlns:a16="http://schemas.microsoft.com/office/drawing/2014/main" id="{95DE5A83-0F86-4515-B6B8-B7F15DB280E4}"/>
              </a:ext>
            </a:extLst>
          </p:cNvPr>
          <p:cNvSpPr/>
          <p:nvPr/>
        </p:nvSpPr>
        <p:spPr>
          <a:xfrm>
            <a:off x="7440668"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689;p17">
            <a:extLst>
              <a:ext uri="{FF2B5EF4-FFF2-40B4-BE49-F238E27FC236}">
                <a16:creationId xmlns:a16="http://schemas.microsoft.com/office/drawing/2014/main" id="{67E020DD-C2D5-4F73-9D77-F5FD418923F3}"/>
              </a:ext>
            </a:extLst>
          </p:cNvPr>
          <p:cNvSpPr/>
          <p:nvPr/>
        </p:nvSpPr>
        <p:spPr>
          <a:xfrm>
            <a:off x="7439859"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1A1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690;p17">
            <a:extLst>
              <a:ext uri="{FF2B5EF4-FFF2-40B4-BE49-F238E27FC236}">
                <a16:creationId xmlns:a16="http://schemas.microsoft.com/office/drawing/2014/main" id="{9A90424A-52B6-4EED-931D-DC77F20050A2}"/>
              </a:ext>
            </a:extLst>
          </p:cNvPr>
          <p:cNvSpPr/>
          <p:nvPr/>
        </p:nvSpPr>
        <p:spPr>
          <a:xfrm>
            <a:off x="7439050"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2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691;p17">
            <a:extLst>
              <a:ext uri="{FF2B5EF4-FFF2-40B4-BE49-F238E27FC236}">
                <a16:creationId xmlns:a16="http://schemas.microsoft.com/office/drawing/2014/main" id="{1B1722B4-2C38-4598-BC8A-81CC16527BF6}"/>
              </a:ext>
            </a:extLst>
          </p:cNvPr>
          <p:cNvSpPr/>
          <p:nvPr/>
        </p:nvSpPr>
        <p:spPr>
          <a:xfrm>
            <a:off x="7438331"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692;p17">
            <a:extLst>
              <a:ext uri="{FF2B5EF4-FFF2-40B4-BE49-F238E27FC236}">
                <a16:creationId xmlns:a16="http://schemas.microsoft.com/office/drawing/2014/main" id="{E54CE389-4CB8-4038-9AE7-717E77557210}"/>
              </a:ext>
            </a:extLst>
          </p:cNvPr>
          <p:cNvSpPr/>
          <p:nvPr/>
        </p:nvSpPr>
        <p:spPr>
          <a:xfrm>
            <a:off x="7437522"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693;p17">
            <a:extLst>
              <a:ext uri="{FF2B5EF4-FFF2-40B4-BE49-F238E27FC236}">
                <a16:creationId xmlns:a16="http://schemas.microsoft.com/office/drawing/2014/main" id="{51362258-FB43-4B77-92BE-74AB4D1F23D2}"/>
              </a:ext>
            </a:extLst>
          </p:cNvPr>
          <p:cNvSpPr/>
          <p:nvPr/>
        </p:nvSpPr>
        <p:spPr>
          <a:xfrm>
            <a:off x="743662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694;p17">
            <a:extLst>
              <a:ext uri="{FF2B5EF4-FFF2-40B4-BE49-F238E27FC236}">
                <a16:creationId xmlns:a16="http://schemas.microsoft.com/office/drawing/2014/main" id="{6E7CF02A-5CAE-4CDF-834D-69EE24E29721}"/>
              </a:ext>
            </a:extLst>
          </p:cNvPr>
          <p:cNvSpPr/>
          <p:nvPr/>
        </p:nvSpPr>
        <p:spPr>
          <a:xfrm>
            <a:off x="7435904"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695;p17">
            <a:extLst>
              <a:ext uri="{FF2B5EF4-FFF2-40B4-BE49-F238E27FC236}">
                <a16:creationId xmlns:a16="http://schemas.microsoft.com/office/drawing/2014/main" id="{DCFCCC37-5D44-4522-8C12-68B1AFBDA947}"/>
              </a:ext>
            </a:extLst>
          </p:cNvPr>
          <p:cNvSpPr/>
          <p:nvPr/>
        </p:nvSpPr>
        <p:spPr>
          <a:xfrm>
            <a:off x="743509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696;p17">
            <a:extLst>
              <a:ext uri="{FF2B5EF4-FFF2-40B4-BE49-F238E27FC236}">
                <a16:creationId xmlns:a16="http://schemas.microsoft.com/office/drawing/2014/main" id="{9EA9F4DF-B600-42B0-8005-7CB00CBE61A7}"/>
              </a:ext>
            </a:extLst>
          </p:cNvPr>
          <p:cNvSpPr/>
          <p:nvPr/>
        </p:nvSpPr>
        <p:spPr>
          <a:xfrm>
            <a:off x="7434285"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AAA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697;p17">
            <a:extLst>
              <a:ext uri="{FF2B5EF4-FFF2-40B4-BE49-F238E27FC236}">
                <a16:creationId xmlns:a16="http://schemas.microsoft.com/office/drawing/2014/main" id="{902A3B10-0271-4117-8D77-6EBC5C364110}"/>
              </a:ext>
            </a:extLst>
          </p:cNvPr>
          <p:cNvSpPr/>
          <p:nvPr/>
        </p:nvSpPr>
        <p:spPr>
          <a:xfrm>
            <a:off x="7433566"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ABAB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698;p17">
            <a:extLst>
              <a:ext uri="{FF2B5EF4-FFF2-40B4-BE49-F238E27FC236}">
                <a16:creationId xmlns:a16="http://schemas.microsoft.com/office/drawing/2014/main" id="{D591324D-8AC3-47F9-A5BE-CA6188985ADB}"/>
              </a:ext>
            </a:extLst>
          </p:cNvPr>
          <p:cNvSpPr/>
          <p:nvPr/>
        </p:nvSpPr>
        <p:spPr>
          <a:xfrm>
            <a:off x="7432667"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ACAC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699;p17">
            <a:extLst>
              <a:ext uri="{FF2B5EF4-FFF2-40B4-BE49-F238E27FC236}">
                <a16:creationId xmlns:a16="http://schemas.microsoft.com/office/drawing/2014/main" id="{76EF0631-2C15-4D3B-A9DB-3F328A5FA2ED}"/>
              </a:ext>
            </a:extLst>
          </p:cNvPr>
          <p:cNvSpPr/>
          <p:nvPr/>
        </p:nvSpPr>
        <p:spPr>
          <a:xfrm>
            <a:off x="743185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ADAD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700;p17">
            <a:extLst>
              <a:ext uri="{FF2B5EF4-FFF2-40B4-BE49-F238E27FC236}">
                <a16:creationId xmlns:a16="http://schemas.microsoft.com/office/drawing/2014/main" id="{F0233ED2-3CAE-47BF-A4DB-20D89195090C}"/>
              </a:ext>
            </a:extLst>
          </p:cNvPr>
          <p:cNvSpPr/>
          <p:nvPr/>
        </p:nvSpPr>
        <p:spPr>
          <a:xfrm>
            <a:off x="7431139"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701;p17">
            <a:extLst>
              <a:ext uri="{FF2B5EF4-FFF2-40B4-BE49-F238E27FC236}">
                <a16:creationId xmlns:a16="http://schemas.microsoft.com/office/drawing/2014/main" id="{402DBFFF-B282-4DE4-9CDA-8B14F663E881}"/>
              </a:ext>
            </a:extLst>
          </p:cNvPr>
          <p:cNvSpPr/>
          <p:nvPr/>
        </p:nvSpPr>
        <p:spPr>
          <a:xfrm>
            <a:off x="743033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702;p17">
            <a:extLst>
              <a:ext uri="{FF2B5EF4-FFF2-40B4-BE49-F238E27FC236}">
                <a16:creationId xmlns:a16="http://schemas.microsoft.com/office/drawing/2014/main" id="{36880383-42B9-4A76-A748-C68FAA820AF9}"/>
              </a:ext>
            </a:extLst>
          </p:cNvPr>
          <p:cNvSpPr/>
          <p:nvPr/>
        </p:nvSpPr>
        <p:spPr>
          <a:xfrm>
            <a:off x="742952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703;p17">
            <a:extLst>
              <a:ext uri="{FF2B5EF4-FFF2-40B4-BE49-F238E27FC236}">
                <a16:creationId xmlns:a16="http://schemas.microsoft.com/office/drawing/2014/main" id="{4CCDB927-CD32-4D30-9EEF-B82B345C315A}"/>
              </a:ext>
            </a:extLst>
          </p:cNvPr>
          <p:cNvSpPr/>
          <p:nvPr/>
        </p:nvSpPr>
        <p:spPr>
          <a:xfrm>
            <a:off x="7428711"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704;p17">
            <a:extLst>
              <a:ext uri="{FF2B5EF4-FFF2-40B4-BE49-F238E27FC236}">
                <a16:creationId xmlns:a16="http://schemas.microsoft.com/office/drawing/2014/main" id="{F8DF1A1D-9C8A-43A9-A768-BE4897604745}"/>
              </a:ext>
            </a:extLst>
          </p:cNvPr>
          <p:cNvSpPr/>
          <p:nvPr/>
        </p:nvSpPr>
        <p:spPr>
          <a:xfrm>
            <a:off x="742790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705;p17">
            <a:extLst>
              <a:ext uri="{FF2B5EF4-FFF2-40B4-BE49-F238E27FC236}">
                <a16:creationId xmlns:a16="http://schemas.microsoft.com/office/drawing/2014/main" id="{89B27271-10C1-4BC7-ACED-B4310A4D14FA}"/>
              </a:ext>
            </a:extLst>
          </p:cNvPr>
          <p:cNvSpPr/>
          <p:nvPr/>
        </p:nvSpPr>
        <p:spPr>
          <a:xfrm>
            <a:off x="7427093"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706;p17">
            <a:extLst>
              <a:ext uri="{FF2B5EF4-FFF2-40B4-BE49-F238E27FC236}">
                <a16:creationId xmlns:a16="http://schemas.microsoft.com/office/drawing/2014/main" id="{F8766709-52C6-4382-A5E3-1ECC3C5A6E93}"/>
              </a:ext>
            </a:extLst>
          </p:cNvPr>
          <p:cNvSpPr/>
          <p:nvPr/>
        </p:nvSpPr>
        <p:spPr>
          <a:xfrm>
            <a:off x="7426374"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707;p17">
            <a:extLst>
              <a:ext uri="{FF2B5EF4-FFF2-40B4-BE49-F238E27FC236}">
                <a16:creationId xmlns:a16="http://schemas.microsoft.com/office/drawing/2014/main" id="{A12B038D-DDE2-460D-9960-A1BD4DFF809D}"/>
              </a:ext>
            </a:extLst>
          </p:cNvPr>
          <p:cNvSpPr/>
          <p:nvPr/>
        </p:nvSpPr>
        <p:spPr>
          <a:xfrm>
            <a:off x="7425565"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708;p17">
            <a:extLst>
              <a:ext uri="{FF2B5EF4-FFF2-40B4-BE49-F238E27FC236}">
                <a16:creationId xmlns:a16="http://schemas.microsoft.com/office/drawing/2014/main" id="{7A56AADA-A896-4F34-A16E-F4565A600871}"/>
              </a:ext>
            </a:extLst>
          </p:cNvPr>
          <p:cNvSpPr/>
          <p:nvPr/>
        </p:nvSpPr>
        <p:spPr>
          <a:xfrm>
            <a:off x="7424666"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B6B6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709;p17">
            <a:extLst>
              <a:ext uri="{FF2B5EF4-FFF2-40B4-BE49-F238E27FC236}">
                <a16:creationId xmlns:a16="http://schemas.microsoft.com/office/drawing/2014/main" id="{D11C36AA-6631-4534-AEEC-38E42453316E}"/>
              </a:ext>
            </a:extLst>
          </p:cNvPr>
          <p:cNvSpPr/>
          <p:nvPr/>
        </p:nvSpPr>
        <p:spPr>
          <a:xfrm>
            <a:off x="7423947"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710;p17">
            <a:extLst>
              <a:ext uri="{FF2B5EF4-FFF2-40B4-BE49-F238E27FC236}">
                <a16:creationId xmlns:a16="http://schemas.microsoft.com/office/drawing/2014/main" id="{CA2E7F98-58B1-4CCA-9077-720B6E45F2E9}"/>
              </a:ext>
            </a:extLst>
          </p:cNvPr>
          <p:cNvSpPr/>
          <p:nvPr/>
        </p:nvSpPr>
        <p:spPr>
          <a:xfrm>
            <a:off x="742313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8B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711;p17">
            <a:extLst>
              <a:ext uri="{FF2B5EF4-FFF2-40B4-BE49-F238E27FC236}">
                <a16:creationId xmlns:a16="http://schemas.microsoft.com/office/drawing/2014/main" id="{68A91D6F-2849-4CC5-9702-967EB7178C9C}"/>
              </a:ext>
            </a:extLst>
          </p:cNvPr>
          <p:cNvSpPr/>
          <p:nvPr/>
        </p:nvSpPr>
        <p:spPr>
          <a:xfrm>
            <a:off x="742232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712;p17">
            <a:extLst>
              <a:ext uri="{FF2B5EF4-FFF2-40B4-BE49-F238E27FC236}">
                <a16:creationId xmlns:a16="http://schemas.microsoft.com/office/drawing/2014/main" id="{71F061D7-EE81-429F-B630-E1A8FEE438E0}"/>
              </a:ext>
            </a:extLst>
          </p:cNvPr>
          <p:cNvSpPr/>
          <p:nvPr/>
        </p:nvSpPr>
        <p:spPr>
          <a:xfrm>
            <a:off x="7421609"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713;p17">
            <a:extLst>
              <a:ext uri="{FF2B5EF4-FFF2-40B4-BE49-F238E27FC236}">
                <a16:creationId xmlns:a16="http://schemas.microsoft.com/office/drawing/2014/main" id="{15509D99-6945-415A-AC06-A515F930E880}"/>
              </a:ext>
            </a:extLst>
          </p:cNvPr>
          <p:cNvSpPr/>
          <p:nvPr/>
        </p:nvSpPr>
        <p:spPr>
          <a:xfrm>
            <a:off x="742071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BBB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714;p17">
            <a:extLst>
              <a:ext uri="{FF2B5EF4-FFF2-40B4-BE49-F238E27FC236}">
                <a16:creationId xmlns:a16="http://schemas.microsoft.com/office/drawing/2014/main" id="{71302D1B-FFBB-4542-AA5E-2484B88CB3B5}"/>
              </a:ext>
            </a:extLst>
          </p:cNvPr>
          <p:cNvSpPr/>
          <p:nvPr/>
        </p:nvSpPr>
        <p:spPr>
          <a:xfrm>
            <a:off x="741990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715;p17">
            <a:extLst>
              <a:ext uri="{FF2B5EF4-FFF2-40B4-BE49-F238E27FC236}">
                <a16:creationId xmlns:a16="http://schemas.microsoft.com/office/drawing/2014/main" id="{EEB093DA-FB4F-475F-AB51-103C76B5E7DA}"/>
              </a:ext>
            </a:extLst>
          </p:cNvPr>
          <p:cNvSpPr/>
          <p:nvPr/>
        </p:nvSpPr>
        <p:spPr>
          <a:xfrm>
            <a:off x="7419182"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BDBD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716;p17">
            <a:extLst>
              <a:ext uri="{FF2B5EF4-FFF2-40B4-BE49-F238E27FC236}">
                <a16:creationId xmlns:a16="http://schemas.microsoft.com/office/drawing/2014/main" id="{EA0FFAA1-C189-4050-8AFF-65D7171B921F}"/>
              </a:ext>
            </a:extLst>
          </p:cNvPr>
          <p:cNvSpPr/>
          <p:nvPr/>
        </p:nvSpPr>
        <p:spPr>
          <a:xfrm>
            <a:off x="741837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717;p17">
            <a:extLst>
              <a:ext uri="{FF2B5EF4-FFF2-40B4-BE49-F238E27FC236}">
                <a16:creationId xmlns:a16="http://schemas.microsoft.com/office/drawing/2014/main" id="{AC9B5186-39D6-4546-B1EB-2E39050F05AE}"/>
              </a:ext>
            </a:extLst>
          </p:cNvPr>
          <p:cNvSpPr/>
          <p:nvPr/>
        </p:nvSpPr>
        <p:spPr>
          <a:xfrm>
            <a:off x="741756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718;p17">
            <a:extLst>
              <a:ext uri="{FF2B5EF4-FFF2-40B4-BE49-F238E27FC236}">
                <a16:creationId xmlns:a16="http://schemas.microsoft.com/office/drawing/2014/main" id="{C65666B2-C5B2-4746-9376-656651E61EFA}"/>
              </a:ext>
            </a:extLst>
          </p:cNvPr>
          <p:cNvSpPr/>
          <p:nvPr/>
        </p:nvSpPr>
        <p:spPr>
          <a:xfrm>
            <a:off x="7416755"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719;p17">
            <a:extLst>
              <a:ext uri="{FF2B5EF4-FFF2-40B4-BE49-F238E27FC236}">
                <a16:creationId xmlns:a16="http://schemas.microsoft.com/office/drawing/2014/main" id="{C5C6304E-39DE-47FB-9361-598BDD9B763E}"/>
              </a:ext>
            </a:extLst>
          </p:cNvPr>
          <p:cNvSpPr/>
          <p:nvPr/>
        </p:nvSpPr>
        <p:spPr>
          <a:xfrm>
            <a:off x="741594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720;p17">
            <a:extLst>
              <a:ext uri="{FF2B5EF4-FFF2-40B4-BE49-F238E27FC236}">
                <a16:creationId xmlns:a16="http://schemas.microsoft.com/office/drawing/2014/main" id="{60D6F783-7895-4B75-9DF4-870C772C3908}"/>
              </a:ext>
            </a:extLst>
          </p:cNvPr>
          <p:cNvSpPr/>
          <p:nvPr/>
        </p:nvSpPr>
        <p:spPr>
          <a:xfrm>
            <a:off x="7415136"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721;p17">
            <a:extLst>
              <a:ext uri="{FF2B5EF4-FFF2-40B4-BE49-F238E27FC236}">
                <a16:creationId xmlns:a16="http://schemas.microsoft.com/office/drawing/2014/main" id="{FBE91E8B-B88D-4ACD-AA84-3CE427EA2950}"/>
              </a:ext>
            </a:extLst>
          </p:cNvPr>
          <p:cNvSpPr/>
          <p:nvPr/>
        </p:nvSpPr>
        <p:spPr>
          <a:xfrm>
            <a:off x="7414417"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722;p17">
            <a:extLst>
              <a:ext uri="{FF2B5EF4-FFF2-40B4-BE49-F238E27FC236}">
                <a16:creationId xmlns:a16="http://schemas.microsoft.com/office/drawing/2014/main" id="{EA36137C-F8CE-4400-9CD1-B1434D8A06A8}"/>
              </a:ext>
            </a:extLst>
          </p:cNvPr>
          <p:cNvSpPr/>
          <p:nvPr/>
        </p:nvSpPr>
        <p:spPr>
          <a:xfrm>
            <a:off x="741360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723;p17">
            <a:extLst>
              <a:ext uri="{FF2B5EF4-FFF2-40B4-BE49-F238E27FC236}">
                <a16:creationId xmlns:a16="http://schemas.microsoft.com/office/drawing/2014/main" id="{B73BC370-66ED-4AD5-BC73-01B08F39D318}"/>
              </a:ext>
            </a:extLst>
          </p:cNvPr>
          <p:cNvSpPr/>
          <p:nvPr/>
        </p:nvSpPr>
        <p:spPr>
          <a:xfrm>
            <a:off x="7412709"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724;p17">
            <a:extLst>
              <a:ext uri="{FF2B5EF4-FFF2-40B4-BE49-F238E27FC236}">
                <a16:creationId xmlns:a16="http://schemas.microsoft.com/office/drawing/2014/main" id="{8778A363-13B5-4F6F-BF2E-D41CA705D0D6}"/>
              </a:ext>
            </a:extLst>
          </p:cNvPr>
          <p:cNvSpPr/>
          <p:nvPr/>
        </p:nvSpPr>
        <p:spPr>
          <a:xfrm>
            <a:off x="7411990"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725;p17">
            <a:extLst>
              <a:ext uri="{FF2B5EF4-FFF2-40B4-BE49-F238E27FC236}">
                <a16:creationId xmlns:a16="http://schemas.microsoft.com/office/drawing/2014/main" id="{D9CB086F-13A9-45B7-938E-DFDA12E6C015}"/>
              </a:ext>
            </a:extLst>
          </p:cNvPr>
          <p:cNvSpPr/>
          <p:nvPr/>
        </p:nvSpPr>
        <p:spPr>
          <a:xfrm>
            <a:off x="741118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726;p17">
            <a:extLst>
              <a:ext uri="{FF2B5EF4-FFF2-40B4-BE49-F238E27FC236}">
                <a16:creationId xmlns:a16="http://schemas.microsoft.com/office/drawing/2014/main" id="{B6038BEA-7AAE-450C-8E7E-9B2AC550715A}"/>
              </a:ext>
            </a:extLst>
          </p:cNvPr>
          <p:cNvSpPr/>
          <p:nvPr/>
        </p:nvSpPr>
        <p:spPr>
          <a:xfrm>
            <a:off x="7410372"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727;p17">
            <a:extLst>
              <a:ext uri="{FF2B5EF4-FFF2-40B4-BE49-F238E27FC236}">
                <a16:creationId xmlns:a16="http://schemas.microsoft.com/office/drawing/2014/main" id="{0268DF46-0327-4541-9141-8AAF4F73FD7A}"/>
              </a:ext>
            </a:extLst>
          </p:cNvPr>
          <p:cNvSpPr/>
          <p:nvPr/>
        </p:nvSpPr>
        <p:spPr>
          <a:xfrm>
            <a:off x="7409652"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728;p17">
            <a:extLst>
              <a:ext uri="{FF2B5EF4-FFF2-40B4-BE49-F238E27FC236}">
                <a16:creationId xmlns:a16="http://schemas.microsoft.com/office/drawing/2014/main" id="{DF60AB79-04F0-4F4C-A03A-599DA8040628}"/>
              </a:ext>
            </a:extLst>
          </p:cNvPr>
          <p:cNvSpPr/>
          <p:nvPr/>
        </p:nvSpPr>
        <p:spPr>
          <a:xfrm>
            <a:off x="740875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729;p17">
            <a:extLst>
              <a:ext uri="{FF2B5EF4-FFF2-40B4-BE49-F238E27FC236}">
                <a16:creationId xmlns:a16="http://schemas.microsoft.com/office/drawing/2014/main" id="{AB63342E-384F-4BC6-A52C-27A127FA600A}"/>
              </a:ext>
            </a:extLst>
          </p:cNvPr>
          <p:cNvSpPr/>
          <p:nvPr/>
        </p:nvSpPr>
        <p:spPr>
          <a:xfrm>
            <a:off x="740794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730;p17">
            <a:extLst>
              <a:ext uri="{FF2B5EF4-FFF2-40B4-BE49-F238E27FC236}">
                <a16:creationId xmlns:a16="http://schemas.microsoft.com/office/drawing/2014/main" id="{22AC07F7-E8E3-426D-B9F9-F9446BADA5AA}"/>
              </a:ext>
            </a:extLst>
          </p:cNvPr>
          <p:cNvSpPr/>
          <p:nvPr/>
        </p:nvSpPr>
        <p:spPr>
          <a:xfrm>
            <a:off x="7407225"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731;p17">
            <a:extLst>
              <a:ext uri="{FF2B5EF4-FFF2-40B4-BE49-F238E27FC236}">
                <a16:creationId xmlns:a16="http://schemas.microsoft.com/office/drawing/2014/main" id="{12D4E6B9-DECD-4A14-B58B-ACAC95CB24F5}"/>
              </a:ext>
            </a:extLst>
          </p:cNvPr>
          <p:cNvSpPr/>
          <p:nvPr/>
        </p:nvSpPr>
        <p:spPr>
          <a:xfrm>
            <a:off x="7406416"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732;p17">
            <a:extLst>
              <a:ext uri="{FF2B5EF4-FFF2-40B4-BE49-F238E27FC236}">
                <a16:creationId xmlns:a16="http://schemas.microsoft.com/office/drawing/2014/main" id="{2A0A2FD7-2E4C-4F87-A858-870524110181}"/>
              </a:ext>
            </a:extLst>
          </p:cNvPr>
          <p:cNvSpPr/>
          <p:nvPr/>
        </p:nvSpPr>
        <p:spPr>
          <a:xfrm>
            <a:off x="7405607"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733;p17">
            <a:extLst>
              <a:ext uri="{FF2B5EF4-FFF2-40B4-BE49-F238E27FC236}">
                <a16:creationId xmlns:a16="http://schemas.microsoft.com/office/drawing/2014/main" id="{87891666-7726-40DA-A424-B346DEC1A294}"/>
              </a:ext>
            </a:extLst>
          </p:cNvPr>
          <p:cNvSpPr/>
          <p:nvPr/>
        </p:nvSpPr>
        <p:spPr>
          <a:xfrm>
            <a:off x="7404798"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734;p17">
            <a:extLst>
              <a:ext uri="{FF2B5EF4-FFF2-40B4-BE49-F238E27FC236}">
                <a16:creationId xmlns:a16="http://schemas.microsoft.com/office/drawing/2014/main" id="{A23D2B62-9299-416C-92EF-5F82690902E3}"/>
              </a:ext>
            </a:extLst>
          </p:cNvPr>
          <p:cNvSpPr/>
          <p:nvPr/>
        </p:nvSpPr>
        <p:spPr>
          <a:xfrm>
            <a:off x="7403989"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735;p17">
            <a:extLst>
              <a:ext uri="{FF2B5EF4-FFF2-40B4-BE49-F238E27FC236}">
                <a16:creationId xmlns:a16="http://schemas.microsoft.com/office/drawing/2014/main" id="{601758E8-1091-4E92-AA28-ADDD03947358}"/>
              </a:ext>
            </a:extLst>
          </p:cNvPr>
          <p:cNvSpPr/>
          <p:nvPr/>
        </p:nvSpPr>
        <p:spPr>
          <a:xfrm>
            <a:off x="740318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736;p17">
            <a:extLst>
              <a:ext uri="{FF2B5EF4-FFF2-40B4-BE49-F238E27FC236}">
                <a16:creationId xmlns:a16="http://schemas.microsoft.com/office/drawing/2014/main" id="{287A98AF-69FA-4E2D-8C6C-B4290806D66E}"/>
              </a:ext>
            </a:extLst>
          </p:cNvPr>
          <p:cNvSpPr/>
          <p:nvPr/>
        </p:nvSpPr>
        <p:spPr>
          <a:xfrm>
            <a:off x="740246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737;p17">
            <a:extLst>
              <a:ext uri="{FF2B5EF4-FFF2-40B4-BE49-F238E27FC236}">
                <a16:creationId xmlns:a16="http://schemas.microsoft.com/office/drawing/2014/main" id="{5F0083BF-100B-4310-A399-90B206C91717}"/>
              </a:ext>
            </a:extLst>
          </p:cNvPr>
          <p:cNvSpPr/>
          <p:nvPr/>
        </p:nvSpPr>
        <p:spPr>
          <a:xfrm>
            <a:off x="740165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738;p17">
            <a:extLst>
              <a:ext uri="{FF2B5EF4-FFF2-40B4-BE49-F238E27FC236}">
                <a16:creationId xmlns:a16="http://schemas.microsoft.com/office/drawing/2014/main" id="{53B7D14F-AD78-45C0-9611-6AA8EC254454}"/>
              </a:ext>
            </a:extLst>
          </p:cNvPr>
          <p:cNvSpPr/>
          <p:nvPr/>
        </p:nvSpPr>
        <p:spPr>
          <a:xfrm>
            <a:off x="7400752"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739;p17">
            <a:extLst>
              <a:ext uri="{FF2B5EF4-FFF2-40B4-BE49-F238E27FC236}">
                <a16:creationId xmlns:a16="http://schemas.microsoft.com/office/drawing/2014/main" id="{194E0114-5439-42FF-813D-B6C7FC0618C8}"/>
              </a:ext>
            </a:extLst>
          </p:cNvPr>
          <p:cNvSpPr/>
          <p:nvPr/>
        </p:nvSpPr>
        <p:spPr>
          <a:xfrm>
            <a:off x="7400033"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740;p17">
            <a:extLst>
              <a:ext uri="{FF2B5EF4-FFF2-40B4-BE49-F238E27FC236}">
                <a16:creationId xmlns:a16="http://schemas.microsoft.com/office/drawing/2014/main" id="{9F7A466E-4D97-4C08-95D1-AD2AB9865F5F}"/>
              </a:ext>
            </a:extLst>
          </p:cNvPr>
          <p:cNvSpPr/>
          <p:nvPr/>
        </p:nvSpPr>
        <p:spPr>
          <a:xfrm>
            <a:off x="739922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741;p17">
            <a:extLst>
              <a:ext uri="{FF2B5EF4-FFF2-40B4-BE49-F238E27FC236}">
                <a16:creationId xmlns:a16="http://schemas.microsoft.com/office/drawing/2014/main" id="{59CBA34D-F761-4042-944B-6CA7E9495954}"/>
              </a:ext>
            </a:extLst>
          </p:cNvPr>
          <p:cNvSpPr/>
          <p:nvPr/>
        </p:nvSpPr>
        <p:spPr>
          <a:xfrm>
            <a:off x="7398415"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742;p17">
            <a:extLst>
              <a:ext uri="{FF2B5EF4-FFF2-40B4-BE49-F238E27FC236}">
                <a16:creationId xmlns:a16="http://schemas.microsoft.com/office/drawing/2014/main" id="{EA6FF0DE-011D-4A99-B2C3-7B3AD6A9096E}"/>
              </a:ext>
            </a:extLst>
          </p:cNvPr>
          <p:cNvSpPr/>
          <p:nvPr/>
        </p:nvSpPr>
        <p:spPr>
          <a:xfrm>
            <a:off x="7397696"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743;p17">
            <a:extLst>
              <a:ext uri="{FF2B5EF4-FFF2-40B4-BE49-F238E27FC236}">
                <a16:creationId xmlns:a16="http://schemas.microsoft.com/office/drawing/2014/main" id="{F10B55D5-D805-43BE-A6F2-5657C4A55034}"/>
              </a:ext>
            </a:extLst>
          </p:cNvPr>
          <p:cNvSpPr/>
          <p:nvPr/>
        </p:nvSpPr>
        <p:spPr>
          <a:xfrm>
            <a:off x="7396797"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744;p17">
            <a:extLst>
              <a:ext uri="{FF2B5EF4-FFF2-40B4-BE49-F238E27FC236}">
                <a16:creationId xmlns:a16="http://schemas.microsoft.com/office/drawing/2014/main" id="{9E6438E9-2BAA-48C9-ABC3-BC75D324721A}"/>
              </a:ext>
            </a:extLst>
          </p:cNvPr>
          <p:cNvSpPr/>
          <p:nvPr/>
        </p:nvSpPr>
        <p:spPr>
          <a:xfrm>
            <a:off x="7395987"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745;p17">
            <a:extLst>
              <a:ext uri="{FF2B5EF4-FFF2-40B4-BE49-F238E27FC236}">
                <a16:creationId xmlns:a16="http://schemas.microsoft.com/office/drawing/2014/main" id="{1B9DADCA-CB68-4722-9D69-7496D0A1B6FF}"/>
              </a:ext>
            </a:extLst>
          </p:cNvPr>
          <p:cNvSpPr/>
          <p:nvPr/>
        </p:nvSpPr>
        <p:spPr>
          <a:xfrm>
            <a:off x="7395268"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746;p17">
            <a:extLst>
              <a:ext uri="{FF2B5EF4-FFF2-40B4-BE49-F238E27FC236}">
                <a16:creationId xmlns:a16="http://schemas.microsoft.com/office/drawing/2014/main" id="{6AB14598-4F73-4CE8-A200-38532DBB94CF}"/>
              </a:ext>
            </a:extLst>
          </p:cNvPr>
          <p:cNvSpPr/>
          <p:nvPr/>
        </p:nvSpPr>
        <p:spPr>
          <a:xfrm>
            <a:off x="739445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747;p17">
            <a:extLst>
              <a:ext uri="{FF2B5EF4-FFF2-40B4-BE49-F238E27FC236}">
                <a16:creationId xmlns:a16="http://schemas.microsoft.com/office/drawing/2014/main" id="{ED5BB10E-975C-4819-B91F-958B4E0424F1}"/>
              </a:ext>
            </a:extLst>
          </p:cNvPr>
          <p:cNvSpPr/>
          <p:nvPr/>
        </p:nvSpPr>
        <p:spPr>
          <a:xfrm>
            <a:off x="7393650"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748;p17">
            <a:extLst>
              <a:ext uri="{FF2B5EF4-FFF2-40B4-BE49-F238E27FC236}">
                <a16:creationId xmlns:a16="http://schemas.microsoft.com/office/drawing/2014/main" id="{3335DAA2-C701-445E-97E6-F462FC4EF969}"/>
              </a:ext>
            </a:extLst>
          </p:cNvPr>
          <p:cNvSpPr/>
          <p:nvPr/>
        </p:nvSpPr>
        <p:spPr>
          <a:xfrm>
            <a:off x="7392841"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749;p17">
            <a:extLst>
              <a:ext uri="{FF2B5EF4-FFF2-40B4-BE49-F238E27FC236}">
                <a16:creationId xmlns:a16="http://schemas.microsoft.com/office/drawing/2014/main" id="{89000A18-0791-431B-A457-729490E17066}"/>
              </a:ext>
            </a:extLst>
          </p:cNvPr>
          <p:cNvSpPr/>
          <p:nvPr/>
        </p:nvSpPr>
        <p:spPr>
          <a:xfrm>
            <a:off x="7392032"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750;p17">
            <a:extLst>
              <a:ext uri="{FF2B5EF4-FFF2-40B4-BE49-F238E27FC236}">
                <a16:creationId xmlns:a16="http://schemas.microsoft.com/office/drawing/2014/main" id="{C3547B26-9FB4-4BE1-9D39-76F133B56346}"/>
              </a:ext>
            </a:extLst>
          </p:cNvPr>
          <p:cNvSpPr/>
          <p:nvPr/>
        </p:nvSpPr>
        <p:spPr>
          <a:xfrm>
            <a:off x="7391223"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751;p17">
            <a:extLst>
              <a:ext uri="{FF2B5EF4-FFF2-40B4-BE49-F238E27FC236}">
                <a16:creationId xmlns:a16="http://schemas.microsoft.com/office/drawing/2014/main" id="{EBF5B817-6B98-4C8C-8502-D334859C7311}"/>
              </a:ext>
            </a:extLst>
          </p:cNvPr>
          <p:cNvSpPr/>
          <p:nvPr/>
        </p:nvSpPr>
        <p:spPr>
          <a:xfrm>
            <a:off x="7390504"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752;p17">
            <a:extLst>
              <a:ext uri="{FF2B5EF4-FFF2-40B4-BE49-F238E27FC236}">
                <a16:creationId xmlns:a16="http://schemas.microsoft.com/office/drawing/2014/main" id="{D0D38432-0EB5-45F3-94BE-08DDD8BACE1C}"/>
              </a:ext>
            </a:extLst>
          </p:cNvPr>
          <p:cNvSpPr/>
          <p:nvPr/>
        </p:nvSpPr>
        <p:spPr>
          <a:xfrm>
            <a:off x="7389694"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753;p17">
            <a:extLst>
              <a:ext uri="{FF2B5EF4-FFF2-40B4-BE49-F238E27FC236}">
                <a16:creationId xmlns:a16="http://schemas.microsoft.com/office/drawing/2014/main" id="{497B56D6-6991-4AA1-8987-BFDFEF0A4210}"/>
              </a:ext>
            </a:extLst>
          </p:cNvPr>
          <p:cNvSpPr/>
          <p:nvPr/>
        </p:nvSpPr>
        <p:spPr>
          <a:xfrm>
            <a:off x="7388795"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754;p17">
            <a:extLst>
              <a:ext uri="{FF2B5EF4-FFF2-40B4-BE49-F238E27FC236}">
                <a16:creationId xmlns:a16="http://schemas.microsoft.com/office/drawing/2014/main" id="{0A08649B-2129-4C03-867D-850FB5AA146F}"/>
              </a:ext>
            </a:extLst>
          </p:cNvPr>
          <p:cNvSpPr/>
          <p:nvPr/>
        </p:nvSpPr>
        <p:spPr>
          <a:xfrm>
            <a:off x="7388076"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755;p17">
            <a:extLst>
              <a:ext uri="{FF2B5EF4-FFF2-40B4-BE49-F238E27FC236}">
                <a16:creationId xmlns:a16="http://schemas.microsoft.com/office/drawing/2014/main" id="{E74DE36A-E2CF-4F32-9959-AEAF9F0A995A}"/>
              </a:ext>
            </a:extLst>
          </p:cNvPr>
          <p:cNvSpPr/>
          <p:nvPr/>
        </p:nvSpPr>
        <p:spPr>
          <a:xfrm>
            <a:off x="7387267"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756;p17">
            <a:extLst>
              <a:ext uri="{FF2B5EF4-FFF2-40B4-BE49-F238E27FC236}">
                <a16:creationId xmlns:a16="http://schemas.microsoft.com/office/drawing/2014/main" id="{5E742DB9-21A4-490D-840A-84950610A251}"/>
              </a:ext>
            </a:extLst>
          </p:cNvPr>
          <p:cNvSpPr/>
          <p:nvPr/>
        </p:nvSpPr>
        <p:spPr>
          <a:xfrm>
            <a:off x="738645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757;p17">
            <a:extLst>
              <a:ext uri="{FF2B5EF4-FFF2-40B4-BE49-F238E27FC236}">
                <a16:creationId xmlns:a16="http://schemas.microsoft.com/office/drawing/2014/main" id="{325A22A5-927E-40BA-9F2B-0796F76E257C}"/>
              </a:ext>
            </a:extLst>
          </p:cNvPr>
          <p:cNvSpPr/>
          <p:nvPr/>
        </p:nvSpPr>
        <p:spPr>
          <a:xfrm>
            <a:off x="7385739"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758;p17">
            <a:extLst>
              <a:ext uri="{FF2B5EF4-FFF2-40B4-BE49-F238E27FC236}">
                <a16:creationId xmlns:a16="http://schemas.microsoft.com/office/drawing/2014/main" id="{ED65651C-B63C-4C44-A078-0BA4DE3111C0}"/>
              </a:ext>
            </a:extLst>
          </p:cNvPr>
          <p:cNvSpPr/>
          <p:nvPr/>
        </p:nvSpPr>
        <p:spPr>
          <a:xfrm>
            <a:off x="7384840"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759;p17">
            <a:extLst>
              <a:ext uri="{FF2B5EF4-FFF2-40B4-BE49-F238E27FC236}">
                <a16:creationId xmlns:a16="http://schemas.microsoft.com/office/drawing/2014/main" id="{67727660-0057-4318-88D0-DAFE9A9185BD}"/>
              </a:ext>
            </a:extLst>
          </p:cNvPr>
          <p:cNvSpPr/>
          <p:nvPr/>
        </p:nvSpPr>
        <p:spPr>
          <a:xfrm>
            <a:off x="7384031"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9E9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760;p17">
            <a:extLst>
              <a:ext uri="{FF2B5EF4-FFF2-40B4-BE49-F238E27FC236}">
                <a16:creationId xmlns:a16="http://schemas.microsoft.com/office/drawing/2014/main" id="{D581F339-01BC-4144-A278-63D6547ADA67}"/>
              </a:ext>
            </a:extLst>
          </p:cNvPr>
          <p:cNvSpPr/>
          <p:nvPr/>
        </p:nvSpPr>
        <p:spPr>
          <a:xfrm>
            <a:off x="7383311"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761;p17">
            <a:extLst>
              <a:ext uri="{FF2B5EF4-FFF2-40B4-BE49-F238E27FC236}">
                <a16:creationId xmlns:a16="http://schemas.microsoft.com/office/drawing/2014/main" id="{8D1FD8AC-0383-44E8-9E61-BF051D1AE6E1}"/>
              </a:ext>
            </a:extLst>
          </p:cNvPr>
          <p:cNvSpPr/>
          <p:nvPr/>
        </p:nvSpPr>
        <p:spPr>
          <a:xfrm>
            <a:off x="7382502"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762;p17">
            <a:extLst>
              <a:ext uri="{FF2B5EF4-FFF2-40B4-BE49-F238E27FC236}">
                <a16:creationId xmlns:a16="http://schemas.microsoft.com/office/drawing/2014/main" id="{89F6D998-0C26-4FFC-91DA-6FB77F193A8B}"/>
              </a:ext>
            </a:extLst>
          </p:cNvPr>
          <p:cNvSpPr/>
          <p:nvPr/>
        </p:nvSpPr>
        <p:spPr>
          <a:xfrm>
            <a:off x="7381693"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763;p17">
            <a:extLst>
              <a:ext uri="{FF2B5EF4-FFF2-40B4-BE49-F238E27FC236}">
                <a16:creationId xmlns:a16="http://schemas.microsoft.com/office/drawing/2014/main" id="{D671C19A-91D2-4792-ADF3-B39DB6E64712}"/>
              </a:ext>
            </a:extLst>
          </p:cNvPr>
          <p:cNvSpPr/>
          <p:nvPr/>
        </p:nvSpPr>
        <p:spPr>
          <a:xfrm>
            <a:off x="7380884"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764;p17">
            <a:extLst>
              <a:ext uri="{FF2B5EF4-FFF2-40B4-BE49-F238E27FC236}">
                <a16:creationId xmlns:a16="http://schemas.microsoft.com/office/drawing/2014/main" id="{C36A6491-4FD5-4909-8FC9-F039684F1BB2}"/>
              </a:ext>
            </a:extLst>
          </p:cNvPr>
          <p:cNvSpPr/>
          <p:nvPr/>
        </p:nvSpPr>
        <p:spPr>
          <a:xfrm>
            <a:off x="7380075"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765;p17">
            <a:extLst>
              <a:ext uri="{FF2B5EF4-FFF2-40B4-BE49-F238E27FC236}">
                <a16:creationId xmlns:a16="http://schemas.microsoft.com/office/drawing/2014/main" id="{645ED38F-FC48-4670-8896-E17F0A3BE15A}"/>
              </a:ext>
            </a:extLst>
          </p:cNvPr>
          <p:cNvSpPr/>
          <p:nvPr/>
        </p:nvSpPr>
        <p:spPr>
          <a:xfrm>
            <a:off x="7379266"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766;p17">
            <a:extLst>
              <a:ext uri="{FF2B5EF4-FFF2-40B4-BE49-F238E27FC236}">
                <a16:creationId xmlns:a16="http://schemas.microsoft.com/office/drawing/2014/main" id="{9FC6ECFE-09F2-49F7-82BC-A5DBDB8EC0FC}"/>
              </a:ext>
            </a:extLst>
          </p:cNvPr>
          <p:cNvSpPr/>
          <p:nvPr/>
        </p:nvSpPr>
        <p:spPr>
          <a:xfrm>
            <a:off x="7378547"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767;p17">
            <a:extLst>
              <a:ext uri="{FF2B5EF4-FFF2-40B4-BE49-F238E27FC236}">
                <a16:creationId xmlns:a16="http://schemas.microsoft.com/office/drawing/2014/main" id="{E0F86B3B-64D3-41F7-AE38-F686A00C0065}"/>
              </a:ext>
            </a:extLst>
          </p:cNvPr>
          <p:cNvSpPr/>
          <p:nvPr/>
        </p:nvSpPr>
        <p:spPr>
          <a:xfrm>
            <a:off x="7377738"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768;p17">
            <a:extLst>
              <a:ext uri="{FF2B5EF4-FFF2-40B4-BE49-F238E27FC236}">
                <a16:creationId xmlns:a16="http://schemas.microsoft.com/office/drawing/2014/main" id="{DCC09C14-6989-4376-A3F8-C2EF9539BBF3}"/>
              </a:ext>
            </a:extLst>
          </p:cNvPr>
          <p:cNvSpPr/>
          <p:nvPr/>
        </p:nvSpPr>
        <p:spPr>
          <a:xfrm>
            <a:off x="7376839"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769;p17">
            <a:extLst>
              <a:ext uri="{FF2B5EF4-FFF2-40B4-BE49-F238E27FC236}">
                <a16:creationId xmlns:a16="http://schemas.microsoft.com/office/drawing/2014/main" id="{05F96003-479F-4E75-8023-93FCFAF8C64E}"/>
              </a:ext>
            </a:extLst>
          </p:cNvPr>
          <p:cNvSpPr/>
          <p:nvPr/>
        </p:nvSpPr>
        <p:spPr>
          <a:xfrm>
            <a:off x="7376119"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770;p17">
            <a:extLst>
              <a:ext uri="{FF2B5EF4-FFF2-40B4-BE49-F238E27FC236}">
                <a16:creationId xmlns:a16="http://schemas.microsoft.com/office/drawing/2014/main" id="{E92EBE82-F684-41E7-A62C-5DE307E816A9}"/>
              </a:ext>
            </a:extLst>
          </p:cNvPr>
          <p:cNvSpPr/>
          <p:nvPr/>
        </p:nvSpPr>
        <p:spPr>
          <a:xfrm>
            <a:off x="7375310"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771;p17">
            <a:extLst>
              <a:ext uri="{FF2B5EF4-FFF2-40B4-BE49-F238E27FC236}">
                <a16:creationId xmlns:a16="http://schemas.microsoft.com/office/drawing/2014/main" id="{A0B90872-E3FF-4A73-98C2-CCA905238205}"/>
              </a:ext>
            </a:extLst>
          </p:cNvPr>
          <p:cNvSpPr/>
          <p:nvPr/>
        </p:nvSpPr>
        <p:spPr>
          <a:xfrm>
            <a:off x="737450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772;p17">
            <a:extLst>
              <a:ext uri="{FF2B5EF4-FFF2-40B4-BE49-F238E27FC236}">
                <a16:creationId xmlns:a16="http://schemas.microsoft.com/office/drawing/2014/main" id="{9563A56C-5AFF-4265-8237-8A214AC15C70}"/>
              </a:ext>
            </a:extLst>
          </p:cNvPr>
          <p:cNvSpPr/>
          <p:nvPr/>
        </p:nvSpPr>
        <p:spPr>
          <a:xfrm>
            <a:off x="7373782"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773;p17">
            <a:extLst>
              <a:ext uri="{FF2B5EF4-FFF2-40B4-BE49-F238E27FC236}">
                <a16:creationId xmlns:a16="http://schemas.microsoft.com/office/drawing/2014/main" id="{FC2E26BC-F164-4610-A2F7-BFFACA7EB26D}"/>
              </a:ext>
            </a:extLst>
          </p:cNvPr>
          <p:cNvSpPr/>
          <p:nvPr/>
        </p:nvSpPr>
        <p:spPr>
          <a:xfrm>
            <a:off x="7372883"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774;p17">
            <a:extLst>
              <a:ext uri="{FF2B5EF4-FFF2-40B4-BE49-F238E27FC236}">
                <a16:creationId xmlns:a16="http://schemas.microsoft.com/office/drawing/2014/main" id="{2BB09C71-8469-482C-B984-E45CF919A07D}"/>
              </a:ext>
            </a:extLst>
          </p:cNvPr>
          <p:cNvSpPr/>
          <p:nvPr/>
        </p:nvSpPr>
        <p:spPr>
          <a:xfrm>
            <a:off x="7372074"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775;p17">
            <a:extLst>
              <a:ext uri="{FF2B5EF4-FFF2-40B4-BE49-F238E27FC236}">
                <a16:creationId xmlns:a16="http://schemas.microsoft.com/office/drawing/2014/main" id="{B0A20804-618F-478E-A4FB-43BEB85D943B}"/>
              </a:ext>
            </a:extLst>
          </p:cNvPr>
          <p:cNvSpPr/>
          <p:nvPr/>
        </p:nvSpPr>
        <p:spPr>
          <a:xfrm>
            <a:off x="7371355" y="5443109"/>
            <a:ext cx="809" cy="102811"/>
          </a:xfrm>
          <a:custGeom>
            <a:avLst/>
            <a:gdLst/>
            <a:ahLst/>
            <a:cxnLst/>
            <a:rect l="l" t="t" r="r" b="b"/>
            <a:pathLst>
              <a:path w="9" h="1165" extrusionOk="0">
                <a:moveTo>
                  <a:pt x="0" y="0"/>
                </a:moveTo>
                <a:lnTo>
                  <a:pt x="0" y="1165"/>
                </a:lnTo>
                <a:lnTo>
                  <a:pt x="9" y="1165"/>
                </a:lnTo>
                <a:lnTo>
                  <a:pt x="9"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776;p17">
            <a:extLst>
              <a:ext uri="{FF2B5EF4-FFF2-40B4-BE49-F238E27FC236}">
                <a16:creationId xmlns:a16="http://schemas.microsoft.com/office/drawing/2014/main" id="{633F3900-05F7-4063-B80C-B6EA76759E63}"/>
              </a:ext>
            </a:extLst>
          </p:cNvPr>
          <p:cNvSpPr/>
          <p:nvPr/>
        </p:nvSpPr>
        <p:spPr>
          <a:xfrm>
            <a:off x="7370545"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777;p17">
            <a:extLst>
              <a:ext uri="{FF2B5EF4-FFF2-40B4-BE49-F238E27FC236}">
                <a16:creationId xmlns:a16="http://schemas.microsoft.com/office/drawing/2014/main" id="{EA357D3B-8922-47F0-B461-4C893D9ABB40}"/>
              </a:ext>
            </a:extLst>
          </p:cNvPr>
          <p:cNvSpPr/>
          <p:nvPr/>
        </p:nvSpPr>
        <p:spPr>
          <a:xfrm>
            <a:off x="7369736"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778;p17">
            <a:extLst>
              <a:ext uri="{FF2B5EF4-FFF2-40B4-BE49-F238E27FC236}">
                <a16:creationId xmlns:a16="http://schemas.microsoft.com/office/drawing/2014/main" id="{12AE5D15-3AE4-487D-A94F-24A4F28D32A2}"/>
              </a:ext>
            </a:extLst>
          </p:cNvPr>
          <p:cNvSpPr/>
          <p:nvPr/>
        </p:nvSpPr>
        <p:spPr>
          <a:xfrm>
            <a:off x="7368927" y="5443109"/>
            <a:ext cx="899" cy="102811"/>
          </a:xfrm>
          <a:custGeom>
            <a:avLst/>
            <a:gdLst/>
            <a:ahLst/>
            <a:cxnLst/>
            <a:rect l="l" t="t" r="r" b="b"/>
            <a:pathLst>
              <a:path w="10" h="1165" extrusionOk="0">
                <a:moveTo>
                  <a:pt x="1" y="0"/>
                </a:moveTo>
                <a:lnTo>
                  <a:pt x="1" y="1165"/>
                </a:lnTo>
                <a:lnTo>
                  <a:pt x="9" y="1165"/>
                </a:lnTo>
                <a:lnTo>
                  <a:pt x="9"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779;p17">
            <a:extLst>
              <a:ext uri="{FF2B5EF4-FFF2-40B4-BE49-F238E27FC236}">
                <a16:creationId xmlns:a16="http://schemas.microsoft.com/office/drawing/2014/main" id="{B93E0CDE-0767-4C34-89C1-46BFD35CEB2A}"/>
              </a:ext>
            </a:extLst>
          </p:cNvPr>
          <p:cNvSpPr/>
          <p:nvPr/>
        </p:nvSpPr>
        <p:spPr>
          <a:xfrm>
            <a:off x="7368118" y="5443109"/>
            <a:ext cx="899" cy="102811"/>
          </a:xfrm>
          <a:custGeom>
            <a:avLst/>
            <a:gdLst/>
            <a:ahLst/>
            <a:cxnLst/>
            <a:rect l="l" t="t" r="r" b="b"/>
            <a:pathLst>
              <a:path w="10" h="1165" extrusionOk="0">
                <a:moveTo>
                  <a:pt x="1" y="0"/>
                </a:moveTo>
                <a:lnTo>
                  <a:pt x="1" y="1165"/>
                </a:lnTo>
                <a:lnTo>
                  <a:pt x="10" y="1165"/>
                </a:lnTo>
                <a:lnTo>
                  <a:pt x="10"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780;p17">
            <a:extLst>
              <a:ext uri="{FF2B5EF4-FFF2-40B4-BE49-F238E27FC236}">
                <a16:creationId xmlns:a16="http://schemas.microsoft.com/office/drawing/2014/main" id="{AB31F5D8-2BAE-4D0F-BA73-3181AE26DF42}"/>
              </a:ext>
            </a:extLst>
          </p:cNvPr>
          <p:cNvSpPr/>
          <p:nvPr/>
        </p:nvSpPr>
        <p:spPr>
          <a:xfrm>
            <a:off x="7367309" y="5443109"/>
            <a:ext cx="899" cy="102811"/>
          </a:xfrm>
          <a:custGeom>
            <a:avLst/>
            <a:gdLst/>
            <a:ahLst/>
            <a:cxnLst/>
            <a:rect l="l" t="t" r="r" b="b"/>
            <a:pathLst>
              <a:path w="10" h="1165" extrusionOk="0">
                <a:moveTo>
                  <a:pt x="0" y="0"/>
                </a:moveTo>
                <a:lnTo>
                  <a:pt x="0" y="1165"/>
                </a:lnTo>
                <a:lnTo>
                  <a:pt x="10" y="1165"/>
                </a:lnTo>
                <a:lnTo>
                  <a:pt x="10"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781;p17">
            <a:extLst>
              <a:ext uri="{FF2B5EF4-FFF2-40B4-BE49-F238E27FC236}">
                <a16:creationId xmlns:a16="http://schemas.microsoft.com/office/drawing/2014/main" id="{E3CCA374-EC26-4159-8C38-B049027DC3E5}"/>
              </a:ext>
            </a:extLst>
          </p:cNvPr>
          <p:cNvSpPr/>
          <p:nvPr/>
        </p:nvSpPr>
        <p:spPr>
          <a:xfrm>
            <a:off x="7366590" y="5443109"/>
            <a:ext cx="809" cy="102811"/>
          </a:xfrm>
          <a:custGeom>
            <a:avLst/>
            <a:gdLst/>
            <a:ahLst/>
            <a:cxnLst/>
            <a:rect l="l" t="t" r="r" b="b"/>
            <a:pathLst>
              <a:path w="9" h="1165" extrusionOk="0">
                <a:moveTo>
                  <a:pt x="0" y="0"/>
                </a:moveTo>
                <a:lnTo>
                  <a:pt x="0" y="1165"/>
                </a:lnTo>
                <a:lnTo>
                  <a:pt x="8" y="1165"/>
                </a:lnTo>
                <a:lnTo>
                  <a:pt x="8"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782;p17">
            <a:extLst>
              <a:ext uri="{FF2B5EF4-FFF2-40B4-BE49-F238E27FC236}">
                <a16:creationId xmlns:a16="http://schemas.microsoft.com/office/drawing/2014/main" id="{12E3AE3D-24C8-40D1-A2C1-D36E291F4047}"/>
              </a:ext>
            </a:extLst>
          </p:cNvPr>
          <p:cNvSpPr/>
          <p:nvPr/>
        </p:nvSpPr>
        <p:spPr>
          <a:xfrm>
            <a:off x="7365781" y="5443109"/>
            <a:ext cx="899" cy="102811"/>
          </a:xfrm>
          <a:custGeom>
            <a:avLst/>
            <a:gdLst/>
            <a:ahLst/>
            <a:cxnLst/>
            <a:rect l="l" t="t" r="r" b="b"/>
            <a:pathLst>
              <a:path w="10" h="1165" extrusionOk="0">
                <a:moveTo>
                  <a:pt x="0" y="0"/>
                </a:moveTo>
                <a:lnTo>
                  <a:pt x="0" y="1165"/>
                </a:lnTo>
                <a:lnTo>
                  <a:pt x="9" y="1165"/>
                </a:lnTo>
                <a:lnTo>
                  <a:pt x="9"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783;p17">
            <a:extLst>
              <a:ext uri="{FF2B5EF4-FFF2-40B4-BE49-F238E27FC236}">
                <a16:creationId xmlns:a16="http://schemas.microsoft.com/office/drawing/2014/main" id="{58E6784F-FC37-4B99-99A5-A28F6FEB3ACE}"/>
              </a:ext>
            </a:extLst>
          </p:cNvPr>
          <p:cNvSpPr/>
          <p:nvPr/>
        </p:nvSpPr>
        <p:spPr>
          <a:xfrm>
            <a:off x="7364882" y="5443109"/>
            <a:ext cx="989" cy="102811"/>
          </a:xfrm>
          <a:custGeom>
            <a:avLst/>
            <a:gdLst/>
            <a:ahLst/>
            <a:cxnLst/>
            <a:rect l="l" t="t" r="r" b="b"/>
            <a:pathLst>
              <a:path w="11" h="1165" extrusionOk="0">
                <a:moveTo>
                  <a:pt x="1" y="0"/>
                </a:moveTo>
                <a:lnTo>
                  <a:pt x="1" y="1165"/>
                </a:lnTo>
                <a:lnTo>
                  <a:pt x="10" y="1165"/>
                </a:lnTo>
                <a:lnTo>
                  <a:pt x="10"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784;p17">
            <a:extLst>
              <a:ext uri="{FF2B5EF4-FFF2-40B4-BE49-F238E27FC236}">
                <a16:creationId xmlns:a16="http://schemas.microsoft.com/office/drawing/2014/main" id="{7F246C39-DE2F-44B9-B725-7FC7AF3117E4}"/>
              </a:ext>
            </a:extLst>
          </p:cNvPr>
          <p:cNvSpPr/>
          <p:nvPr/>
        </p:nvSpPr>
        <p:spPr>
          <a:xfrm>
            <a:off x="7364162" y="5443109"/>
            <a:ext cx="809" cy="102811"/>
          </a:xfrm>
          <a:custGeom>
            <a:avLst/>
            <a:gdLst/>
            <a:ahLst/>
            <a:cxnLst/>
            <a:rect l="l" t="t" r="r" b="b"/>
            <a:pathLst>
              <a:path w="9" h="1165" extrusionOk="0">
                <a:moveTo>
                  <a:pt x="1" y="0"/>
                </a:moveTo>
                <a:lnTo>
                  <a:pt x="1" y="1165"/>
                </a:lnTo>
                <a:lnTo>
                  <a:pt x="9" y="1165"/>
                </a:lnTo>
                <a:lnTo>
                  <a:pt x="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785;p17">
            <a:extLst>
              <a:ext uri="{FF2B5EF4-FFF2-40B4-BE49-F238E27FC236}">
                <a16:creationId xmlns:a16="http://schemas.microsoft.com/office/drawing/2014/main" id="{46127462-5FE6-43C1-AC92-EE3DCE4E4E6D}"/>
              </a:ext>
            </a:extLst>
          </p:cNvPr>
          <p:cNvSpPr/>
          <p:nvPr/>
        </p:nvSpPr>
        <p:spPr>
          <a:xfrm>
            <a:off x="7338720"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786;p17">
            <a:extLst>
              <a:ext uri="{FF2B5EF4-FFF2-40B4-BE49-F238E27FC236}">
                <a16:creationId xmlns:a16="http://schemas.microsoft.com/office/drawing/2014/main" id="{573CE502-DE5C-4E2B-9977-30CA1A6D7169}"/>
              </a:ext>
            </a:extLst>
          </p:cNvPr>
          <p:cNvSpPr/>
          <p:nvPr/>
        </p:nvSpPr>
        <p:spPr>
          <a:xfrm>
            <a:off x="7313189"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787;p17">
            <a:extLst>
              <a:ext uri="{FF2B5EF4-FFF2-40B4-BE49-F238E27FC236}">
                <a16:creationId xmlns:a16="http://schemas.microsoft.com/office/drawing/2014/main" id="{918F2B13-8EC8-4A62-AC64-64CB25B6D25F}"/>
              </a:ext>
            </a:extLst>
          </p:cNvPr>
          <p:cNvSpPr/>
          <p:nvPr/>
        </p:nvSpPr>
        <p:spPr>
          <a:xfrm>
            <a:off x="7287836"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788;p17">
            <a:extLst>
              <a:ext uri="{FF2B5EF4-FFF2-40B4-BE49-F238E27FC236}">
                <a16:creationId xmlns:a16="http://schemas.microsoft.com/office/drawing/2014/main" id="{05E6448C-3589-4074-8E56-95B77FE76694}"/>
              </a:ext>
            </a:extLst>
          </p:cNvPr>
          <p:cNvSpPr/>
          <p:nvPr/>
        </p:nvSpPr>
        <p:spPr>
          <a:xfrm>
            <a:off x="7262304"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789;p17">
            <a:extLst>
              <a:ext uri="{FF2B5EF4-FFF2-40B4-BE49-F238E27FC236}">
                <a16:creationId xmlns:a16="http://schemas.microsoft.com/office/drawing/2014/main" id="{C529A4CE-3FC6-4714-B829-DC4D57CABAD8}"/>
              </a:ext>
            </a:extLst>
          </p:cNvPr>
          <p:cNvSpPr/>
          <p:nvPr/>
        </p:nvSpPr>
        <p:spPr>
          <a:xfrm>
            <a:off x="7236862"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790;p17">
            <a:extLst>
              <a:ext uri="{FF2B5EF4-FFF2-40B4-BE49-F238E27FC236}">
                <a16:creationId xmlns:a16="http://schemas.microsoft.com/office/drawing/2014/main" id="{8FD2CA67-B2FF-4EE2-8BAB-4E71613AEC4D}"/>
              </a:ext>
            </a:extLst>
          </p:cNvPr>
          <p:cNvSpPr/>
          <p:nvPr/>
        </p:nvSpPr>
        <p:spPr>
          <a:xfrm>
            <a:off x="7211510" y="5443109"/>
            <a:ext cx="25442" cy="102811"/>
          </a:xfrm>
          <a:custGeom>
            <a:avLst/>
            <a:gdLst/>
            <a:ahLst/>
            <a:cxnLst/>
            <a:rect l="l" t="t" r="r" b="b"/>
            <a:pathLst>
              <a:path w="283" h="1165" extrusionOk="0">
                <a:moveTo>
                  <a:pt x="0" y="0"/>
                </a:moveTo>
                <a:lnTo>
                  <a:pt x="0" y="1165"/>
                </a:lnTo>
                <a:lnTo>
                  <a:pt x="283" y="1165"/>
                </a:lnTo>
                <a:lnTo>
                  <a:pt x="283"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791;p17">
            <a:extLst>
              <a:ext uri="{FF2B5EF4-FFF2-40B4-BE49-F238E27FC236}">
                <a16:creationId xmlns:a16="http://schemas.microsoft.com/office/drawing/2014/main" id="{27D1D912-ED58-4759-A7F6-405E590981B1}"/>
              </a:ext>
            </a:extLst>
          </p:cNvPr>
          <p:cNvSpPr/>
          <p:nvPr/>
        </p:nvSpPr>
        <p:spPr>
          <a:xfrm>
            <a:off x="7185978" y="5443109"/>
            <a:ext cx="25621" cy="102811"/>
          </a:xfrm>
          <a:custGeom>
            <a:avLst/>
            <a:gdLst/>
            <a:ahLst/>
            <a:cxnLst/>
            <a:rect l="l" t="t" r="r" b="b"/>
            <a:pathLst>
              <a:path w="285" h="1165" extrusionOk="0">
                <a:moveTo>
                  <a:pt x="1" y="0"/>
                </a:moveTo>
                <a:lnTo>
                  <a:pt x="1" y="1165"/>
                </a:lnTo>
                <a:lnTo>
                  <a:pt x="284" y="1165"/>
                </a:lnTo>
                <a:lnTo>
                  <a:pt x="28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792;p17">
            <a:extLst>
              <a:ext uri="{FF2B5EF4-FFF2-40B4-BE49-F238E27FC236}">
                <a16:creationId xmlns:a16="http://schemas.microsoft.com/office/drawing/2014/main" id="{04AEB9FF-D505-4F73-8A27-013AE422C808}"/>
              </a:ext>
            </a:extLst>
          </p:cNvPr>
          <p:cNvSpPr/>
          <p:nvPr/>
        </p:nvSpPr>
        <p:spPr>
          <a:xfrm>
            <a:off x="7160536"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793;p17">
            <a:extLst>
              <a:ext uri="{FF2B5EF4-FFF2-40B4-BE49-F238E27FC236}">
                <a16:creationId xmlns:a16="http://schemas.microsoft.com/office/drawing/2014/main" id="{AC27373A-6DEC-46BC-910D-FC5B29CA8FB8}"/>
              </a:ext>
            </a:extLst>
          </p:cNvPr>
          <p:cNvSpPr/>
          <p:nvPr/>
        </p:nvSpPr>
        <p:spPr>
          <a:xfrm>
            <a:off x="7135094" y="5443109"/>
            <a:ext cx="25532" cy="102811"/>
          </a:xfrm>
          <a:custGeom>
            <a:avLst/>
            <a:gdLst/>
            <a:ahLst/>
            <a:cxnLst/>
            <a:rect l="l" t="t" r="r" b="b"/>
            <a:pathLst>
              <a:path w="284" h="1165" extrusionOk="0">
                <a:moveTo>
                  <a:pt x="1" y="0"/>
                </a:moveTo>
                <a:lnTo>
                  <a:pt x="1" y="1165"/>
                </a:lnTo>
                <a:lnTo>
                  <a:pt x="283" y="1165"/>
                </a:lnTo>
                <a:lnTo>
                  <a:pt x="283"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794;p17">
            <a:extLst>
              <a:ext uri="{FF2B5EF4-FFF2-40B4-BE49-F238E27FC236}">
                <a16:creationId xmlns:a16="http://schemas.microsoft.com/office/drawing/2014/main" id="{C59EC4C5-AA41-4521-8359-BCA3CE1C7DF5}"/>
              </a:ext>
            </a:extLst>
          </p:cNvPr>
          <p:cNvSpPr/>
          <p:nvPr/>
        </p:nvSpPr>
        <p:spPr>
          <a:xfrm>
            <a:off x="7109652" y="5443109"/>
            <a:ext cx="25532" cy="102811"/>
          </a:xfrm>
          <a:custGeom>
            <a:avLst/>
            <a:gdLst/>
            <a:ahLst/>
            <a:cxnLst/>
            <a:rect l="l" t="t" r="r" b="b"/>
            <a:pathLst>
              <a:path w="284" h="1165" extrusionOk="0">
                <a:moveTo>
                  <a:pt x="1" y="0"/>
                </a:moveTo>
                <a:lnTo>
                  <a:pt x="1" y="1165"/>
                </a:lnTo>
                <a:lnTo>
                  <a:pt x="284" y="1165"/>
                </a:lnTo>
                <a:lnTo>
                  <a:pt x="28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795;p17">
            <a:extLst>
              <a:ext uri="{FF2B5EF4-FFF2-40B4-BE49-F238E27FC236}">
                <a16:creationId xmlns:a16="http://schemas.microsoft.com/office/drawing/2014/main" id="{93E6E24A-2E2E-44E8-A8EA-07397CCC2A4D}"/>
              </a:ext>
            </a:extLst>
          </p:cNvPr>
          <p:cNvSpPr/>
          <p:nvPr/>
        </p:nvSpPr>
        <p:spPr>
          <a:xfrm>
            <a:off x="7084210" y="5443109"/>
            <a:ext cx="25532" cy="102811"/>
          </a:xfrm>
          <a:custGeom>
            <a:avLst/>
            <a:gdLst/>
            <a:ahLst/>
            <a:cxnLst/>
            <a:rect l="l" t="t" r="r" b="b"/>
            <a:pathLst>
              <a:path w="284" h="1165" extrusionOk="0">
                <a:moveTo>
                  <a:pt x="0" y="0"/>
                </a:moveTo>
                <a:lnTo>
                  <a:pt x="0" y="1165"/>
                </a:lnTo>
                <a:lnTo>
                  <a:pt x="284" y="1165"/>
                </a:lnTo>
                <a:lnTo>
                  <a:pt x="284"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796;p17">
            <a:extLst>
              <a:ext uri="{FF2B5EF4-FFF2-40B4-BE49-F238E27FC236}">
                <a16:creationId xmlns:a16="http://schemas.microsoft.com/office/drawing/2014/main" id="{2C3CB477-3B08-48C9-9BBF-0F8EE9F4CDF1}"/>
              </a:ext>
            </a:extLst>
          </p:cNvPr>
          <p:cNvSpPr/>
          <p:nvPr/>
        </p:nvSpPr>
        <p:spPr>
          <a:xfrm>
            <a:off x="708160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797;p17">
            <a:extLst>
              <a:ext uri="{FF2B5EF4-FFF2-40B4-BE49-F238E27FC236}">
                <a16:creationId xmlns:a16="http://schemas.microsoft.com/office/drawing/2014/main" id="{50FFDC53-EFFC-4DC1-8DC4-38D762054160}"/>
              </a:ext>
            </a:extLst>
          </p:cNvPr>
          <p:cNvSpPr/>
          <p:nvPr/>
        </p:nvSpPr>
        <p:spPr>
          <a:xfrm>
            <a:off x="707899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798;p17">
            <a:extLst>
              <a:ext uri="{FF2B5EF4-FFF2-40B4-BE49-F238E27FC236}">
                <a16:creationId xmlns:a16="http://schemas.microsoft.com/office/drawing/2014/main" id="{41350BA9-F210-415B-A64E-A7E4C743FE19}"/>
              </a:ext>
            </a:extLst>
          </p:cNvPr>
          <p:cNvSpPr/>
          <p:nvPr/>
        </p:nvSpPr>
        <p:spPr>
          <a:xfrm>
            <a:off x="707647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799;p17">
            <a:extLst>
              <a:ext uri="{FF2B5EF4-FFF2-40B4-BE49-F238E27FC236}">
                <a16:creationId xmlns:a16="http://schemas.microsoft.com/office/drawing/2014/main" id="{EEEB9CB4-B282-47E6-99A2-45A2ED5D6135}"/>
              </a:ext>
            </a:extLst>
          </p:cNvPr>
          <p:cNvSpPr/>
          <p:nvPr/>
        </p:nvSpPr>
        <p:spPr>
          <a:xfrm>
            <a:off x="707387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800;p17">
            <a:extLst>
              <a:ext uri="{FF2B5EF4-FFF2-40B4-BE49-F238E27FC236}">
                <a16:creationId xmlns:a16="http://schemas.microsoft.com/office/drawing/2014/main" id="{FBDCEA1D-7AAD-467F-8A34-05BD94006CE4}"/>
              </a:ext>
            </a:extLst>
          </p:cNvPr>
          <p:cNvSpPr/>
          <p:nvPr/>
        </p:nvSpPr>
        <p:spPr>
          <a:xfrm>
            <a:off x="707126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801;p17">
            <a:extLst>
              <a:ext uri="{FF2B5EF4-FFF2-40B4-BE49-F238E27FC236}">
                <a16:creationId xmlns:a16="http://schemas.microsoft.com/office/drawing/2014/main" id="{C45CC09C-5CAC-4BE3-BBB9-D98574EBE7D7}"/>
              </a:ext>
            </a:extLst>
          </p:cNvPr>
          <p:cNvSpPr/>
          <p:nvPr/>
        </p:nvSpPr>
        <p:spPr>
          <a:xfrm>
            <a:off x="7068657"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802;p17">
            <a:extLst>
              <a:ext uri="{FF2B5EF4-FFF2-40B4-BE49-F238E27FC236}">
                <a16:creationId xmlns:a16="http://schemas.microsoft.com/office/drawing/2014/main" id="{52E2953D-74CB-41D0-90B2-45C95091B80C}"/>
              </a:ext>
            </a:extLst>
          </p:cNvPr>
          <p:cNvSpPr/>
          <p:nvPr/>
        </p:nvSpPr>
        <p:spPr>
          <a:xfrm>
            <a:off x="706605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803;p17">
            <a:extLst>
              <a:ext uri="{FF2B5EF4-FFF2-40B4-BE49-F238E27FC236}">
                <a16:creationId xmlns:a16="http://schemas.microsoft.com/office/drawing/2014/main" id="{8280229A-D9CB-4C59-9B34-62ECE6A1F29D}"/>
              </a:ext>
            </a:extLst>
          </p:cNvPr>
          <p:cNvSpPr/>
          <p:nvPr/>
        </p:nvSpPr>
        <p:spPr>
          <a:xfrm>
            <a:off x="706344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804;p17">
            <a:extLst>
              <a:ext uri="{FF2B5EF4-FFF2-40B4-BE49-F238E27FC236}">
                <a16:creationId xmlns:a16="http://schemas.microsoft.com/office/drawing/2014/main" id="{DB1EE465-F673-4634-ADD7-42D94F19BBA2}"/>
              </a:ext>
            </a:extLst>
          </p:cNvPr>
          <p:cNvSpPr/>
          <p:nvPr/>
        </p:nvSpPr>
        <p:spPr>
          <a:xfrm>
            <a:off x="70609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805;p17">
            <a:extLst>
              <a:ext uri="{FF2B5EF4-FFF2-40B4-BE49-F238E27FC236}">
                <a16:creationId xmlns:a16="http://schemas.microsoft.com/office/drawing/2014/main" id="{16A59926-3822-4289-AC58-DFE57791C3AB}"/>
              </a:ext>
            </a:extLst>
          </p:cNvPr>
          <p:cNvSpPr/>
          <p:nvPr/>
        </p:nvSpPr>
        <p:spPr>
          <a:xfrm>
            <a:off x="705831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806;p17">
            <a:extLst>
              <a:ext uri="{FF2B5EF4-FFF2-40B4-BE49-F238E27FC236}">
                <a16:creationId xmlns:a16="http://schemas.microsoft.com/office/drawing/2014/main" id="{2580F34B-D4A1-4A83-90B1-7794850B09FE}"/>
              </a:ext>
            </a:extLst>
          </p:cNvPr>
          <p:cNvSpPr/>
          <p:nvPr/>
        </p:nvSpPr>
        <p:spPr>
          <a:xfrm>
            <a:off x="7055712"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807;p17">
            <a:extLst>
              <a:ext uri="{FF2B5EF4-FFF2-40B4-BE49-F238E27FC236}">
                <a16:creationId xmlns:a16="http://schemas.microsoft.com/office/drawing/2014/main" id="{943D3710-5B10-4633-B82A-086CFE6C0ABB}"/>
              </a:ext>
            </a:extLst>
          </p:cNvPr>
          <p:cNvSpPr/>
          <p:nvPr/>
        </p:nvSpPr>
        <p:spPr>
          <a:xfrm>
            <a:off x="705319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808;p17">
            <a:extLst>
              <a:ext uri="{FF2B5EF4-FFF2-40B4-BE49-F238E27FC236}">
                <a16:creationId xmlns:a16="http://schemas.microsoft.com/office/drawing/2014/main" id="{145E5149-D96C-447B-A417-AB7F759B6CD0}"/>
              </a:ext>
            </a:extLst>
          </p:cNvPr>
          <p:cNvSpPr/>
          <p:nvPr/>
        </p:nvSpPr>
        <p:spPr>
          <a:xfrm>
            <a:off x="7050497"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809;p17">
            <a:extLst>
              <a:ext uri="{FF2B5EF4-FFF2-40B4-BE49-F238E27FC236}">
                <a16:creationId xmlns:a16="http://schemas.microsoft.com/office/drawing/2014/main" id="{B98D208D-62A8-46A0-BA91-BDB47F07B1D8}"/>
              </a:ext>
            </a:extLst>
          </p:cNvPr>
          <p:cNvSpPr/>
          <p:nvPr/>
        </p:nvSpPr>
        <p:spPr>
          <a:xfrm>
            <a:off x="704789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810;p17">
            <a:extLst>
              <a:ext uri="{FF2B5EF4-FFF2-40B4-BE49-F238E27FC236}">
                <a16:creationId xmlns:a16="http://schemas.microsoft.com/office/drawing/2014/main" id="{3289B127-D4DF-4EC5-8D8C-B4DCDCFBEE1E}"/>
              </a:ext>
            </a:extLst>
          </p:cNvPr>
          <p:cNvSpPr/>
          <p:nvPr/>
        </p:nvSpPr>
        <p:spPr>
          <a:xfrm>
            <a:off x="704537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811;p17">
            <a:extLst>
              <a:ext uri="{FF2B5EF4-FFF2-40B4-BE49-F238E27FC236}">
                <a16:creationId xmlns:a16="http://schemas.microsoft.com/office/drawing/2014/main" id="{0D345B91-CB35-4B6E-A71D-670056BE190A}"/>
              </a:ext>
            </a:extLst>
          </p:cNvPr>
          <p:cNvSpPr/>
          <p:nvPr/>
        </p:nvSpPr>
        <p:spPr>
          <a:xfrm>
            <a:off x="70427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812;p17">
            <a:extLst>
              <a:ext uri="{FF2B5EF4-FFF2-40B4-BE49-F238E27FC236}">
                <a16:creationId xmlns:a16="http://schemas.microsoft.com/office/drawing/2014/main" id="{024E460C-F87F-48F4-9930-E2FF6BFC27AB}"/>
              </a:ext>
            </a:extLst>
          </p:cNvPr>
          <p:cNvSpPr/>
          <p:nvPr/>
        </p:nvSpPr>
        <p:spPr>
          <a:xfrm>
            <a:off x="704024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813;p17">
            <a:extLst>
              <a:ext uri="{FF2B5EF4-FFF2-40B4-BE49-F238E27FC236}">
                <a16:creationId xmlns:a16="http://schemas.microsoft.com/office/drawing/2014/main" id="{4C78C3D3-F77B-4EFC-B418-B40D99FD03B0}"/>
              </a:ext>
            </a:extLst>
          </p:cNvPr>
          <p:cNvSpPr/>
          <p:nvPr/>
        </p:nvSpPr>
        <p:spPr>
          <a:xfrm>
            <a:off x="703764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814;p17">
            <a:extLst>
              <a:ext uri="{FF2B5EF4-FFF2-40B4-BE49-F238E27FC236}">
                <a16:creationId xmlns:a16="http://schemas.microsoft.com/office/drawing/2014/main" id="{E8F2A729-98D3-41B5-BF62-A83BD7FE8358}"/>
              </a:ext>
            </a:extLst>
          </p:cNvPr>
          <p:cNvSpPr/>
          <p:nvPr/>
        </p:nvSpPr>
        <p:spPr>
          <a:xfrm>
            <a:off x="703494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815;p17">
            <a:extLst>
              <a:ext uri="{FF2B5EF4-FFF2-40B4-BE49-F238E27FC236}">
                <a16:creationId xmlns:a16="http://schemas.microsoft.com/office/drawing/2014/main" id="{55ADB6E9-5AC7-434C-89AB-7A53B55E1E7C}"/>
              </a:ext>
            </a:extLst>
          </p:cNvPr>
          <p:cNvSpPr/>
          <p:nvPr/>
        </p:nvSpPr>
        <p:spPr>
          <a:xfrm>
            <a:off x="703242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816;p17">
            <a:extLst>
              <a:ext uri="{FF2B5EF4-FFF2-40B4-BE49-F238E27FC236}">
                <a16:creationId xmlns:a16="http://schemas.microsoft.com/office/drawing/2014/main" id="{66504FEF-3A34-42C7-9571-26495A1553A6}"/>
              </a:ext>
            </a:extLst>
          </p:cNvPr>
          <p:cNvSpPr/>
          <p:nvPr/>
        </p:nvSpPr>
        <p:spPr>
          <a:xfrm>
            <a:off x="702982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817;p17">
            <a:extLst>
              <a:ext uri="{FF2B5EF4-FFF2-40B4-BE49-F238E27FC236}">
                <a16:creationId xmlns:a16="http://schemas.microsoft.com/office/drawing/2014/main" id="{50149A39-528F-476F-92B6-96552016F34C}"/>
              </a:ext>
            </a:extLst>
          </p:cNvPr>
          <p:cNvSpPr/>
          <p:nvPr/>
        </p:nvSpPr>
        <p:spPr>
          <a:xfrm>
            <a:off x="70272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818;p17">
            <a:extLst>
              <a:ext uri="{FF2B5EF4-FFF2-40B4-BE49-F238E27FC236}">
                <a16:creationId xmlns:a16="http://schemas.microsoft.com/office/drawing/2014/main" id="{B2D30741-CD9E-45D6-9CD2-07754E8AD079}"/>
              </a:ext>
            </a:extLst>
          </p:cNvPr>
          <p:cNvSpPr/>
          <p:nvPr/>
        </p:nvSpPr>
        <p:spPr>
          <a:xfrm>
            <a:off x="702469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819;p17">
            <a:extLst>
              <a:ext uri="{FF2B5EF4-FFF2-40B4-BE49-F238E27FC236}">
                <a16:creationId xmlns:a16="http://schemas.microsoft.com/office/drawing/2014/main" id="{DBAB3AC3-E8FA-4D0F-82CC-CD4C508486F9}"/>
              </a:ext>
            </a:extLst>
          </p:cNvPr>
          <p:cNvSpPr/>
          <p:nvPr/>
        </p:nvSpPr>
        <p:spPr>
          <a:xfrm>
            <a:off x="702208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820;p17">
            <a:extLst>
              <a:ext uri="{FF2B5EF4-FFF2-40B4-BE49-F238E27FC236}">
                <a16:creationId xmlns:a16="http://schemas.microsoft.com/office/drawing/2014/main" id="{1E291F03-EBFC-4368-B649-3DC3CB1498EC}"/>
              </a:ext>
            </a:extLst>
          </p:cNvPr>
          <p:cNvSpPr/>
          <p:nvPr/>
        </p:nvSpPr>
        <p:spPr>
          <a:xfrm>
            <a:off x="701948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821;p17">
            <a:extLst>
              <a:ext uri="{FF2B5EF4-FFF2-40B4-BE49-F238E27FC236}">
                <a16:creationId xmlns:a16="http://schemas.microsoft.com/office/drawing/2014/main" id="{CC42C661-BC22-4681-8106-FACA584B4B52}"/>
              </a:ext>
            </a:extLst>
          </p:cNvPr>
          <p:cNvSpPr/>
          <p:nvPr/>
        </p:nvSpPr>
        <p:spPr>
          <a:xfrm>
            <a:off x="7016874"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822;p17">
            <a:extLst>
              <a:ext uri="{FF2B5EF4-FFF2-40B4-BE49-F238E27FC236}">
                <a16:creationId xmlns:a16="http://schemas.microsoft.com/office/drawing/2014/main" id="{654ED258-138A-47CF-9DD6-E673010C6C9A}"/>
              </a:ext>
            </a:extLst>
          </p:cNvPr>
          <p:cNvSpPr/>
          <p:nvPr/>
        </p:nvSpPr>
        <p:spPr>
          <a:xfrm>
            <a:off x="701426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823;p17">
            <a:extLst>
              <a:ext uri="{FF2B5EF4-FFF2-40B4-BE49-F238E27FC236}">
                <a16:creationId xmlns:a16="http://schemas.microsoft.com/office/drawing/2014/main" id="{03D6AE03-0E00-4593-99BE-6BC1588B297B}"/>
              </a:ext>
            </a:extLst>
          </p:cNvPr>
          <p:cNvSpPr/>
          <p:nvPr/>
        </p:nvSpPr>
        <p:spPr>
          <a:xfrm>
            <a:off x="701166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824;p17">
            <a:extLst>
              <a:ext uri="{FF2B5EF4-FFF2-40B4-BE49-F238E27FC236}">
                <a16:creationId xmlns:a16="http://schemas.microsoft.com/office/drawing/2014/main" id="{188D8DA8-37F4-4D17-B253-28121E3C284D}"/>
              </a:ext>
            </a:extLst>
          </p:cNvPr>
          <p:cNvSpPr/>
          <p:nvPr/>
        </p:nvSpPr>
        <p:spPr>
          <a:xfrm>
            <a:off x="700914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825;p17">
            <a:extLst>
              <a:ext uri="{FF2B5EF4-FFF2-40B4-BE49-F238E27FC236}">
                <a16:creationId xmlns:a16="http://schemas.microsoft.com/office/drawing/2014/main" id="{B0D31CA4-096F-4E59-B851-4704DA12292A}"/>
              </a:ext>
            </a:extLst>
          </p:cNvPr>
          <p:cNvSpPr/>
          <p:nvPr/>
        </p:nvSpPr>
        <p:spPr>
          <a:xfrm>
            <a:off x="700653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826;p17">
            <a:extLst>
              <a:ext uri="{FF2B5EF4-FFF2-40B4-BE49-F238E27FC236}">
                <a16:creationId xmlns:a16="http://schemas.microsoft.com/office/drawing/2014/main" id="{FE216918-9708-475E-9A19-CD32ACAC1CC7}"/>
              </a:ext>
            </a:extLst>
          </p:cNvPr>
          <p:cNvSpPr/>
          <p:nvPr/>
        </p:nvSpPr>
        <p:spPr>
          <a:xfrm>
            <a:off x="700392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827;p17">
            <a:extLst>
              <a:ext uri="{FF2B5EF4-FFF2-40B4-BE49-F238E27FC236}">
                <a16:creationId xmlns:a16="http://schemas.microsoft.com/office/drawing/2014/main" id="{B70BF59D-A9A3-4566-A3FF-D2B40726F7A2}"/>
              </a:ext>
            </a:extLst>
          </p:cNvPr>
          <p:cNvSpPr/>
          <p:nvPr/>
        </p:nvSpPr>
        <p:spPr>
          <a:xfrm>
            <a:off x="700141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828;p17">
            <a:extLst>
              <a:ext uri="{FF2B5EF4-FFF2-40B4-BE49-F238E27FC236}">
                <a16:creationId xmlns:a16="http://schemas.microsoft.com/office/drawing/2014/main" id="{EDEAFE31-78D5-4BC8-804F-74A936360436}"/>
              </a:ext>
            </a:extLst>
          </p:cNvPr>
          <p:cNvSpPr/>
          <p:nvPr/>
        </p:nvSpPr>
        <p:spPr>
          <a:xfrm>
            <a:off x="6998714"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829;p17">
            <a:extLst>
              <a:ext uri="{FF2B5EF4-FFF2-40B4-BE49-F238E27FC236}">
                <a16:creationId xmlns:a16="http://schemas.microsoft.com/office/drawing/2014/main" id="{F312D8AC-2B26-4684-8F4C-3210C32BBD2B}"/>
              </a:ext>
            </a:extLst>
          </p:cNvPr>
          <p:cNvSpPr/>
          <p:nvPr/>
        </p:nvSpPr>
        <p:spPr>
          <a:xfrm>
            <a:off x="699610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830;p17">
            <a:extLst>
              <a:ext uri="{FF2B5EF4-FFF2-40B4-BE49-F238E27FC236}">
                <a16:creationId xmlns:a16="http://schemas.microsoft.com/office/drawing/2014/main" id="{6640A822-E0FB-4256-B438-AAFF2A13FBFE}"/>
              </a:ext>
            </a:extLst>
          </p:cNvPr>
          <p:cNvSpPr/>
          <p:nvPr/>
        </p:nvSpPr>
        <p:spPr>
          <a:xfrm>
            <a:off x="699359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831;p17">
            <a:extLst>
              <a:ext uri="{FF2B5EF4-FFF2-40B4-BE49-F238E27FC236}">
                <a16:creationId xmlns:a16="http://schemas.microsoft.com/office/drawing/2014/main" id="{53614997-3F53-4E2C-9042-116695CC80E3}"/>
              </a:ext>
            </a:extLst>
          </p:cNvPr>
          <p:cNvSpPr/>
          <p:nvPr/>
        </p:nvSpPr>
        <p:spPr>
          <a:xfrm>
            <a:off x="699098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832;p17">
            <a:extLst>
              <a:ext uri="{FF2B5EF4-FFF2-40B4-BE49-F238E27FC236}">
                <a16:creationId xmlns:a16="http://schemas.microsoft.com/office/drawing/2014/main" id="{46B3A00C-4CD3-4D27-8374-11271026A775}"/>
              </a:ext>
            </a:extLst>
          </p:cNvPr>
          <p:cNvSpPr/>
          <p:nvPr/>
        </p:nvSpPr>
        <p:spPr>
          <a:xfrm>
            <a:off x="698837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833;p17">
            <a:extLst>
              <a:ext uri="{FF2B5EF4-FFF2-40B4-BE49-F238E27FC236}">
                <a16:creationId xmlns:a16="http://schemas.microsoft.com/office/drawing/2014/main" id="{006C01CF-E387-47AD-8602-F12121FB8F69}"/>
              </a:ext>
            </a:extLst>
          </p:cNvPr>
          <p:cNvSpPr/>
          <p:nvPr/>
        </p:nvSpPr>
        <p:spPr>
          <a:xfrm>
            <a:off x="69858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834;p17">
            <a:extLst>
              <a:ext uri="{FF2B5EF4-FFF2-40B4-BE49-F238E27FC236}">
                <a16:creationId xmlns:a16="http://schemas.microsoft.com/office/drawing/2014/main" id="{840AB0DC-82E1-4A7E-9529-91B4792A0832}"/>
              </a:ext>
            </a:extLst>
          </p:cNvPr>
          <p:cNvSpPr/>
          <p:nvPr/>
        </p:nvSpPr>
        <p:spPr>
          <a:xfrm>
            <a:off x="6983161"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835;p17">
            <a:extLst>
              <a:ext uri="{FF2B5EF4-FFF2-40B4-BE49-F238E27FC236}">
                <a16:creationId xmlns:a16="http://schemas.microsoft.com/office/drawing/2014/main" id="{598EBC44-A940-4F59-92AA-4B1D298DB529}"/>
              </a:ext>
            </a:extLst>
          </p:cNvPr>
          <p:cNvSpPr/>
          <p:nvPr/>
        </p:nvSpPr>
        <p:spPr>
          <a:xfrm>
            <a:off x="698055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836;p17">
            <a:extLst>
              <a:ext uri="{FF2B5EF4-FFF2-40B4-BE49-F238E27FC236}">
                <a16:creationId xmlns:a16="http://schemas.microsoft.com/office/drawing/2014/main" id="{6B25675F-D0AE-4204-8345-2EB940CA06BE}"/>
              </a:ext>
            </a:extLst>
          </p:cNvPr>
          <p:cNvSpPr/>
          <p:nvPr/>
        </p:nvSpPr>
        <p:spPr>
          <a:xfrm>
            <a:off x="697803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837;p17">
            <a:extLst>
              <a:ext uri="{FF2B5EF4-FFF2-40B4-BE49-F238E27FC236}">
                <a16:creationId xmlns:a16="http://schemas.microsoft.com/office/drawing/2014/main" id="{616B8D6A-6087-4778-A9E7-4943318A0CA0}"/>
              </a:ext>
            </a:extLst>
          </p:cNvPr>
          <p:cNvSpPr/>
          <p:nvPr/>
        </p:nvSpPr>
        <p:spPr>
          <a:xfrm>
            <a:off x="697543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838;p17">
            <a:extLst>
              <a:ext uri="{FF2B5EF4-FFF2-40B4-BE49-F238E27FC236}">
                <a16:creationId xmlns:a16="http://schemas.microsoft.com/office/drawing/2014/main" id="{E1A1F379-D799-4113-BC7D-DA8F6D80AA18}"/>
              </a:ext>
            </a:extLst>
          </p:cNvPr>
          <p:cNvSpPr/>
          <p:nvPr/>
        </p:nvSpPr>
        <p:spPr>
          <a:xfrm>
            <a:off x="697291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839;p17">
            <a:extLst>
              <a:ext uri="{FF2B5EF4-FFF2-40B4-BE49-F238E27FC236}">
                <a16:creationId xmlns:a16="http://schemas.microsoft.com/office/drawing/2014/main" id="{10E96F8C-156C-4E89-97FA-F5B06CD97DE8}"/>
              </a:ext>
            </a:extLst>
          </p:cNvPr>
          <p:cNvSpPr/>
          <p:nvPr/>
        </p:nvSpPr>
        <p:spPr>
          <a:xfrm>
            <a:off x="6970306"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840;p17">
            <a:extLst>
              <a:ext uri="{FF2B5EF4-FFF2-40B4-BE49-F238E27FC236}">
                <a16:creationId xmlns:a16="http://schemas.microsoft.com/office/drawing/2014/main" id="{60252F2D-035E-45FC-8A36-A3B5574D2ED6}"/>
              </a:ext>
            </a:extLst>
          </p:cNvPr>
          <p:cNvSpPr/>
          <p:nvPr/>
        </p:nvSpPr>
        <p:spPr>
          <a:xfrm>
            <a:off x="696769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841;p17">
            <a:extLst>
              <a:ext uri="{FF2B5EF4-FFF2-40B4-BE49-F238E27FC236}">
                <a16:creationId xmlns:a16="http://schemas.microsoft.com/office/drawing/2014/main" id="{C34A6764-6213-4357-84BF-AAC4858609FE}"/>
              </a:ext>
            </a:extLst>
          </p:cNvPr>
          <p:cNvSpPr/>
          <p:nvPr/>
        </p:nvSpPr>
        <p:spPr>
          <a:xfrm>
            <a:off x="6965091"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842;p17">
            <a:extLst>
              <a:ext uri="{FF2B5EF4-FFF2-40B4-BE49-F238E27FC236}">
                <a16:creationId xmlns:a16="http://schemas.microsoft.com/office/drawing/2014/main" id="{D86FF350-DFD7-49C4-B609-DF9855825D51}"/>
              </a:ext>
            </a:extLst>
          </p:cNvPr>
          <p:cNvSpPr/>
          <p:nvPr/>
        </p:nvSpPr>
        <p:spPr>
          <a:xfrm>
            <a:off x="696248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843;p17">
            <a:extLst>
              <a:ext uri="{FF2B5EF4-FFF2-40B4-BE49-F238E27FC236}">
                <a16:creationId xmlns:a16="http://schemas.microsoft.com/office/drawing/2014/main" id="{9F5EA58E-9C46-4FD9-841A-EB544E20327D}"/>
              </a:ext>
            </a:extLst>
          </p:cNvPr>
          <p:cNvSpPr/>
          <p:nvPr/>
        </p:nvSpPr>
        <p:spPr>
          <a:xfrm>
            <a:off x="695987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844;p17">
            <a:extLst>
              <a:ext uri="{FF2B5EF4-FFF2-40B4-BE49-F238E27FC236}">
                <a16:creationId xmlns:a16="http://schemas.microsoft.com/office/drawing/2014/main" id="{EB7DF068-6B6A-4956-92C4-33CFF1561932}"/>
              </a:ext>
            </a:extLst>
          </p:cNvPr>
          <p:cNvSpPr/>
          <p:nvPr/>
        </p:nvSpPr>
        <p:spPr>
          <a:xfrm>
            <a:off x="695736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845;p17">
            <a:extLst>
              <a:ext uri="{FF2B5EF4-FFF2-40B4-BE49-F238E27FC236}">
                <a16:creationId xmlns:a16="http://schemas.microsoft.com/office/drawing/2014/main" id="{051086C5-E0D9-4350-AB06-FDD5D2974041}"/>
              </a:ext>
            </a:extLst>
          </p:cNvPr>
          <p:cNvSpPr/>
          <p:nvPr/>
        </p:nvSpPr>
        <p:spPr>
          <a:xfrm>
            <a:off x="6954753"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846;p17">
            <a:extLst>
              <a:ext uri="{FF2B5EF4-FFF2-40B4-BE49-F238E27FC236}">
                <a16:creationId xmlns:a16="http://schemas.microsoft.com/office/drawing/2014/main" id="{1F7DAD2E-C2E0-4DD8-B28E-9522546AC880}"/>
              </a:ext>
            </a:extLst>
          </p:cNvPr>
          <p:cNvSpPr/>
          <p:nvPr/>
        </p:nvSpPr>
        <p:spPr>
          <a:xfrm>
            <a:off x="695214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847;p17">
            <a:extLst>
              <a:ext uri="{FF2B5EF4-FFF2-40B4-BE49-F238E27FC236}">
                <a16:creationId xmlns:a16="http://schemas.microsoft.com/office/drawing/2014/main" id="{7E31B85A-257D-4BE3-93BB-6883E535FBA2}"/>
              </a:ext>
            </a:extLst>
          </p:cNvPr>
          <p:cNvSpPr/>
          <p:nvPr/>
        </p:nvSpPr>
        <p:spPr>
          <a:xfrm>
            <a:off x="694962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848;p17">
            <a:extLst>
              <a:ext uri="{FF2B5EF4-FFF2-40B4-BE49-F238E27FC236}">
                <a16:creationId xmlns:a16="http://schemas.microsoft.com/office/drawing/2014/main" id="{D74954AD-C09B-4E70-AB0F-8DB8231C0DBD}"/>
              </a:ext>
            </a:extLst>
          </p:cNvPr>
          <p:cNvSpPr/>
          <p:nvPr/>
        </p:nvSpPr>
        <p:spPr>
          <a:xfrm>
            <a:off x="694702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849;p17">
            <a:extLst>
              <a:ext uri="{FF2B5EF4-FFF2-40B4-BE49-F238E27FC236}">
                <a16:creationId xmlns:a16="http://schemas.microsoft.com/office/drawing/2014/main" id="{E91736EF-5363-4AE1-9A4A-E3348FB35154}"/>
              </a:ext>
            </a:extLst>
          </p:cNvPr>
          <p:cNvSpPr/>
          <p:nvPr/>
        </p:nvSpPr>
        <p:spPr>
          <a:xfrm>
            <a:off x="694432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850;p17">
            <a:extLst>
              <a:ext uri="{FF2B5EF4-FFF2-40B4-BE49-F238E27FC236}">
                <a16:creationId xmlns:a16="http://schemas.microsoft.com/office/drawing/2014/main" id="{0575B80A-7A16-418F-9090-A7F592359AA6}"/>
              </a:ext>
            </a:extLst>
          </p:cNvPr>
          <p:cNvSpPr/>
          <p:nvPr/>
        </p:nvSpPr>
        <p:spPr>
          <a:xfrm>
            <a:off x="694180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851;p17">
            <a:extLst>
              <a:ext uri="{FF2B5EF4-FFF2-40B4-BE49-F238E27FC236}">
                <a16:creationId xmlns:a16="http://schemas.microsoft.com/office/drawing/2014/main" id="{50871C0A-D1EC-4040-8A64-4FA9BA0F8F2A}"/>
              </a:ext>
            </a:extLst>
          </p:cNvPr>
          <p:cNvSpPr/>
          <p:nvPr/>
        </p:nvSpPr>
        <p:spPr>
          <a:xfrm>
            <a:off x="693920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852;p17">
            <a:extLst>
              <a:ext uri="{FF2B5EF4-FFF2-40B4-BE49-F238E27FC236}">
                <a16:creationId xmlns:a16="http://schemas.microsoft.com/office/drawing/2014/main" id="{089AE20E-F4D8-4743-8552-725F971EA61D}"/>
              </a:ext>
            </a:extLst>
          </p:cNvPr>
          <p:cNvSpPr/>
          <p:nvPr/>
        </p:nvSpPr>
        <p:spPr>
          <a:xfrm>
            <a:off x="6936593"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853;p17">
            <a:extLst>
              <a:ext uri="{FF2B5EF4-FFF2-40B4-BE49-F238E27FC236}">
                <a16:creationId xmlns:a16="http://schemas.microsoft.com/office/drawing/2014/main" id="{33391CB1-85E8-4A53-98AF-DCD45721198C}"/>
              </a:ext>
            </a:extLst>
          </p:cNvPr>
          <p:cNvSpPr/>
          <p:nvPr/>
        </p:nvSpPr>
        <p:spPr>
          <a:xfrm>
            <a:off x="693407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854;p17">
            <a:extLst>
              <a:ext uri="{FF2B5EF4-FFF2-40B4-BE49-F238E27FC236}">
                <a16:creationId xmlns:a16="http://schemas.microsoft.com/office/drawing/2014/main" id="{2C850A95-55C0-47F5-8AD4-5602F130D5B0}"/>
              </a:ext>
            </a:extLst>
          </p:cNvPr>
          <p:cNvSpPr/>
          <p:nvPr/>
        </p:nvSpPr>
        <p:spPr>
          <a:xfrm>
            <a:off x="6931378"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855;p17">
            <a:extLst>
              <a:ext uri="{FF2B5EF4-FFF2-40B4-BE49-F238E27FC236}">
                <a16:creationId xmlns:a16="http://schemas.microsoft.com/office/drawing/2014/main" id="{5A60C1B1-9E9A-4F80-90D0-97902E5B8839}"/>
              </a:ext>
            </a:extLst>
          </p:cNvPr>
          <p:cNvSpPr/>
          <p:nvPr/>
        </p:nvSpPr>
        <p:spPr>
          <a:xfrm>
            <a:off x="692877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856;p17">
            <a:extLst>
              <a:ext uri="{FF2B5EF4-FFF2-40B4-BE49-F238E27FC236}">
                <a16:creationId xmlns:a16="http://schemas.microsoft.com/office/drawing/2014/main" id="{D8447763-149E-421E-A9B3-5996263E3F64}"/>
              </a:ext>
            </a:extLst>
          </p:cNvPr>
          <p:cNvSpPr/>
          <p:nvPr/>
        </p:nvSpPr>
        <p:spPr>
          <a:xfrm>
            <a:off x="692625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857;p17">
            <a:extLst>
              <a:ext uri="{FF2B5EF4-FFF2-40B4-BE49-F238E27FC236}">
                <a16:creationId xmlns:a16="http://schemas.microsoft.com/office/drawing/2014/main" id="{518F1778-68DF-4823-B0C1-BFB6B02F1C45}"/>
              </a:ext>
            </a:extLst>
          </p:cNvPr>
          <p:cNvSpPr/>
          <p:nvPr/>
        </p:nvSpPr>
        <p:spPr>
          <a:xfrm>
            <a:off x="692364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858;p17">
            <a:extLst>
              <a:ext uri="{FF2B5EF4-FFF2-40B4-BE49-F238E27FC236}">
                <a16:creationId xmlns:a16="http://schemas.microsoft.com/office/drawing/2014/main" id="{093A4768-AF81-4782-99B7-AEDC2FB5D38E}"/>
              </a:ext>
            </a:extLst>
          </p:cNvPr>
          <p:cNvSpPr/>
          <p:nvPr/>
        </p:nvSpPr>
        <p:spPr>
          <a:xfrm>
            <a:off x="6921040"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859;p17">
            <a:extLst>
              <a:ext uri="{FF2B5EF4-FFF2-40B4-BE49-F238E27FC236}">
                <a16:creationId xmlns:a16="http://schemas.microsoft.com/office/drawing/2014/main" id="{04013BA3-E723-4E9A-A55D-2CC46DD64CF4}"/>
              </a:ext>
            </a:extLst>
          </p:cNvPr>
          <p:cNvSpPr/>
          <p:nvPr/>
        </p:nvSpPr>
        <p:spPr>
          <a:xfrm>
            <a:off x="691852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860;p17">
            <a:extLst>
              <a:ext uri="{FF2B5EF4-FFF2-40B4-BE49-F238E27FC236}">
                <a16:creationId xmlns:a16="http://schemas.microsoft.com/office/drawing/2014/main" id="{73F9E7A5-32E4-4D36-8A0A-BE21F1E38DBA}"/>
              </a:ext>
            </a:extLst>
          </p:cNvPr>
          <p:cNvSpPr/>
          <p:nvPr/>
        </p:nvSpPr>
        <p:spPr>
          <a:xfrm>
            <a:off x="691591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861;p17">
            <a:extLst>
              <a:ext uri="{FF2B5EF4-FFF2-40B4-BE49-F238E27FC236}">
                <a16:creationId xmlns:a16="http://schemas.microsoft.com/office/drawing/2014/main" id="{7B563D0F-9F53-4E32-91B8-EBFCDCE4721B}"/>
              </a:ext>
            </a:extLst>
          </p:cNvPr>
          <p:cNvSpPr/>
          <p:nvPr/>
        </p:nvSpPr>
        <p:spPr>
          <a:xfrm>
            <a:off x="6913308"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862;p17">
            <a:extLst>
              <a:ext uri="{FF2B5EF4-FFF2-40B4-BE49-F238E27FC236}">
                <a16:creationId xmlns:a16="http://schemas.microsoft.com/office/drawing/2014/main" id="{876BE5ED-EA07-4F74-82B7-A880011DD9C5}"/>
              </a:ext>
            </a:extLst>
          </p:cNvPr>
          <p:cNvSpPr/>
          <p:nvPr/>
        </p:nvSpPr>
        <p:spPr>
          <a:xfrm>
            <a:off x="691070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863;p17">
            <a:extLst>
              <a:ext uri="{FF2B5EF4-FFF2-40B4-BE49-F238E27FC236}">
                <a16:creationId xmlns:a16="http://schemas.microsoft.com/office/drawing/2014/main" id="{A9C70670-D704-498B-BDBC-00C7ABE3297F}"/>
              </a:ext>
            </a:extLst>
          </p:cNvPr>
          <p:cNvSpPr/>
          <p:nvPr/>
        </p:nvSpPr>
        <p:spPr>
          <a:xfrm>
            <a:off x="690809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864;p17">
            <a:extLst>
              <a:ext uri="{FF2B5EF4-FFF2-40B4-BE49-F238E27FC236}">
                <a16:creationId xmlns:a16="http://schemas.microsoft.com/office/drawing/2014/main" id="{1F9D5C7E-0656-4FD2-ACC9-0D4F351F9442}"/>
              </a:ext>
            </a:extLst>
          </p:cNvPr>
          <p:cNvSpPr/>
          <p:nvPr/>
        </p:nvSpPr>
        <p:spPr>
          <a:xfrm>
            <a:off x="690557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865;p17">
            <a:extLst>
              <a:ext uri="{FF2B5EF4-FFF2-40B4-BE49-F238E27FC236}">
                <a16:creationId xmlns:a16="http://schemas.microsoft.com/office/drawing/2014/main" id="{8CF9C733-C57E-42E8-A190-A4DB891573BA}"/>
              </a:ext>
            </a:extLst>
          </p:cNvPr>
          <p:cNvSpPr/>
          <p:nvPr/>
        </p:nvSpPr>
        <p:spPr>
          <a:xfrm>
            <a:off x="6902970"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866;p17">
            <a:extLst>
              <a:ext uri="{FF2B5EF4-FFF2-40B4-BE49-F238E27FC236}">
                <a16:creationId xmlns:a16="http://schemas.microsoft.com/office/drawing/2014/main" id="{90C5C9DC-FC85-41BA-BD09-F786FE2739F1}"/>
              </a:ext>
            </a:extLst>
          </p:cNvPr>
          <p:cNvSpPr/>
          <p:nvPr/>
        </p:nvSpPr>
        <p:spPr>
          <a:xfrm>
            <a:off x="690036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867;p17">
            <a:extLst>
              <a:ext uri="{FF2B5EF4-FFF2-40B4-BE49-F238E27FC236}">
                <a16:creationId xmlns:a16="http://schemas.microsoft.com/office/drawing/2014/main" id="{26F4CE0C-4499-48B6-BFA9-6483F09FEA66}"/>
              </a:ext>
            </a:extLst>
          </p:cNvPr>
          <p:cNvSpPr/>
          <p:nvPr/>
        </p:nvSpPr>
        <p:spPr>
          <a:xfrm>
            <a:off x="689784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868;p17">
            <a:extLst>
              <a:ext uri="{FF2B5EF4-FFF2-40B4-BE49-F238E27FC236}">
                <a16:creationId xmlns:a16="http://schemas.microsoft.com/office/drawing/2014/main" id="{7B78F02F-E0FB-48A2-9F95-CE906E9B5009}"/>
              </a:ext>
            </a:extLst>
          </p:cNvPr>
          <p:cNvSpPr/>
          <p:nvPr/>
        </p:nvSpPr>
        <p:spPr>
          <a:xfrm>
            <a:off x="689523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869;p17">
            <a:extLst>
              <a:ext uri="{FF2B5EF4-FFF2-40B4-BE49-F238E27FC236}">
                <a16:creationId xmlns:a16="http://schemas.microsoft.com/office/drawing/2014/main" id="{897B5868-6A65-4393-B06B-8A19C5FDD8A0}"/>
              </a:ext>
            </a:extLst>
          </p:cNvPr>
          <p:cNvSpPr/>
          <p:nvPr/>
        </p:nvSpPr>
        <p:spPr>
          <a:xfrm>
            <a:off x="6892541"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870;p17">
            <a:extLst>
              <a:ext uri="{FF2B5EF4-FFF2-40B4-BE49-F238E27FC236}">
                <a16:creationId xmlns:a16="http://schemas.microsoft.com/office/drawing/2014/main" id="{ABA2FE31-A133-4AB7-B15C-ACD30C921802}"/>
              </a:ext>
            </a:extLst>
          </p:cNvPr>
          <p:cNvSpPr/>
          <p:nvPr/>
        </p:nvSpPr>
        <p:spPr>
          <a:xfrm>
            <a:off x="689002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871;p17">
            <a:extLst>
              <a:ext uri="{FF2B5EF4-FFF2-40B4-BE49-F238E27FC236}">
                <a16:creationId xmlns:a16="http://schemas.microsoft.com/office/drawing/2014/main" id="{61E0E809-E630-4658-90BA-0B19B6E557C4}"/>
              </a:ext>
            </a:extLst>
          </p:cNvPr>
          <p:cNvSpPr/>
          <p:nvPr/>
        </p:nvSpPr>
        <p:spPr>
          <a:xfrm>
            <a:off x="6887417"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872;p17">
            <a:extLst>
              <a:ext uri="{FF2B5EF4-FFF2-40B4-BE49-F238E27FC236}">
                <a16:creationId xmlns:a16="http://schemas.microsoft.com/office/drawing/2014/main" id="{05F4F942-2DDA-4844-8405-93490154227C}"/>
              </a:ext>
            </a:extLst>
          </p:cNvPr>
          <p:cNvSpPr/>
          <p:nvPr/>
        </p:nvSpPr>
        <p:spPr>
          <a:xfrm>
            <a:off x="6884810"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873;p17">
            <a:extLst>
              <a:ext uri="{FF2B5EF4-FFF2-40B4-BE49-F238E27FC236}">
                <a16:creationId xmlns:a16="http://schemas.microsoft.com/office/drawing/2014/main" id="{468DCC3A-58BD-44B3-A203-D7ED6E9BE394}"/>
              </a:ext>
            </a:extLst>
          </p:cNvPr>
          <p:cNvSpPr/>
          <p:nvPr/>
        </p:nvSpPr>
        <p:spPr>
          <a:xfrm>
            <a:off x="688229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874;p17">
            <a:extLst>
              <a:ext uri="{FF2B5EF4-FFF2-40B4-BE49-F238E27FC236}">
                <a16:creationId xmlns:a16="http://schemas.microsoft.com/office/drawing/2014/main" id="{913F0028-B7F3-471D-96E9-FEAB8BDB9241}"/>
              </a:ext>
            </a:extLst>
          </p:cNvPr>
          <p:cNvSpPr/>
          <p:nvPr/>
        </p:nvSpPr>
        <p:spPr>
          <a:xfrm>
            <a:off x="687968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875;p17">
            <a:extLst>
              <a:ext uri="{FF2B5EF4-FFF2-40B4-BE49-F238E27FC236}">
                <a16:creationId xmlns:a16="http://schemas.microsoft.com/office/drawing/2014/main" id="{47452BD5-B72D-4A49-B062-1035A00F5FA3}"/>
              </a:ext>
            </a:extLst>
          </p:cNvPr>
          <p:cNvSpPr/>
          <p:nvPr/>
        </p:nvSpPr>
        <p:spPr>
          <a:xfrm>
            <a:off x="687698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876;p17">
            <a:extLst>
              <a:ext uri="{FF2B5EF4-FFF2-40B4-BE49-F238E27FC236}">
                <a16:creationId xmlns:a16="http://schemas.microsoft.com/office/drawing/2014/main" id="{12E640D1-F2F1-4816-A4BF-B293108913FF}"/>
              </a:ext>
            </a:extLst>
          </p:cNvPr>
          <p:cNvSpPr/>
          <p:nvPr/>
        </p:nvSpPr>
        <p:spPr>
          <a:xfrm>
            <a:off x="687447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877;p17">
            <a:extLst>
              <a:ext uri="{FF2B5EF4-FFF2-40B4-BE49-F238E27FC236}">
                <a16:creationId xmlns:a16="http://schemas.microsoft.com/office/drawing/2014/main" id="{CC54B748-2999-4817-A467-184EE13A5737}"/>
              </a:ext>
            </a:extLst>
          </p:cNvPr>
          <p:cNvSpPr/>
          <p:nvPr/>
        </p:nvSpPr>
        <p:spPr>
          <a:xfrm>
            <a:off x="687186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878;p17">
            <a:extLst>
              <a:ext uri="{FF2B5EF4-FFF2-40B4-BE49-F238E27FC236}">
                <a16:creationId xmlns:a16="http://schemas.microsoft.com/office/drawing/2014/main" id="{665EF5D4-B754-4896-A879-857A271CA2D9}"/>
              </a:ext>
            </a:extLst>
          </p:cNvPr>
          <p:cNvSpPr/>
          <p:nvPr/>
        </p:nvSpPr>
        <p:spPr>
          <a:xfrm>
            <a:off x="6869257"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879;p17">
            <a:extLst>
              <a:ext uri="{FF2B5EF4-FFF2-40B4-BE49-F238E27FC236}">
                <a16:creationId xmlns:a16="http://schemas.microsoft.com/office/drawing/2014/main" id="{4A2DFEA7-6CE3-46CD-AB57-B8B55F3675F2}"/>
              </a:ext>
            </a:extLst>
          </p:cNvPr>
          <p:cNvSpPr/>
          <p:nvPr/>
        </p:nvSpPr>
        <p:spPr>
          <a:xfrm>
            <a:off x="686673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880;p17">
            <a:extLst>
              <a:ext uri="{FF2B5EF4-FFF2-40B4-BE49-F238E27FC236}">
                <a16:creationId xmlns:a16="http://schemas.microsoft.com/office/drawing/2014/main" id="{4769E843-9DD2-4836-8B9F-6AFFE2C6EA4E}"/>
              </a:ext>
            </a:extLst>
          </p:cNvPr>
          <p:cNvSpPr/>
          <p:nvPr/>
        </p:nvSpPr>
        <p:spPr>
          <a:xfrm>
            <a:off x="686413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881;p17">
            <a:extLst>
              <a:ext uri="{FF2B5EF4-FFF2-40B4-BE49-F238E27FC236}">
                <a16:creationId xmlns:a16="http://schemas.microsoft.com/office/drawing/2014/main" id="{AC54AB5C-914F-45D1-B83A-992634B089E6}"/>
              </a:ext>
            </a:extLst>
          </p:cNvPr>
          <p:cNvSpPr/>
          <p:nvPr/>
        </p:nvSpPr>
        <p:spPr>
          <a:xfrm>
            <a:off x="6861435"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882;p17">
            <a:extLst>
              <a:ext uri="{FF2B5EF4-FFF2-40B4-BE49-F238E27FC236}">
                <a16:creationId xmlns:a16="http://schemas.microsoft.com/office/drawing/2014/main" id="{AFCACAFC-5D35-4287-81B9-C32543D7A037}"/>
              </a:ext>
            </a:extLst>
          </p:cNvPr>
          <p:cNvSpPr/>
          <p:nvPr/>
        </p:nvSpPr>
        <p:spPr>
          <a:xfrm>
            <a:off x="685891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883;p17">
            <a:extLst>
              <a:ext uri="{FF2B5EF4-FFF2-40B4-BE49-F238E27FC236}">
                <a16:creationId xmlns:a16="http://schemas.microsoft.com/office/drawing/2014/main" id="{A9BFF5E1-5F80-4B87-9E09-5AA985F0A28F}"/>
              </a:ext>
            </a:extLst>
          </p:cNvPr>
          <p:cNvSpPr/>
          <p:nvPr/>
        </p:nvSpPr>
        <p:spPr>
          <a:xfrm>
            <a:off x="685631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884;p17">
            <a:extLst>
              <a:ext uri="{FF2B5EF4-FFF2-40B4-BE49-F238E27FC236}">
                <a16:creationId xmlns:a16="http://schemas.microsoft.com/office/drawing/2014/main" id="{8BB7C15E-9125-4F71-B6C2-26EE8379119F}"/>
              </a:ext>
            </a:extLst>
          </p:cNvPr>
          <p:cNvSpPr/>
          <p:nvPr/>
        </p:nvSpPr>
        <p:spPr>
          <a:xfrm>
            <a:off x="685370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885;p17">
            <a:extLst>
              <a:ext uri="{FF2B5EF4-FFF2-40B4-BE49-F238E27FC236}">
                <a16:creationId xmlns:a16="http://schemas.microsoft.com/office/drawing/2014/main" id="{9EC3763C-2672-44A4-98D5-041CA0457E4D}"/>
              </a:ext>
            </a:extLst>
          </p:cNvPr>
          <p:cNvSpPr/>
          <p:nvPr/>
        </p:nvSpPr>
        <p:spPr>
          <a:xfrm>
            <a:off x="6851187"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886;p17">
            <a:extLst>
              <a:ext uri="{FF2B5EF4-FFF2-40B4-BE49-F238E27FC236}">
                <a16:creationId xmlns:a16="http://schemas.microsoft.com/office/drawing/2014/main" id="{04ECCFC8-11AF-4942-AB49-18902D1E1E6F}"/>
              </a:ext>
            </a:extLst>
          </p:cNvPr>
          <p:cNvSpPr/>
          <p:nvPr/>
        </p:nvSpPr>
        <p:spPr>
          <a:xfrm>
            <a:off x="684857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887;p17">
            <a:extLst>
              <a:ext uri="{FF2B5EF4-FFF2-40B4-BE49-F238E27FC236}">
                <a16:creationId xmlns:a16="http://schemas.microsoft.com/office/drawing/2014/main" id="{13FD9352-C399-4071-A1E7-16366A4FB929}"/>
              </a:ext>
            </a:extLst>
          </p:cNvPr>
          <p:cNvSpPr/>
          <p:nvPr/>
        </p:nvSpPr>
        <p:spPr>
          <a:xfrm>
            <a:off x="684606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888;p17">
            <a:extLst>
              <a:ext uri="{FF2B5EF4-FFF2-40B4-BE49-F238E27FC236}">
                <a16:creationId xmlns:a16="http://schemas.microsoft.com/office/drawing/2014/main" id="{257BF192-94BC-488F-824A-FA1CA0FF793F}"/>
              </a:ext>
            </a:extLst>
          </p:cNvPr>
          <p:cNvSpPr/>
          <p:nvPr/>
        </p:nvSpPr>
        <p:spPr>
          <a:xfrm>
            <a:off x="6843455"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889;p17">
            <a:extLst>
              <a:ext uri="{FF2B5EF4-FFF2-40B4-BE49-F238E27FC236}">
                <a16:creationId xmlns:a16="http://schemas.microsoft.com/office/drawing/2014/main" id="{9788BD73-19E5-497D-A5D4-BFB27EFF1AB8}"/>
              </a:ext>
            </a:extLst>
          </p:cNvPr>
          <p:cNvSpPr/>
          <p:nvPr/>
        </p:nvSpPr>
        <p:spPr>
          <a:xfrm>
            <a:off x="6840758"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890;p17">
            <a:extLst>
              <a:ext uri="{FF2B5EF4-FFF2-40B4-BE49-F238E27FC236}">
                <a16:creationId xmlns:a16="http://schemas.microsoft.com/office/drawing/2014/main" id="{68A5435F-F21A-4124-B828-BCA6BB3B4234}"/>
              </a:ext>
            </a:extLst>
          </p:cNvPr>
          <p:cNvSpPr/>
          <p:nvPr/>
        </p:nvSpPr>
        <p:spPr>
          <a:xfrm>
            <a:off x="6838241"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891;p17">
            <a:extLst>
              <a:ext uri="{FF2B5EF4-FFF2-40B4-BE49-F238E27FC236}">
                <a16:creationId xmlns:a16="http://schemas.microsoft.com/office/drawing/2014/main" id="{939C8B02-86C3-46E0-A290-CD070C471902}"/>
              </a:ext>
            </a:extLst>
          </p:cNvPr>
          <p:cNvSpPr/>
          <p:nvPr/>
        </p:nvSpPr>
        <p:spPr>
          <a:xfrm>
            <a:off x="6835634"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892;p17">
            <a:extLst>
              <a:ext uri="{FF2B5EF4-FFF2-40B4-BE49-F238E27FC236}">
                <a16:creationId xmlns:a16="http://schemas.microsoft.com/office/drawing/2014/main" id="{5ABACE26-EF32-4B8A-A154-C99B2124D19F}"/>
              </a:ext>
            </a:extLst>
          </p:cNvPr>
          <p:cNvSpPr/>
          <p:nvPr/>
        </p:nvSpPr>
        <p:spPr>
          <a:xfrm>
            <a:off x="6833027"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893;p17">
            <a:extLst>
              <a:ext uri="{FF2B5EF4-FFF2-40B4-BE49-F238E27FC236}">
                <a16:creationId xmlns:a16="http://schemas.microsoft.com/office/drawing/2014/main" id="{78B2B159-364A-4602-85BD-95B73A707826}"/>
              </a:ext>
            </a:extLst>
          </p:cNvPr>
          <p:cNvSpPr/>
          <p:nvPr/>
        </p:nvSpPr>
        <p:spPr>
          <a:xfrm>
            <a:off x="683050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894;p17">
            <a:extLst>
              <a:ext uri="{FF2B5EF4-FFF2-40B4-BE49-F238E27FC236}">
                <a16:creationId xmlns:a16="http://schemas.microsoft.com/office/drawing/2014/main" id="{D640BBFA-797A-415A-95B4-A2A59A1EB691}"/>
              </a:ext>
            </a:extLst>
          </p:cNvPr>
          <p:cNvSpPr/>
          <p:nvPr/>
        </p:nvSpPr>
        <p:spPr>
          <a:xfrm>
            <a:off x="6827902"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895;p17">
            <a:extLst>
              <a:ext uri="{FF2B5EF4-FFF2-40B4-BE49-F238E27FC236}">
                <a16:creationId xmlns:a16="http://schemas.microsoft.com/office/drawing/2014/main" id="{D7B0DCCD-6083-43F2-8EF2-EEC83C41F3AE}"/>
              </a:ext>
            </a:extLst>
          </p:cNvPr>
          <p:cNvSpPr/>
          <p:nvPr/>
        </p:nvSpPr>
        <p:spPr>
          <a:xfrm>
            <a:off x="682529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896;p17">
            <a:extLst>
              <a:ext uri="{FF2B5EF4-FFF2-40B4-BE49-F238E27FC236}">
                <a16:creationId xmlns:a16="http://schemas.microsoft.com/office/drawing/2014/main" id="{AF8770D3-B2F9-43B0-86F6-F13B690A0FE3}"/>
              </a:ext>
            </a:extLst>
          </p:cNvPr>
          <p:cNvSpPr/>
          <p:nvPr/>
        </p:nvSpPr>
        <p:spPr>
          <a:xfrm>
            <a:off x="682268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897;p17">
            <a:extLst>
              <a:ext uri="{FF2B5EF4-FFF2-40B4-BE49-F238E27FC236}">
                <a16:creationId xmlns:a16="http://schemas.microsoft.com/office/drawing/2014/main" id="{D728670A-9139-47BA-B309-CD338D8AA620}"/>
              </a:ext>
            </a:extLst>
          </p:cNvPr>
          <p:cNvSpPr/>
          <p:nvPr/>
        </p:nvSpPr>
        <p:spPr>
          <a:xfrm>
            <a:off x="682008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898;p17">
            <a:extLst>
              <a:ext uri="{FF2B5EF4-FFF2-40B4-BE49-F238E27FC236}">
                <a16:creationId xmlns:a16="http://schemas.microsoft.com/office/drawing/2014/main" id="{8B008E0D-9855-4A2F-9453-F4AE281AB52F}"/>
              </a:ext>
            </a:extLst>
          </p:cNvPr>
          <p:cNvSpPr/>
          <p:nvPr/>
        </p:nvSpPr>
        <p:spPr>
          <a:xfrm>
            <a:off x="6817474"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899;p17">
            <a:extLst>
              <a:ext uri="{FF2B5EF4-FFF2-40B4-BE49-F238E27FC236}">
                <a16:creationId xmlns:a16="http://schemas.microsoft.com/office/drawing/2014/main" id="{235EA2D1-E5D2-4560-8298-07AB4104D3BD}"/>
              </a:ext>
            </a:extLst>
          </p:cNvPr>
          <p:cNvSpPr/>
          <p:nvPr/>
        </p:nvSpPr>
        <p:spPr>
          <a:xfrm>
            <a:off x="681495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900;p17">
            <a:extLst>
              <a:ext uri="{FF2B5EF4-FFF2-40B4-BE49-F238E27FC236}">
                <a16:creationId xmlns:a16="http://schemas.microsoft.com/office/drawing/2014/main" id="{507EAEF6-ABC3-4908-BD79-117B54FDFF56}"/>
              </a:ext>
            </a:extLst>
          </p:cNvPr>
          <p:cNvSpPr/>
          <p:nvPr/>
        </p:nvSpPr>
        <p:spPr>
          <a:xfrm>
            <a:off x="6812349"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901;p17">
            <a:extLst>
              <a:ext uri="{FF2B5EF4-FFF2-40B4-BE49-F238E27FC236}">
                <a16:creationId xmlns:a16="http://schemas.microsoft.com/office/drawing/2014/main" id="{91650869-6E45-4C1B-AABD-C23F26F9AA32}"/>
              </a:ext>
            </a:extLst>
          </p:cNvPr>
          <p:cNvSpPr/>
          <p:nvPr/>
        </p:nvSpPr>
        <p:spPr>
          <a:xfrm>
            <a:off x="6809652" y="5443109"/>
            <a:ext cx="2787" cy="102811"/>
          </a:xfrm>
          <a:custGeom>
            <a:avLst/>
            <a:gdLst/>
            <a:ahLst/>
            <a:cxnLst/>
            <a:rect l="l" t="t" r="r" b="b"/>
            <a:pathLst>
              <a:path w="31" h="1165" extrusionOk="0">
                <a:moveTo>
                  <a:pt x="1" y="0"/>
                </a:moveTo>
                <a:lnTo>
                  <a:pt x="1" y="1165"/>
                </a:lnTo>
                <a:lnTo>
                  <a:pt x="31" y="1165"/>
                </a:lnTo>
                <a:lnTo>
                  <a:pt x="31"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902;p17">
            <a:extLst>
              <a:ext uri="{FF2B5EF4-FFF2-40B4-BE49-F238E27FC236}">
                <a16:creationId xmlns:a16="http://schemas.microsoft.com/office/drawing/2014/main" id="{C93234B4-26A1-4EDB-9C2A-E2BCF22DFEF8}"/>
              </a:ext>
            </a:extLst>
          </p:cNvPr>
          <p:cNvSpPr/>
          <p:nvPr/>
        </p:nvSpPr>
        <p:spPr>
          <a:xfrm>
            <a:off x="6807135"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903;p17">
            <a:extLst>
              <a:ext uri="{FF2B5EF4-FFF2-40B4-BE49-F238E27FC236}">
                <a16:creationId xmlns:a16="http://schemas.microsoft.com/office/drawing/2014/main" id="{D1286771-8706-40D3-ABB0-9D0C2417B17C}"/>
              </a:ext>
            </a:extLst>
          </p:cNvPr>
          <p:cNvSpPr/>
          <p:nvPr/>
        </p:nvSpPr>
        <p:spPr>
          <a:xfrm>
            <a:off x="6804528"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904;p17">
            <a:extLst>
              <a:ext uri="{FF2B5EF4-FFF2-40B4-BE49-F238E27FC236}">
                <a16:creationId xmlns:a16="http://schemas.microsoft.com/office/drawing/2014/main" id="{52AB2CD1-CEE7-4B33-A89D-EB6CD6A52CDD}"/>
              </a:ext>
            </a:extLst>
          </p:cNvPr>
          <p:cNvSpPr/>
          <p:nvPr/>
        </p:nvSpPr>
        <p:spPr>
          <a:xfrm>
            <a:off x="6801921"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905;p17">
            <a:extLst>
              <a:ext uri="{FF2B5EF4-FFF2-40B4-BE49-F238E27FC236}">
                <a16:creationId xmlns:a16="http://schemas.microsoft.com/office/drawing/2014/main" id="{18E4593D-294E-41EF-9C51-054A46D6D5AF}"/>
              </a:ext>
            </a:extLst>
          </p:cNvPr>
          <p:cNvSpPr/>
          <p:nvPr/>
        </p:nvSpPr>
        <p:spPr>
          <a:xfrm>
            <a:off x="6799404"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906;p17">
            <a:extLst>
              <a:ext uri="{FF2B5EF4-FFF2-40B4-BE49-F238E27FC236}">
                <a16:creationId xmlns:a16="http://schemas.microsoft.com/office/drawing/2014/main" id="{455369AC-8A83-48AE-9E2F-11935993CB51}"/>
              </a:ext>
            </a:extLst>
          </p:cNvPr>
          <p:cNvSpPr/>
          <p:nvPr/>
        </p:nvSpPr>
        <p:spPr>
          <a:xfrm>
            <a:off x="679679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907;p17">
            <a:extLst>
              <a:ext uri="{FF2B5EF4-FFF2-40B4-BE49-F238E27FC236}">
                <a16:creationId xmlns:a16="http://schemas.microsoft.com/office/drawing/2014/main" id="{D571C20A-AC49-44EA-91F8-BFA555219905}"/>
              </a:ext>
            </a:extLst>
          </p:cNvPr>
          <p:cNvSpPr/>
          <p:nvPr/>
        </p:nvSpPr>
        <p:spPr>
          <a:xfrm>
            <a:off x="679418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908;p17">
            <a:extLst>
              <a:ext uri="{FF2B5EF4-FFF2-40B4-BE49-F238E27FC236}">
                <a16:creationId xmlns:a16="http://schemas.microsoft.com/office/drawing/2014/main" id="{F311E54C-0B0D-45CC-9AF4-D286BE5D7DD1}"/>
              </a:ext>
            </a:extLst>
          </p:cNvPr>
          <p:cNvSpPr/>
          <p:nvPr/>
        </p:nvSpPr>
        <p:spPr>
          <a:xfrm>
            <a:off x="679167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909;p17">
            <a:extLst>
              <a:ext uri="{FF2B5EF4-FFF2-40B4-BE49-F238E27FC236}">
                <a16:creationId xmlns:a16="http://schemas.microsoft.com/office/drawing/2014/main" id="{B1A91FB3-22DC-47B8-8A47-DF8DF4665418}"/>
              </a:ext>
            </a:extLst>
          </p:cNvPr>
          <p:cNvSpPr/>
          <p:nvPr/>
        </p:nvSpPr>
        <p:spPr>
          <a:xfrm>
            <a:off x="6788975"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910;p17">
            <a:extLst>
              <a:ext uri="{FF2B5EF4-FFF2-40B4-BE49-F238E27FC236}">
                <a16:creationId xmlns:a16="http://schemas.microsoft.com/office/drawing/2014/main" id="{DC1EA3FA-C39A-4946-89C9-1B5E4441ADB5}"/>
              </a:ext>
            </a:extLst>
          </p:cNvPr>
          <p:cNvSpPr/>
          <p:nvPr/>
        </p:nvSpPr>
        <p:spPr>
          <a:xfrm>
            <a:off x="6786458"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911;p17">
            <a:extLst>
              <a:ext uri="{FF2B5EF4-FFF2-40B4-BE49-F238E27FC236}">
                <a16:creationId xmlns:a16="http://schemas.microsoft.com/office/drawing/2014/main" id="{453FAC03-F3CA-4287-8271-5074B6A98D62}"/>
              </a:ext>
            </a:extLst>
          </p:cNvPr>
          <p:cNvSpPr/>
          <p:nvPr/>
        </p:nvSpPr>
        <p:spPr>
          <a:xfrm>
            <a:off x="6783851"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912;p17">
            <a:extLst>
              <a:ext uri="{FF2B5EF4-FFF2-40B4-BE49-F238E27FC236}">
                <a16:creationId xmlns:a16="http://schemas.microsoft.com/office/drawing/2014/main" id="{57D73134-7D79-48EE-AB4E-283F7E904C4A}"/>
              </a:ext>
            </a:extLst>
          </p:cNvPr>
          <p:cNvSpPr/>
          <p:nvPr/>
        </p:nvSpPr>
        <p:spPr>
          <a:xfrm>
            <a:off x="6781244"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913;p17">
            <a:extLst>
              <a:ext uri="{FF2B5EF4-FFF2-40B4-BE49-F238E27FC236}">
                <a16:creationId xmlns:a16="http://schemas.microsoft.com/office/drawing/2014/main" id="{40FF62D9-BAEC-4CBD-9FD2-5FFE57ED0034}"/>
              </a:ext>
            </a:extLst>
          </p:cNvPr>
          <p:cNvSpPr/>
          <p:nvPr/>
        </p:nvSpPr>
        <p:spPr>
          <a:xfrm>
            <a:off x="6778726"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914;p17">
            <a:extLst>
              <a:ext uri="{FF2B5EF4-FFF2-40B4-BE49-F238E27FC236}">
                <a16:creationId xmlns:a16="http://schemas.microsoft.com/office/drawing/2014/main" id="{D60834C6-3F33-425B-B0F6-783FAD25322E}"/>
              </a:ext>
            </a:extLst>
          </p:cNvPr>
          <p:cNvSpPr/>
          <p:nvPr/>
        </p:nvSpPr>
        <p:spPr>
          <a:xfrm>
            <a:off x="6776119"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915;p17">
            <a:extLst>
              <a:ext uri="{FF2B5EF4-FFF2-40B4-BE49-F238E27FC236}">
                <a16:creationId xmlns:a16="http://schemas.microsoft.com/office/drawing/2014/main" id="{1C417B6D-A3B7-4544-B3EC-23D806B0E086}"/>
              </a:ext>
            </a:extLst>
          </p:cNvPr>
          <p:cNvSpPr/>
          <p:nvPr/>
        </p:nvSpPr>
        <p:spPr>
          <a:xfrm>
            <a:off x="6773512"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916;p17">
            <a:extLst>
              <a:ext uri="{FF2B5EF4-FFF2-40B4-BE49-F238E27FC236}">
                <a16:creationId xmlns:a16="http://schemas.microsoft.com/office/drawing/2014/main" id="{5DC3BB91-199F-4B6C-B752-60515BC84233}"/>
              </a:ext>
            </a:extLst>
          </p:cNvPr>
          <p:cNvSpPr/>
          <p:nvPr/>
        </p:nvSpPr>
        <p:spPr>
          <a:xfrm>
            <a:off x="6770905" y="5443109"/>
            <a:ext cx="2697" cy="102811"/>
          </a:xfrm>
          <a:custGeom>
            <a:avLst/>
            <a:gdLst/>
            <a:ahLst/>
            <a:cxnLst/>
            <a:rect l="l" t="t" r="r" b="b"/>
            <a:pathLst>
              <a:path w="30" h="1165" extrusionOk="0">
                <a:moveTo>
                  <a:pt x="0" y="0"/>
                </a:moveTo>
                <a:lnTo>
                  <a:pt x="0" y="1165"/>
                </a:lnTo>
                <a:lnTo>
                  <a:pt x="30" y="1165"/>
                </a:lnTo>
                <a:lnTo>
                  <a:pt x="30"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917;p17">
            <a:extLst>
              <a:ext uri="{FF2B5EF4-FFF2-40B4-BE49-F238E27FC236}">
                <a16:creationId xmlns:a16="http://schemas.microsoft.com/office/drawing/2014/main" id="{5E06D06A-E079-4489-93A5-18B7F4ED672E}"/>
              </a:ext>
            </a:extLst>
          </p:cNvPr>
          <p:cNvSpPr/>
          <p:nvPr/>
        </p:nvSpPr>
        <p:spPr>
          <a:xfrm>
            <a:off x="6768298" y="5443109"/>
            <a:ext cx="2697" cy="102811"/>
          </a:xfrm>
          <a:custGeom>
            <a:avLst/>
            <a:gdLst/>
            <a:ahLst/>
            <a:cxnLst/>
            <a:rect l="l" t="t" r="r" b="b"/>
            <a:pathLst>
              <a:path w="30" h="1165" extrusionOk="0">
                <a:moveTo>
                  <a:pt x="0" y="0"/>
                </a:moveTo>
                <a:lnTo>
                  <a:pt x="0" y="1165"/>
                </a:lnTo>
                <a:lnTo>
                  <a:pt x="29" y="1165"/>
                </a:lnTo>
                <a:lnTo>
                  <a:pt x="29"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918;p17">
            <a:extLst>
              <a:ext uri="{FF2B5EF4-FFF2-40B4-BE49-F238E27FC236}">
                <a16:creationId xmlns:a16="http://schemas.microsoft.com/office/drawing/2014/main" id="{841A794B-43E2-4933-803F-F7904BA18BAA}"/>
              </a:ext>
            </a:extLst>
          </p:cNvPr>
          <p:cNvSpPr/>
          <p:nvPr/>
        </p:nvSpPr>
        <p:spPr>
          <a:xfrm>
            <a:off x="6765691"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919;p17">
            <a:extLst>
              <a:ext uri="{FF2B5EF4-FFF2-40B4-BE49-F238E27FC236}">
                <a16:creationId xmlns:a16="http://schemas.microsoft.com/office/drawing/2014/main" id="{C34EBF75-691D-4AA1-BC62-2DCDEF27B126}"/>
              </a:ext>
            </a:extLst>
          </p:cNvPr>
          <p:cNvSpPr/>
          <p:nvPr/>
        </p:nvSpPr>
        <p:spPr>
          <a:xfrm>
            <a:off x="6763173"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920;p17">
            <a:extLst>
              <a:ext uri="{FF2B5EF4-FFF2-40B4-BE49-F238E27FC236}">
                <a16:creationId xmlns:a16="http://schemas.microsoft.com/office/drawing/2014/main" id="{F6BD8A28-267D-468D-A58F-6C7742934EE5}"/>
              </a:ext>
            </a:extLst>
          </p:cNvPr>
          <p:cNvSpPr/>
          <p:nvPr/>
        </p:nvSpPr>
        <p:spPr>
          <a:xfrm>
            <a:off x="6760566"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921;p17">
            <a:extLst>
              <a:ext uri="{FF2B5EF4-FFF2-40B4-BE49-F238E27FC236}">
                <a16:creationId xmlns:a16="http://schemas.microsoft.com/office/drawing/2014/main" id="{321B3C13-6B58-44AF-A345-F91622586433}"/>
              </a:ext>
            </a:extLst>
          </p:cNvPr>
          <p:cNvSpPr/>
          <p:nvPr/>
        </p:nvSpPr>
        <p:spPr>
          <a:xfrm>
            <a:off x="6757959"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922;p17">
            <a:extLst>
              <a:ext uri="{FF2B5EF4-FFF2-40B4-BE49-F238E27FC236}">
                <a16:creationId xmlns:a16="http://schemas.microsoft.com/office/drawing/2014/main" id="{76E3C2A1-CE39-41CD-BA77-E2CDD9828879}"/>
              </a:ext>
            </a:extLst>
          </p:cNvPr>
          <p:cNvSpPr/>
          <p:nvPr/>
        </p:nvSpPr>
        <p:spPr>
          <a:xfrm>
            <a:off x="6755352"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923;p17">
            <a:extLst>
              <a:ext uri="{FF2B5EF4-FFF2-40B4-BE49-F238E27FC236}">
                <a16:creationId xmlns:a16="http://schemas.microsoft.com/office/drawing/2014/main" id="{3D023E82-89D4-4EB3-8B72-85A689929C6A}"/>
              </a:ext>
            </a:extLst>
          </p:cNvPr>
          <p:cNvSpPr/>
          <p:nvPr/>
        </p:nvSpPr>
        <p:spPr>
          <a:xfrm>
            <a:off x="6752745"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924;p17">
            <a:extLst>
              <a:ext uri="{FF2B5EF4-FFF2-40B4-BE49-F238E27FC236}">
                <a16:creationId xmlns:a16="http://schemas.microsoft.com/office/drawing/2014/main" id="{507CE625-1EE3-485A-9661-AFE916EA194F}"/>
              </a:ext>
            </a:extLst>
          </p:cNvPr>
          <p:cNvSpPr/>
          <p:nvPr/>
        </p:nvSpPr>
        <p:spPr>
          <a:xfrm>
            <a:off x="6750138"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925;p17">
            <a:extLst>
              <a:ext uri="{FF2B5EF4-FFF2-40B4-BE49-F238E27FC236}">
                <a16:creationId xmlns:a16="http://schemas.microsoft.com/office/drawing/2014/main" id="{B3B9E0D0-FF17-4DB4-86BE-FF7FD62B4103}"/>
              </a:ext>
            </a:extLst>
          </p:cNvPr>
          <p:cNvSpPr/>
          <p:nvPr/>
        </p:nvSpPr>
        <p:spPr>
          <a:xfrm>
            <a:off x="6747620"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926;p17">
            <a:extLst>
              <a:ext uri="{FF2B5EF4-FFF2-40B4-BE49-F238E27FC236}">
                <a16:creationId xmlns:a16="http://schemas.microsoft.com/office/drawing/2014/main" id="{92CF4A7B-8C67-43BE-945D-4E2417114A68}"/>
              </a:ext>
            </a:extLst>
          </p:cNvPr>
          <p:cNvSpPr/>
          <p:nvPr/>
        </p:nvSpPr>
        <p:spPr>
          <a:xfrm>
            <a:off x="6745013" y="5443109"/>
            <a:ext cx="2697" cy="102811"/>
          </a:xfrm>
          <a:custGeom>
            <a:avLst/>
            <a:gdLst/>
            <a:ahLst/>
            <a:cxnLst/>
            <a:rect l="l" t="t" r="r" b="b"/>
            <a:pathLst>
              <a:path w="30" h="1165" extrusionOk="0">
                <a:moveTo>
                  <a:pt x="1" y="0"/>
                </a:moveTo>
                <a:lnTo>
                  <a:pt x="1"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927;p17">
            <a:extLst>
              <a:ext uri="{FF2B5EF4-FFF2-40B4-BE49-F238E27FC236}">
                <a16:creationId xmlns:a16="http://schemas.microsoft.com/office/drawing/2014/main" id="{55E66882-EE09-4087-B0B4-0C25B172DB67}"/>
              </a:ext>
            </a:extLst>
          </p:cNvPr>
          <p:cNvSpPr/>
          <p:nvPr/>
        </p:nvSpPr>
        <p:spPr>
          <a:xfrm>
            <a:off x="6742406" y="5443109"/>
            <a:ext cx="2697" cy="102811"/>
          </a:xfrm>
          <a:custGeom>
            <a:avLst/>
            <a:gdLst/>
            <a:ahLst/>
            <a:cxnLst/>
            <a:rect l="l" t="t" r="r" b="b"/>
            <a:pathLst>
              <a:path w="30"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928;p17">
            <a:extLst>
              <a:ext uri="{FF2B5EF4-FFF2-40B4-BE49-F238E27FC236}">
                <a16:creationId xmlns:a16="http://schemas.microsoft.com/office/drawing/2014/main" id="{B5245697-F097-47AF-B92A-CC9975FA229D}"/>
              </a:ext>
            </a:extLst>
          </p:cNvPr>
          <p:cNvSpPr/>
          <p:nvPr/>
        </p:nvSpPr>
        <p:spPr>
          <a:xfrm>
            <a:off x="6739889" y="5443109"/>
            <a:ext cx="2607" cy="102811"/>
          </a:xfrm>
          <a:custGeom>
            <a:avLst/>
            <a:gdLst/>
            <a:ahLst/>
            <a:cxnLst/>
            <a:rect l="l" t="t" r="r" b="b"/>
            <a:pathLst>
              <a:path w="29" h="1165" extrusionOk="0">
                <a:moveTo>
                  <a:pt x="0" y="0"/>
                </a:moveTo>
                <a:lnTo>
                  <a:pt x="0" y="1165"/>
                </a:lnTo>
                <a:lnTo>
                  <a:pt x="29" y="1165"/>
                </a:lnTo>
                <a:lnTo>
                  <a:pt x="29"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929;p17">
            <a:extLst>
              <a:ext uri="{FF2B5EF4-FFF2-40B4-BE49-F238E27FC236}">
                <a16:creationId xmlns:a16="http://schemas.microsoft.com/office/drawing/2014/main" id="{6D066DCA-DF16-4D5B-AC77-D3B87F6D23DC}"/>
              </a:ext>
            </a:extLst>
          </p:cNvPr>
          <p:cNvSpPr/>
          <p:nvPr/>
        </p:nvSpPr>
        <p:spPr>
          <a:xfrm>
            <a:off x="6737192" y="5443109"/>
            <a:ext cx="2787" cy="102811"/>
          </a:xfrm>
          <a:custGeom>
            <a:avLst/>
            <a:gdLst/>
            <a:ahLst/>
            <a:cxnLst/>
            <a:rect l="l" t="t" r="r" b="b"/>
            <a:pathLst>
              <a:path w="31" h="1165" extrusionOk="0">
                <a:moveTo>
                  <a:pt x="1" y="0"/>
                </a:moveTo>
                <a:lnTo>
                  <a:pt x="1" y="1165"/>
                </a:lnTo>
                <a:lnTo>
                  <a:pt x="30" y="1165"/>
                </a:lnTo>
                <a:lnTo>
                  <a:pt x="30"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930;p17">
            <a:extLst>
              <a:ext uri="{FF2B5EF4-FFF2-40B4-BE49-F238E27FC236}">
                <a16:creationId xmlns:a16="http://schemas.microsoft.com/office/drawing/2014/main" id="{6C23AA42-C4DA-484E-BA49-DDDC1CF601A5}"/>
              </a:ext>
            </a:extLst>
          </p:cNvPr>
          <p:cNvSpPr/>
          <p:nvPr/>
        </p:nvSpPr>
        <p:spPr>
          <a:xfrm>
            <a:off x="6737192" y="5443109"/>
            <a:ext cx="90" cy="102811"/>
          </a:xfrm>
          <a:custGeom>
            <a:avLst/>
            <a:gdLst/>
            <a:ahLst/>
            <a:cxnLst/>
            <a:rect l="l" t="t" r="r" b="b"/>
            <a:pathLst>
              <a:path w="1" h="1165" extrusionOk="0">
                <a:moveTo>
                  <a:pt x="1" y="0"/>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933;p17">
            <a:extLst>
              <a:ext uri="{FF2B5EF4-FFF2-40B4-BE49-F238E27FC236}">
                <a16:creationId xmlns:a16="http://schemas.microsoft.com/office/drawing/2014/main" id="{C329254A-A4BB-4DE5-8A28-EACD171F572E}"/>
              </a:ext>
            </a:extLst>
          </p:cNvPr>
          <p:cNvSpPr/>
          <p:nvPr/>
        </p:nvSpPr>
        <p:spPr>
          <a:xfrm>
            <a:off x="2286187" y="2532348"/>
            <a:ext cx="4493741" cy="2761784"/>
          </a:xfrm>
          <a:custGeom>
            <a:avLst/>
            <a:gdLst/>
            <a:ahLst/>
            <a:cxnLst/>
            <a:rect l="l" t="t" r="r" b="b"/>
            <a:pathLst>
              <a:path w="49986" h="31295" extrusionOk="0">
                <a:moveTo>
                  <a:pt x="1" y="1"/>
                </a:moveTo>
                <a:lnTo>
                  <a:pt x="1" y="31294"/>
                </a:lnTo>
                <a:lnTo>
                  <a:pt x="49985" y="31294"/>
                </a:lnTo>
                <a:lnTo>
                  <a:pt x="4998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943;p17">
            <a:extLst>
              <a:ext uri="{FF2B5EF4-FFF2-40B4-BE49-F238E27FC236}">
                <a16:creationId xmlns:a16="http://schemas.microsoft.com/office/drawing/2014/main" id="{39AE1762-D8DE-44EF-B16F-B572F14F6D49}"/>
              </a:ext>
            </a:extLst>
          </p:cNvPr>
          <p:cNvSpPr/>
          <p:nvPr/>
        </p:nvSpPr>
        <p:spPr>
          <a:xfrm>
            <a:off x="4569945" y="5738130"/>
            <a:ext cx="90" cy="54627"/>
          </a:xfrm>
          <a:custGeom>
            <a:avLst/>
            <a:gdLst/>
            <a:ahLst/>
            <a:cxnLst/>
            <a:rect l="l" t="t" r="r" b="b"/>
            <a:pathLst>
              <a:path w="1" h="619" extrusionOk="0">
                <a:moveTo>
                  <a:pt x="0" y="618"/>
                </a:move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944;p17">
            <a:extLst>
              <a:ext uri="{FF2B5EF4-FFF2-40B4-BE49-F238E27FC236}">
                <a16:creationId xmlns:a16="http://schemas.microsoft.com/office/drawing/2014/main" id="{64351826-F90D-4B57-BD0A-37F54401D36E}"/>
              </a:ext>
            </a:extLst>
          </p:cNvPr>
          <p:cNvSpPr/>
          <p:nvPr/>
        </p:nvSpPr>
        <p:spPr>
          <a:xfrm>
            <a:off x="456688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945;p17">
            <a:extLst>
              <a:ext uri="{FF2B5EF4-FFF2-40B4-BE49-F238E27FC236}">
                <a16:creationId xmlns:a16="http://schemas.microsoft.com/office/drawing/2014/main" id="{41913952-AA54-474D-8F17-904187E4C201}"/>
              </a:ext>
            </a:extLst>
          </p:cNvPr>
          <p:cNvSpPr/>
          <p:nvPr/>
        </p:nvSpPr>
        <p:spPr>
          <a:xfrm>
            <a:off x="456383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946;p17">
            <a:extLst>
              <a:ext uri="{FF2B5EF4-FFF2-40B4-BE49-F238E27FC236}">
                <a16:creationId xmlns:a16="http://schemas.microsoft.com/office/drawing/2014/main" id="{4B006A30-16DF-4F6F-83FE-D643E57919AA}"/>
              </a:ext>
            </a:extLst>
          </p:cNvPr>
          <p:cNvSpPr/>
          <p:nvPr/>
        </p:nvSpPr>
        <p:spPr>
          <a:xfrm>
            <a:off x="4560685"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947;p17">
            <a:extLst>
              <a:ext uri="{FF2B5EF4-FFF2-40B4-BE49-F238E27FC236}">
                <a16:creationId xmlns:a16="http://schemas.microsoft.com/office/drawing/2014/main" id="{5533D255-DAD5-413C-8681-AC04F141EC35}"/>
              </a:ext>
            </a:extLst>
          </p:cNvPr>
          <p:cNvSpPr/>
          <p:nvPr/>
        </p:nvSpPr>
        <p:spPr>
          <a:xfrm>
            <a:off x="4557719"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948;p17">
            <a:extLst>
              <a:ext uri="{FF2B5EF4-FFF2-40B4-BE49-F238E27FC236}">
                <a16:creationId xmlns:a16="http://schemas.microsoft.com/office/drawing/2014/main" id="{B36F4CA6-AAE3-4956-8DF4-4C378DCCDE89}"/>
              </a:ext>
            </a:extLst>
          </p:cNvPr>
          <p:cNvSpPr/>
          <p:nvPr/>
        </p:nvSpPr>
        <p:spPr>
          <a:xfrm>
            <a:off x="4554662"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949;p17">
            <a:extLst>
              <a:ext uri="{FF2B5EF4-FFF2-40B4-BE49-F238E27FC236}">
                <a16:creationId xmlns:a16="http://schemas.microsoft.com/office/drawing/2014/main" id="{2C6CE334-2F12-470B-B893-7FD954D510D7}"/>
              </a:ext>
            </a:extLst>
          </p:cNvPr>
          <p:cNvSpPr/>
          <p:nvPr/>
        </p:nvSpPr>
        <p:spPr>
          <a:xfrm>
            <a:off x="455160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950;p17">
            <a:extLst>
              <a:ext uri="{FF2B5EF4-FFF2-40B4-BE49-F238E27FC236}">
                <a16:creationId xmlns:a16="http://schemas.microsoft.com/office/drawing/2014/main" id="{34EB0187-A282-4891-AA6C-DAEF704056B6}"/>
              </a:ext>
            </a:extLst>
          </p:cNvPr>
          <p:cNvSpPr/>
          <p:nvPr/>
        </p:nvSpPr>
        <p:spPr>
          <a:xfrm>
            <a:off x="4548549"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951;p17">
            <a:extLst>
              <a:ext uri="{FF2B5EF4-FFF2-40B4-BE49-F238E27FC236}">
                <a16:creationId xmlns:a16="http://schemas.microsoft.com/office/drawing/2014/main" id="{B855CF4A-D545-4B76-A5DD-F43D4936FD54}"/>
              </a:ext>
            </a:extLst>
          </p:cNvPr>
          <p:cNvSpPr/>
          <p:nvPr/>
        </p:nvSpPr>
        <p:spPr>
          <a:xfrm>
            <a:off x="4545582"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952;p17">
            <a:extLst>
              <a:ext uri="{FF2B5EF4-FFF2-40B4-BE49-F238E27FC236}">
                <a16:creationId xmlns:a16="http://schemas.microsoft.com/office/drawing/2014/main" id="{1A3FBC21-F10E-409C-A97E-7AB128DCE846}"/>
              </a:ext>
            </a:extLst>
          </p:cNvPr>
          <p:cNvSpPr/>
          <p:nvPr/>
        </p:nvSpPr>
        <p:spPr>
          <a:xfrm>
            <a:off x="454252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953;p17">
            <a:extLst>
              <a:ext uri="{FF2B5EF4-FFF2-40B4-BE49-F238E27FC236}">
                <a16:creationId xmlns:a16="http://schemas.microsoft.com/office/drawing/2014/main" id="{41A843D3-9E83-42F3-AD76-8A9E91E25790}"/>
              </a:ext>
            </a:extLst>
          </p:cNvPr>
          <p:cNvSpPr/>
          <p:nvPr/>
        </p:nvSpPr>
        <p:spPr>
          <a:xfrm>
            <a:off x="453946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954;p17">
            <a:extLst>
              <a:ext uri="{FF2B5EF4-FFF2-40B4-BE49-F238E27FC236}">
                <a16:creationId xmlns:a16="http://schemas.microsoft.com/office/drawing/2014/main" id="{F231BEC2-565D-4A03-9A1B-30183B838829}"/>
              </a:ext>
            </a:extLst>
          </p:cNvPr>
          <p:cNvSpPr/>
          <p:nvPr/>
        </p:nvSpPr>
        <p:spPr>
          <a:xfrm>
            <a:off x="453632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955;p17">
            <a:extLst>
              <a:ext uri="{FF2B5EF4-FFF2-40B4-BE49-F238E27FC236}">
                <a16:creationId xmlns:a16="http://schemas.microsoft.com/office/drawing/2014/main" id="{0E22812F-5460-45F9-B307-C664AE40FC11}"/>
              </a:ext>
            </a:extLst>
          </p:cNvPr>
          <p:cNvSpPr/>
          <p:nvPr/>
        </p:nvSpPr>
        <p:spPr>
          <a:xfrm>
            <a:off x="453335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956;p17">
            <a:extLst>
              <a:ext uri="{FF2B5EF4-FFF2-40B4-BE49-F238E27FC236}">
                <a16:creationId xmlns:a16="http://schemas.microsoft.com/office/drawing/2014/main" id="{DA62BC7F-2C59-49A9-BFF7-CAF63F22C2CB}"/>
              </a:ext>
            </a:extLst>
          </p:cNvPr>
          <p:cNvSpPr/>
          <p:nvPr/>
        </p:nvSpPr>
        <p:spPr>
          <a:xfrm>
            <a:off x="453029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957;p17">
            <a:extLst>
              <a:ext uri="{FF2B5EF4-FFF2-40B4-BE49-F238E27FC236}">
                <a16:creationId xmlns:a16="http://schemas.microsoft.com/office/drawing/2014/main" id="{2D1BB12E-EDD3-4964-8E1C-D764788AE9F1}"/>
              </a:ext>
            </a:extLst>
          </p:cNvPr>
          <p:cNvSpPr/>
          <p:nvPr/>
        </p:nvSpPr>
        <p:spPr>
          <a:xfrm>
            <a:off x="4527242"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958;p17">
            <a:extLst>
              <a:ext uri="{FF2B5EF4-FFF2-40B4-BE49-F238E27FC236}">
                <a16:creationId xmlns:a16="http://schemas.microsoft.com/office/drawing/2014/main" id="{B6518289-BDD2-4866-9F8B-A9DC6A7DD41A}"/>
              </a:ext>
            </a:extLst>
          </p:cNvPr>
          <p:cNvSpPr/>
          <p:nvPr/>
        </p:nvSpPr>
        <p:spPr>
          <a:xfrm>
            <a:off x="452418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959;p17">
            <a:extLst>
              <a:ext uri="{FF2B5EF4-FFF2-40B4-BE49-F238E27FC236}">
                <a16:creationId xmlns:a16="http://schemas.microsoft.com/office/drawing/2014/main" id="{0502618E-54C7-40E8-8609-B55EDFDD7425}"/>
              </a:ext>
            </a:extLst>
          </p:cNvPr>
          <p:cNvSpPr/>
          <p:nvPr/>
        </p:nvSpPr>
        <p:spPr>
          <a:xfrm>
            <a:off x="452121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960;p17">
            <a:extLst>
              <a:ext uri="{FF2B5EF4-FFF2-40B4-BE49-F238E27FC236}">
                <a16:creationId xmlns:a16="http://schemas.microsoft.com/office/drawing/2014/main" id="{ED75D95A-C1A4-42B1-9274-AAFFC458BF28}"/>
              </a:ext>
            </a:extLst>
          </p:cNvPr>
          <p:cNvSpPr/>
          <p:nvPr/>
        </p:nvSpPr>
        <p:spPr>
          <a:xfrm>
            <a:off x="4518072"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961;p17">
            <a:extLst>
              <a:ext uri="{FF2B5EF4-FFF2-40B4-BE49-F238E27FC236}">
                <a16:creationId xmlns:a16="http://schemas.microsoft.com/office/drawing/2014/main" id="{0108AFFB-1492-4F26-9D4F-6041FF0E36F3}"/>
              </a:ext>
            </a:extLst>
          </p:cNvPr>
          <p:cNvSpPr/>
          <p:nvPr/>
        </p:nvSpPr>
        <p:spPr>
          <a:xfrm>
            <a:off x="451501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962;p17">
            <a:extLst>
              <a:ext uri="{FF2B5EF4-FFF2-40B4-BE49-F238E27FC236}">
                <a16:creationId xmlns:a16="http://schemas.microsoft.com/office/drawing/2014/main" id="{D27A0A48-16A6-41E5-99D4-F5C33CBE9C00}"/>
              </a:ext>
            </a:extLst>
          </p:cNvPr>
          <p:cNvSpPr/>
          <p:nvPr/>
        </p:nvSpPr>
        <p:spPr>
          <a:xfrm>
            <a:off x="451195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963;p17">
            <a:extLst>
              <a:ext uri="{FF2B5EF4-FFF2-40B4-BE49-F238E27FC236}">
                <a16:creationId xmlns:a16="http://schemas.microsoft.com/office/drawing/2014/main" id="{BBD588EF-54E6-40CC-AAA8-B776D6A6F1CA}"/>
              </a:ext>
            </a:extLst>
          </p:cNvPr>
          <p:cNvSpPr/>
          <p:nvPr/>
        </p:nvSpPr>
        <p:spPr>
          <a:xfrm>
            <a:off x="4508902"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964;p17">
            <a:extLst>
              <a:ext uri="{FF2B5EF4-FFF2-40B4-BE49-F238E27FC236}">
                <a16:creationId xmlns:a16="http://schemas.microsoft.com/office/drawing/2014/main" id="{A3B43DD8-33A6-4014-B4C5-7B1963192524}"/>
              </a:ext>
            </a:extLst>
          </p:cNvPr>
          <p:cNvSpPr/>
          <p:nvPr/>
        </p:nvSpPr>
        <p:spPr>
          <a:xfrm>
            <a:off x="450593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965;p17">
            <a:extLst>
              <a:ext uri="{FF2B5EF4-FFF2-40B4-BE49-F238E27FC236}">
                <a16:creationId xmlns:a16="http://schemas.microsoft.com/office/drawing/2014/main" id="{135C1E65-58AE-4A23-8581-4FBE5DA12E21}"/>
              </a:ext>
            </a:extLst>
          </p:cNvPr>
          <p:cNvSpPr/>
          <p:nvPr/>
        </p:nvSpPr>
        <p:spPr>
          <a:xfrm>
            <a:off x="450287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966;p17">
            <a:extLst>
              <a:ext uri="{FF2B5EF4-FFF2-40B4-BE49-F238E27FC236}">
                <a16:creationId xmlns:a16="http://schemas.microsoft.com/office/drawing/2014/main" id="{41A546E3-5B59-4BF6-841F-590702D6F798}"/>
              </a:ext>
            </a:extLst>
          </p:cNvPr>
          <p:cNvSpPr/>
          <p:nvPr/>
        </p:nvSpPr>
        <p:spPr>
          <a:xfrm>
            <a:off x="4499732"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967;p17">
            <a:extLst>
              <a:ext uri="{FF2B5EF4-FFF2-40B4-BE49-F238E27FC236}">
                <a16:creationId xmlns:a16="http://schemas.microsoft.com/office/drawing/2014/main" id="{1B855E98-2154-4827-A0A3-FF403CEA992C}"/>
              </a:ext>
            </a:extLst>
          </p:cNvPr>
          <p:cNvSpPr/>
          <p:nvPr/>
        </p:nvSpPr>
        <p:spPr>
          <a:xfrm>
            <a:off x="4496676"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968;p17">
            <a:extLst>
              <a:ext uri="{FF2B5EF4-FFF2-40B4-BE49-F238E27FC236}">
                <a16:creationId xmlns:a16="http://schemas.microsoft.com/office/drawing/2014/main" id="{28644C70-21F8-4A47-84E4-F131498D4BE8}"/>
              </a:ext>
            </a:extLst>
          </p:cNvPr>
          <p:cNvSpPr/>
          <p:nvPr/>
        </p:nvSpPr>
        <p:spPr>
          <a:xfrm>
            <a:off x="449370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969;p17">
            <a:extLst>
              <a:ext uri="{FF2B5EF4-FFF2-40B4-BE49-F238E27FC236}">
                <a16:creationId xmlns:a16="http://schemas.microsoft.com/office/drawing/2014/main" id="{42B7D8AC-38A4-4B78-8380-A1D859B64454}"/>
              </a:ext>
            </a:extLst>
          </p:cNvPr>
          <p:cNvSpPr/>
          <p:nvPr/>
        </p:nvSpPr>
        <p:spPr>
          <a:xfrm>
            <a:off x="4490652"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970;p17">
            <a:extLst>
              <a:ext uri="{FF2B5EF4-FFF2-40B4-BE49-F238E27FC236}">
                <a16:creationId xmlns:a16="http://schemas.microsoft.com/office/drawing/2014/main" id="{31FE83D1-FFF2-4B97-9DA2-EA68B900633D}"/>
              </a:ext>
            </a:extLst>
          </p:cNvPr>
          <p:cNvSpPr/>
          <p:nvPr/>
        </p:nvSpPr>
        <p:spPr>
          <a:xfrm>
            <a:off x="448759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971;p17">
            <a:extLst>
              <a:ext uri="{FF2B5EF4-FFF2-40B4-BE49-F238E27FC236}">
                <a16:creationId xmlns:a16="http://schemas.microsoft.com/office/drawing/2014/main" id="{935A95ED-A204-4F6B-9C2C-99FC72984B87}"/>
              </a:ext>
            </a:extLst>
          </p:cNvPr>
          <p:cNvSpPr/>
          <p:nvPr/>
        </p:nvSpPr>
        <p:spPr>
          <a:xfrm>
            <a:off x="4484539"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972;p17">
            <a:extLst>
              <a:ext uri="{FF2B5EF4-FFF2-40B4-BE49-F238E27FC236}">
                <a16:creationId xmlns:a16="http://schemas.microsoft.com/office/drawing/2014/main" id="{9EA22454-30AF-4F03-8CD1-6F783E7EC089}"/>
              </a:ext>
            </a:extLst>
          </p:cNvPr>
          <p:cNvSpPr/>
          <p:nvPr/>
        </p:nvSpPr>
        <p:spPr>
          <a:xfrm>
            <a:off x="4481572"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973;p17">
            <a:extLst>
              <a:ext uri="{FF2B5EF4-FFF2-40B4-BE49-F238E27FC236}">
                <a16:creationId xmlns:a16="http://schemas.microsoft.com/office/drawing/2014/main" id="{5D064D38-B793-436E-A232-6541079F54DA}"/>
              </a:ext>
            </a:extLst>
          </p:cNvPr>
          <p:cNvSpPr/>
          <p:nvPr/>
        </p:nvSpPr>
        <p:spPr>
          <a:xfrm>
            <a:off x="447851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974;p17">
            <a:extLst>
              <a:ext uri="{FF2B5EF4-FFF2-40B4-BE49-F238E27FC236}">
                <a16:creationId xmlns:a16="http://schemas.microsoft.com/office/drawing/2014/main" id="{8D9AA70D-4CAE-4DF9-B681-39924ADDD54F}"/>
              </a:ext>
            </a:extLst>
          </p:cNvPr>
          <p:cNvSpPr/>
          <p:nvPr/>
        </p:nvSpPr>
        <p:spPr>
          <a:xfrm>
            <a:off x="447536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975;p17">
            <a:extLst>
              <a:ext uri="{FF2B5EF4-FFF2-40B4-BE49-F238E27FC236}">
                <a16:creationId xmlns:a16="http://schemas.microsoft.com/office/drawing/2014/main" id="{0B135FCD-C1EC-476D-A75B-BC20BD64AB83}"/>
              </a:ext>
            </a:extLst>
          </p:cNvPr>
          <p:cNvSpPr/>
          <p:nvPr/>
        </p:nvSpPr>
        <p:spPr>
          <a:xfrm>
            <a:off x="447231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976;p17">
            <a:extLst>
              <a:ext uri="{FF2B5EF4-FFF2-40B4-BE49-F238E27FC236}">
                <a16:creationId xmlns:a16="http://schemas.microsoft.com/office/drawing/2014/main" id="{17B93F8F-533C-45BE-A479-081E81A738DF}"/>
              </a:ext>
            </a:extLst>
          </p:cNvPr>
          <p:cNvSpPr/>
          <p:nvPr/>
        </p:nvSpPr>
        <p:spPr>
          <a:xfrm>
            <a:off x="446925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977;p17">
            <a:extLst>
              <a:ext uri="{FF2B5EF4-FFF2-40B4-BE49-F238E27FC236}">
                <a16:creationId xmlns:a16="http://schemas.microsoft.com/office/drawing/2014/main" id="{E65C9D10-F009-4E2B-9B0E-F5DEEF10FD91}"/>
              </a:ext>
            </a:extLst>
          </p:cNvPr>
          <p:cNvSpPr/>
          <p:nvPr/>
        </p:nvSpPr>
        <p:spPr>
          <a:xfrm>
            <a:off x="4466289"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978;p17">
            <a:extLst>
              <a:ext uri="{FF2B5EF4-FFF2-40B4-BE49-F238E27FC236}">
                <a16:creationId xmlns:a16="http://schemas.microsoft.com/office/drawing/2014/main" id="{72E49B2D-87B8-4548-9B84-26E20490A06A}"/>
              </a:ext>
            </a:extLst>
          </p:cNvPr>
          <p:cNvSpPr/>
          <p:nvPr/>
        </p:nvSpPr>
        <p:spPr>
          <a:xfrm>
            <a:off x="446323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979;p17">
            <a:extLst>
              <a:ext uri="{FF2B5EF4-FFF2-40B4-BE49-F238E27FC236}">
                <a16:creationId xmlns:a16="http://schemas.microsoft.com/office/drawing/2014/main" id="{1F044C8B-4AC8-428B-A8EA-3BCB8A41C881}"/>
              </a:ext>
            </a:extLst>
          </p:cNvPr>
          <p:cNvSpPr/>
          <p:nvPr/>
        </p:nvSpPr>
        <p:spPr>
          <a:xfrm>
            <a:off x="446017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980;p17">
            <a:extLst>
              <a:ext uri="{FF2B5EF4-FFF2-40B4-BE49-F238E27FC236}">
                <a16:creationId xmlns:a16="http://schemas.microsoft.com/office/drawing/2014/main" id="{770D3067-DC9E-4D00-8BA1-368B2F778F67}"/>
              </a:ext>
            </a:extLst>
          </p:cNvPr>
          <p:cNvSpPr/>
          <p:nvPr/>
        </p:nvSpPr>
        <p:spPr>
          <a:xfrm>
            <a:off x="4457029"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981;p17">
            <a:extLst>
              <a:ext uri="{FF2B5EF4-FFF2-40B4-BE49-F238E27FC236}">
                <a16:creationId xmlns:a16="http://schemas.microsoft.com/office/drawing/2014/main" id="{C4E1B40D-5F67-4C9E-8AE4-A3B25AD09377}"/>
              </a:ext>
            </a:extLst>
          </p:cNvPr>
          <p:cNvSpPr/>
          <p:nvPr/>
        </p:nvSpPr>
        <p:spPr>
          <a:xfrm>
            <a:off x="4454063"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982;p17">
            <a:extLst>
              <a:ext uri="{FF2B5EF4-FFF2-40B4-BE49-F238E27FC236}">
                <a16:creationId xmlns:a16="http://schemas.microsoft.com/office/drawing/2014/main" id="{A4888A53-2B8B-4CAA-854B-EBFFBCF4C262}"/>
              </a:ext>
            </a:extLst>
          </p:cNvPr>
          <p:cNvSpPr/>
          <p:nvPr/>
        </p:nvSpPr>
        <p:spPr>
          <a:xfrm>
            <a:off x="445100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983;p17">
            <a:extLst>
              <a:ext uri="{FF2B5EF4-FFF2-40B4-BE49-F238E27FC236}">
                <a16:creationId xmlns:a16="http://schemas.microsoft.com/office/drawing/2014/main" id="{A12EC396-D9C6-4732-9EDD-E832786DD53D}"/>
              </a:ext>
            </a:extLst>
          </p:cNvPr>
          <p:cNvSpPr/>
          <p:nvPr/>
        </p:nvSpPr>
        <p:spPr>
          <a:xfrm>
            <a:off x="4447949"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984;p17">
            <a:extLst>
              <a:ext uri="{FF2B5EF4-FFF2-40B4-BE49-F238E27FC236}">
                <a16:creationId xmlns:a16="http://schemas.microsoft.com/office/drawing/2014/main" id="{53CE76A4-411D-4D14-9320-81F9E39F187E}"/>
              </a:ext>
            </a:extLst>
          </p:cNvPr>
          <p:cNvSpPr/>
          <p:nvPr/>
        </p:nvSpPr>
        <p:spPr>
          <a:xfrm>
            <a:off x="444489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985;p17">
            <a:extLst>
              <a:ext uri="{FF2B5EF4-FFF2-40B4-BE49-F238E27FC236}">
                <a16:creationId xmlns:a16="http://schemas.microsoft.com/office/drawing/2014/main" id="{EF07AFA9-1A97-46A3-9F53-658EEB17F0D8}"/>
              </a:ext>
            </a:extLst>
          </p:cNvPr>
          <p:cNvSpPr/>
          <p:nvPr/>
        </p:nvSpPr>
        <p:spPr>
          <a:xfrm>
            <a:off x="444192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986;p17">
            <a:extLst>
              <a:ext uri="{FF2B5EF4-FFF2-40B4-BE49-F238E27FC236}">
                <a16:creationId xmlns:a16="http://schemas.microsoft.com/office/drawing/2014/main" id="{2DB7BE27-8953-47D0-A8DA-B347106FAD06}"/>
              </a:ext>
            </a:extLst>
          </p:cNvPr>
          <p:cNvSpPr/>
          <p:nvPr/>
        </p:nvSpPr>
        <p:spPr>
          <a:xfrm>
            <a:off x="4438869"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987;p17">
            <a:extLst>
              <a:ext uri="{FF2B5EF4-FFF2-40B4-BE49-F238E27FC236}">
                <a16:creationId xmlns:a16="http://schemas.microsoft.com/office/drawing/2014/main" id="{EC1552DF-528E-4721-9858-A6C5FE865A25}"/>
              </a:ext>
            </a:extLst>
          </p:cNvPr>
          <p:cNvSpPr/>
          <p:nvPr/>
        </p:nvSpPr>
        <p:spPr>
          <a:xfrm>
            <a:off x="443581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988;p17">
            <a:extLst>
              <a:ext uri="{FF2B5EF4-FFF2-40B4-BE49-F238E27FC236}">
                <a16:creationId xmlns:a16="http://schemas.microsoft.com/office/drawing/2014/main" id="{B7772AAA-0808-49F8-94BE-F2C66D2D4335}"/>
              </a:ext>
            </a:extLst>
          </p:cNvPr>
          <p:cNvSpPr/>
          <p:nvPr/>
        </p:nvSpPr>
        <p:spPr>
          <a:xfrm>
            <a:off x="4432666"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989;p17">
            <a:extLst>
              <a:ext uri="{FF2B5EF4-FFF2-40B4-BE49-F238E27FC236}">
                <a16:creationId xmlns:a16="http://schemas.microsoft.com/office/drawing/2014/main" id="{DAC7310F-63DC-4B69-9BE3-2B75C13838E4}"/>
              </a:ext>
            </a:extLst>
          </p:cNvPr>
          <p:cNvSpPr/>
          <p:nvPr/>
        </p:nvSpPr>
        <p:spPr>
          <a:xfrm>
            <a:off x="442961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990;p17">
            <a:extLst>
              <a:ext uri="{FF2B5EF4-FFF2-40B4-BE49-F238E27FC236}">
                <a16:creationId xmlns:a16="http://schemas.microsoft.com/office/drawing/2014/main" id="{DF768266-6EF0-448B-AFD3-24073B899FFF}"/>
              </a:ext>
            </a:extLst>
          </p:cNvPr>
          <p:cNvSpPr/>
          <p:nvPr/>
        </p:nvSpPr>
        <p:spPr>
          <a:xfrm>
            <a:off x="442664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991;p17">
            <a:extLst>
              <a:ext uri="{FF2B5EF4-FFF2-40B4-BE49-F238E27FC236}">
                <a16:creationId xmlns:a16="http://schemas.microsoft.com/office/drawing/2014/main" id="{AE2ECC2F-B074-42D8-B4D9-B9F8654AD6F1}"/>
              </a:ext>
            </a:extLst>
          </p:cNvPr>
          <p:cNvSpPr/>
          <p:nvPr/>
        </p:nvSpPr>
        <p:spPr>
          <a:xfrm>
            <a:off x="442358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992;p17">
            <a:extLst>
              <a:ext uri="{FF2B5EF4-FFF2-40B4-BE49-F238E27FC236}">
                <a16:creationId xmlns:a16="http://schemas.microsoft.com/office/drawing/2014/main" id="{D164A78E-5198-4041-8A93-960CF6A16E7E}"/>
              </a:ext>
            </a:extLst>
          </p:cNvPr>
          <p:cNvSpPr/>
          <p:nvPr/>
        </p:nvSpPr>
        <p:spPr>
          <a:xfrm>
            <a:off x="442053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993;p17">
            <a:extLst>
              <a:ext uri="{FF2B5EF4-FFF2-40B4-BE49-F238E27FC236}">
                <a16:creationId xmlns:a16="http://schemas.microsoft.com/office/drawing/2014/main" id="{F76A2FD2-A358-4ED9-A08C-DC955C9A5364}"/>
              </a:ext>
            </a:extLst>
          </p:cNvPr>
          <p:cNvSpPr/>
          <p:nvPr/>
        </p:nvSpPr>
        <p:spPr>
          <a:xfrm>
            <a:off x="441747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994;p17">
            <a:extLst>
              <a:ext uri="{FF2B5EF4-FFF2-40B4-BE49-F238E27FC236}">
                <a16:creationId xmlns:a16="http://schemas.microsoft.com/office/drawing/2014/main" id="{CE31650A-4FE5-46BD-BB89-88D9022F3A25}"/>
              </a:ext>
            </a:extLst>
          </p:cNvPr>
          <p:cNvSpPr/>
          <p:nvPr/>
        </p:nvSpPr>
        <p:spPr>
          <a:xfrm>
            <a:off x="4414416"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995;p17">
            <a:extLst>
              <a:ext uri="{FF2B5EF4-FFF2-40B4-BE49-F238E27FC236}">
                <a16:creationId xmlns:a16="http://schemas.microsoft.com/office/drawing/2014/main" id="{7A10A0C8-8876-499F-96FF-BC4469175F39}"/>
              </a:ext>
            </a:extLst>
          </p:cNvPr>
          <p:cNvSpPr/>
          <p:nvPr/>
        </p:nvSpPr>
        <p:spPr>
          <a:xfrm>
            <a:off x="4411360"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996;p17">
            <a:extLst>
              <a:ext uri="{FF2B5EF4-FFF2-40B4-BE49-F238E27FC236}">
                <a16:creationId xmlns:a16="http://schemas.microsoft.com/office/drawing/2014/main" id="{1713D0F6-9C53-4F18-95FC-586C15F128AC}"/>
              </a:ext>
            </a:extLst>
          </p:cNvPr>
          <p:cNvSpPr/>
          <p:nvPr/>
        </p:nvSpPr>
        <p:spPr>
          <a:xfrm>
            <a:off x="440830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997;p17">
            <a:extLst>
              <a:ext uri="{FF2B5EF4-FFF2-40B4-BE49-F238E27FC236}">
                <a16:creationId xmlns:a16="http://schemas.microsoft.com/office/drawing/2014/main" id="{EBD98FDD-6F26-4289-AC39-C1C13D433758}"/>
              </a:ext>
            </a:extLst>
          </p:cNvPr>
          <p:cNvSpPr/>
          <p:nvPr/>
        </p:nvSpPr>
        <p:spPr>
          <a:xfrm>
            <a:off x="4405246"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998;p17">
            <a:extLst>
              <a:ext uri="{FF2B5EF4-FFF2-40B4-BE49-F238E27FC236}">
                <a16:creationId xmlns:a16="http://schemas.microsoft.com/office/drawing/2014/main" id="{9D9B465B-F11D-45FB-9395-2B9C43B3C846}"/>
              </a:ext>
            </a:extLst>
          </p:cNvPr>
          <p:cNvSpPr/>
          <p:nvPr/>
        </p:nvSpPr>
        <p:spPr>
          <a:xfrm>
            <a:off x="440228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999;p17">
            <a:extLst>
              <a:ext uri="{FF2B5EF4-FFF2-40B4-BE49-F238E27FC236}">
                <a16:creationId xmlns:a16="http://schemas.microsoft.com/office/drawing/2014/main" id="{59780496-4F4B-440B-A8D1-7BD82B242E8F}"/>
              </a:ext>
            </a:extLst>
          </p:cNvPr>
          <p:cNvSpPr/>
          <p:nvPr/>
        </p:nvSpPr>
        <p:spPr>
          <a:xfrm>
            <a:off x="439922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1000;p17">
            <a:extLst>
              <a:ext uri="{FF2B5EF4-FFF2-40B4-BE49-F238E27FC236}">
                <a16:creationId xmlns:a16="http://schemas.microsoft.com/office/drawing/2014/main" id="{DCD66BB5-601D-49DF-B5B7-ED0627D6D6DD}"/>
              </a:ext>
            </a:extLst>
          </p:cNvPr>
          <p:cNvSpPr/>
          <p:nvPr/>
        </p:nvSpPr>
        <p:spPr>
          <a:xfrm>
            <a:off x="4396166"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1001;p17">
            <a:extLst>
              <a:ext uri="{FF2B5EF4-FFF2-40B4-BE49-F238E27FC236}">
                <a16:creationId xmlns:a16="http://schemas.microsoft.com/office/drawing/2014/main" id="{1BC3A9C9-60A7-458D-8B33-C51552E3B82F}"/>
              </a:ext>
            </a:extLst>
          </p:cNvPr>
          <p:cNvSpPr/>
          <p:nvPr/>
        </p:nvSpPr>
        <p:spPr>
          <a:xfrm>
            <a:off x="439311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1002;p17">
            <a:extLst>
              <a:ext uri="{FF2B5EF4-FFF2-40B4-BE49-F238E27FC236}">
                <a16:creationId xmlns:a16="http://schemas.microsoft.com/office/drawing/2014/main" id="{279D85FF-765E-40F7-AC71-9E3192669B92}"/>
              </a:ext>
            </a:extLst>
          </p:cNvPr>
          <p:cNvSpPr/>
          <p:nvPr/>
        </p:nvSpPr>
        <p:spPr>
          <a:xfrm>
            <a:off x="4389963"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1003;p17">
            <a:extLst>
              <a:ext uri="{FF2B5EF4-FFF2-40B4-BE49-F238E27FC236}">
                <a16:creationId xmlns:a16="http://schemas.microsoft.com/office/drawing/2014/main" id="{D49312DC-3352-4F4F-993A-651A2511FD57}"/>
              </a:ext>
            </a:extLst>
          </p:cNvPr>
          <p:cNvSpPr/>
          <p:nvPr/>
        </p:nvSpPr>
        <p:spPr>
          <a:xfrm>
            <a:off x="4386996"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1004;p17">
            <a:extLst>
              <a:ext uri="{FF2B5EF4-FFF2-40B4-BE49-F238E27FC236}">
                <a16:creationId xmlns:a16="http://schemas.microsoft.com/office/drawing/2014/main" id="{05803355-3390-4938-B56E-54AEE826903A}"/>
              </a:ext>
            </a:extLst>
          </p:cNvPr>
          <p:cNvSpPr/>
          <p:nvPr/>
        </p:nvSpPr>
        <p:spPr>
          <a:xfrm>
            <a:off x="438394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1005;p17">
            <a:extLst>
              <a:ext uri="{FF2B5EF4-FFF2-40B4-BE49-F238E27FC236}">
                <a16:creationId xmlns:a16="http://schemas.microsoft.com/office/drawing/2014/main" id="{D205B504-D224-43F7-8D99-0D982CD6D4CF}"/>
              </a:ext>
            </a:extLst>
          </p:cNvPr>
          <p:cNvSpPr/>
          <p:nvPr/>
        </p:nvSpPr>
        <p:spPr>
          <a:xfrm>
            <a:off x="4380883"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1006;p17">
            <a:extLst>
              <a:ext uri="{FF2B5EF4-FFF2-40B4-BE49-F238E27FC236}">
                <a16:creationId xmlns:a16="http://schemas.microsoft.com/office/drawing/2014/main" id="{0D081B48-684F-4132-9914-C8FBBC031A1A}"/>
              </a:ext>
            </a:extLst>
          </p:cNvPr>
          <p:cNvSpPr/>
          <p:nvPr/>
        </p:nvSpPr>
        <p:spPr>
          <a:xfrm>
            <a:off x="437782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1007;p17">
            <a:extLst>
              <a:ext uri="{FF2B5EF4-FFF2-40B4-BE49-F238E27FC236}">
                <a16:creationId xmlns:a16="http://schemas.microsoft.com/office/drawing/2014/main" id="{5D228AE0-A955-4955-BB8D-60B58188129F}"/>
              </a:ext>
            </a:extLst>
          </p:cNvPr>
          <p:cNvSpPr/>
          <p:nvPr/>
        </p:nvSpPr>
        <p:spPr>
          <a:xfrm>
            <a:off x="437486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1008;p17">
            <a:extLst>
              <a:ext uri="{FF2B5EF4-FFF2-40B4-BE49-F238E27FC236}">
                <a16:creationId xmlns:a16="http://schemas.microsoft.com/office/drawing/2014/main" id="{D73FD8A1-E4E7-4698-A3B2-12CA05788E0E}"/>
              </a:ext>
            </a:extLst>
          </p:cNvPr>
          <p:cNvSpPr/>
          <p:nvPr/>
        </p:nvSpPr>
        <p:spPr>
          <a:xfrm>
            <a:off x="437171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1009;p17">
            <a:extLst>
              <a:ext uri="{FF2B5EF4-FFF2-40B4-BE49-F238E27FC236}">
                <a16:creationId xmlns:a16="http://schemas.microsoft.com/office/drawing/2014/main" id="{D6468F0F-72A0-4EC6-A21E-9FE03A159866}"/>
              </a:ext>
            </a:extLst>
          </p:cNvPr>
          <p:cNvSpPr/>
          <p:nvPr/>
        </p:nvSpPr>
        <p:spPr>
          <a:xfrm>
            <a:off x="436865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1010;p17">
            <a:extLst>
              <a:ext uri="{FF2B5EF4-FFF2-40B4-BE49-F238E27FC236}">
                <a16:creationId xmlns:a16="http://schemas.microsoft.com/office/drawing/2014/main" id="{4654085F-0CEC-453F-8057-4949D335C638}"/>
              </a:ext>
            </a:extLst>
          </p:cNvPr>
          <p:cNvSpPr/>
          <p:nvPr/>
        </p:nvSpPr>
        <p:spPr>
          <a:xfrm>
            <a:off x="436560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1011;p17">
            <a:extLst>
              <a:ext uri="{FF2B5EF4-FFF2-40B4-BE49-F238E27FC236}">
                <a16:creationId xmlns:a16="http://schemas.microsoft.com/office/drawing/2014/main" id="{8B804ACD-6F90-40B3-A7EE-543AD8224501}"/>
              </a:ext>
            </a:extLst>
          </p:cNvPr>
          <p:cNvSpPr/>
          <p:nvPr/>
        </p:nvSpPr>
        <p:spPr>
          <a:xfrm>
            <a:off x="436263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1012;p17">
            <a:extLst>
              <a:ext uri="{FF2B5EF4-FFF2-40B4-BE49-F238E27FC236}">
                <a16:creationId xmlns:a16="http://schemas.microsoft.com/office/drawing/2014/main" id="{3C1D29DB-716B-4FA8-9609-E17AEEBEC8F2}"/>
              </a:ext>
            </a:extLst>
          </p:cNvPr>
          <p:cNvSpPr/>
          <p:nvPr/>
        </p:nvSpPr>
        <p:spPr>
          <a:xfrm>
            <a:off x="435957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1013;p17">
            <a:extLst>
              <a:ext uri="{FF2B5EF4-FFF2-40B4-BE49-F238E27FC236}">
                <a16:creationId xmlns:a16="http://schemas.microsoft.com/office/drawing/2014/main" id="{52DC70E4-2793-4BD2-BD11-EC3C39FBA119}"/>
              </a:ext>
            </a:extLst>
          </p:cNvPr>
          <p:cNvSpPr/>
          <p:nvPr/>
        </p:nvSpPr>
        <p:spPr>
          <a:xfrm>
            <a:off x="435652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1014;p17">
            <a:extLst>
              <a:ext uri="{FF2B5EF4-FFF2-40B4-BE49-F238E27FC236}">
                <a16:creationId xmlns:a16="http://schemas.microsoft.com/office/drawing/2014/main" id="{15072BDE-0357-4017-83C1-FD33B82EF6FD}"/>
              </a:ext>
            </a:extLst>
          </p:cNvPr>
          <p:cNvSpPr/>
          <p:nvPr/>
        </p:nvSpPr>
        <p:spPr>
          <a:xfrm>
            <a:off x="4353373"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1015;p17">
            <a:extLst>
              <a:ext uri="{FF2B5EF4-FFF2-40B4-BE49-F238E27FC236}">
                <a16:creationId xmlns:a16="http://schemas.microsoft.com/office/drawing/2014/main" id="{F54EEFAB-66FE-493E-AB97-46212F7C5836}"/>
              </a:ext>
            </a:extLst>
          </p:cNvPr>
          <p:cNvSpPr/>
          <p:nvPr/>
        </p:nvSpPr>
        <p:spPr>
          <a:xfrm>
            <a:off x="4350317"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1016;p17">
            <a:extLst>
              <a:ext uri="{FF2B5EF4-FFF2-40B4-BE49-F238E27FC236}">
                <a16:creationId xmlns:a16="http://schemas.microsoft.com/office/drawing/2014/main" id="{CB4092C1-8114-4959-8105-7152A8711AA1}"/>
              </a:ext>
            </a:extLst>
          </p:cNvPr>
          <p:cNvSpPr/>
          <p:nvPr/>
        </p:nvSpPr>
        <p:spPr>
          <a:xfrm>
            <a:off x="434735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1017;p17">
            <a:extLst>
              <a:ext uri="{FF2B5EF4-FFF2-40B4-BE49-F238E27FC236}">
                <a16:creationId xmlns:a16="http://schemas.microsoft.com/office/drawing/2014/main" id="{A091E43C-A338-40AA-9CBA-D91685034837}"/>
              </a:ext>
            </a:extLst>
          </p:cNvPr>
          <p:cNvSpPr/>
          <p:nvPr/>
        </p:nvSpPr>
        <p:spPr>
          <a:xfrm>
            <a:off x="4344293"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1018;p17">
            <a:extLst>
              <a:ext uri="{FF2B5EF4-FFF2-40B4-BE49-F238E27FC236}">
                <a16:creationId xmlns:a16="http://schemas.microsoft.com/office/drawing/2014/main" id="{9AC00B71-ECCD-4A94-8486-E1F7C129DC2E}"/>
              </a:ext>
            </a:extLst>
          </p:cNvPr>
          <p:cNvSpPr/>
          <p:nvPr/>
        </p:nvSpPr>
        <p:spPr>
          <a:xfrm>
            <a:off x="434123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1019;p17">
            <a:extLst>
              <a:ext uri="{FF2B5EF4-FFF2-40B4-BE49-F238E27FC236}">
                <a16:creationId xmlns:a16="http://schemas.microsoft.com/office/drawing/2014/main" id="{FD2B1DDD-2A81-4E55-9DF9-BA17B3A04B6A}"/>
              </a:ext>
            </a:extLst>
          </p:cNvPr>
          <p:cNvSpPr/>
          <p:nvPr/>
        </p:nvSpPr>
        <p:spPr>
          <a:xfrm>
            <a:off x="433818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1020;p17">
            <a:extLst>
              <a:ext uri="{FF2B5EF4-FFF2-40B4-BE49-F238E27FC236}">
                <a16:creationId xmlns:a16="http://schemas.microsoft.com/office/drawing/2014/main" id="{F988963D-71E8-42EE-948A-D79CBAA4E1EC}"/>
              </a:ext>
            </a:extLst>
          </p:cNvPr>
          <p:cNvSpPr/>
          <p:nvPr/>
        </p:nvSpPr>
        <p:spPr>
          <a:xfrm>
            <a:off x="4335213"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1021;p17">
            <a:extLst>
              <a:ext uri="{FF2B5EF4-FFF2-40B4-BE49-F238E27FC236}">
                <a16:creationId xmlns:a16="http://schemas.microsoft.com/office/drawing/2014/main" id="{7F5C53F7-869C-4BDF-B6B8-83196B7283B7}"/>
              </a:ext>
            </a:extLst>
          </p:cNvPr>
          <p:cNvSpPr/>
          <p:nvPr/>
        </p:nvSpPr>
        <p:spPr>
          <a:xfrm>
            <a:off x="433215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1022;p17">
            <a:extLst>
              <a:ext uri="{FF2B5EF4-FFF2-40B4-BE49-F238E27FC236}">
                <a16:creationId xmlns:a16="http://schemas.microsoft.com/office/drawing/2014/main" id="{C7D92A52-6885-45A1-A1CB-5F9C9A0484AE}"/>
              </a:ext>
            </a:extLst>
          </p:cNvPr>
          <p:cNvSpPr/>
          <p:nvPr/>
        </p:nvSpPr>
        <p:spPr>
          <a:xfrm>
            <a:off x="432901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1023;p17">
            <a:extLst>
              <a:ext uri="{FF2B5EF4-FFF2-40B4-BE49-F238E27FC236}">
                <a16:creationId xmlns:a16="http://schemas.microsoft.com/office/drawing/2014/main" id="{100203F3-47F2-46E9-844E-8239C19079D1}"/>
              </a:ext>
            </a:extLst>
          </p:cNvPr>
          <p:cNvSpPr/>
          <p:nvPr/>
        </p:nvSpPr>
        <p:spPr>
          <a:xfrm>
            <a:off x="432595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1024;p17">
            <a:extLst>
              <a:ext uri="{FF2B5EF4-FFF2-40B4-BE49-F238E27FC236}">
                <a16:creationId xmlns:a16="http://schemas.microsoft.com/office/drawing/2014/main" id="{2723AD1A-4A0D-4CFE-B48C-6C7B72314223}"/>
              </a:ext>
            </a:extLst>
          </p:cNvPr>
          <p:cNvSpPr/>
          <p:nvPr/>
        </p:nvSpPr>
        <p:spPr>
          <a:xfrm>
            <a:off x="432298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1025;p17">
            <a:extLst>
              <a:ext uri="{FF2B5EF4-FFF2-40B4-BE49-F238E27FC236}">
                <a16:creationId xmlns:a16="http://schemas.microsoft.com/office/drawing/2014/main" id="{26061A54-7F82-458F-BE7C-6201064851AA}"/>
              </a:ext>
            </a:extLst>
          </p:cNvPr>
          <p:cNvSpPr/>
          <p:nvPr/>
        </p:nvSpPr>
        <p:spPr>
          <a:xfrm>
            <a:off x="431993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1026;p17">
            <a:extLst>
              <a:ext uri="{FF2B5EF4-FFF2-40B4-BE49-F238E27FC236}">
                <a16:creationId xmlns:a16="http://schemas.microsoft.com/office/drawing/2014/main" id="{5B092B85-32EB-4B08-9D7F-57D982DAD9EF}"/>
              </a:ext>
            </a:extLst>
          </p:cNvPr>
          <p:cNvSpPr/>
          <p:nvPr/>
        </p:nvSpPr>
        <p:spPr>
          <a:xfrm>
            <a:off x="431687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1027;p17">
            <a:extLst>
              <a:ext uri="{FF2B5EF4-FFF2-40B4-BE49-F238E27FC236}">
                <a16:creationId xmlns:a16="http://schemas.microsoft.com/office/drawing/2014/main" id="{2ECDAA0D-35B3-469E-9A93-263E284199CB}"/>
              </a:ext>
            </a:extLst>
          </p:cNvPr>
          <p:cNvSpPr/>
          <p:nvPr/>
        </p:nvSpPr>
        <p:spPr>
          <a:xfrm>
            <a:off x="431381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1028;p17">
            <a:extLst>
              <a:ext uri="{FF2B5EF4-FFF2-40B4-BE49-F238E27FC236}">
                <a16:creationId xmlns:a16="http://schemas.microsoft.com/office/drawing/2014/main" id="{0918304F-D211-4140-85B4-8EC39011C56E}"/>
              </a:ext>
            </a:extLst>
          </p:cNvPr>
          <p:cNvSpPr/>
          <p:nvPr/>
        </p:nvSpPr>
        <p:spPr>
          <a:xfrm>
            <a:off x="4310760"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1029;p17">
            <a:extLst>
              <a:ext uri="{FF2B5EF4-FFF2-40B4-BE49-F238E27FC236}">
                <a16:creationId xmlns:a16="http://schemas.microsoft.com/office/drawing/2014/main" id="{CDF36DE4-90BE-4774-A596-2C77B58918C6}"/>
              </a:ext>
            </a:extLst>
          </p:cNvPr>
          <p:cNvSpPr/>
          <p:nvPr/>
        </p:nvSpPr>
        <p:spPr>
          <a:xfrm>
            <a:off x="4307704"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1030;p17">
            <a:extLst>
              <a:ext uri="{FF2B5EF4-FFF2-40B4-BE49-F238E27FC236}">
                <a16:creationId xmlns:a16="http://schemas.microsoft.com/office/drawing/2014/main" id="{6750F956-E8D5-4906-A203-001B912886F5}"/>
              </a:ext>
            </a:extLst>
          </p:cNvPr>
          <p:cNvSpPr/>
          <p:nvPr/>
        </p:nvSpPr>
        <p:spPr>
          <a:xfrm>
            <a:off x="430464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1031;p17">
            <a:extLst>
              <a:ext uri="{FF2B5EF4-FFF2-40B4-BE49-F238E27FC236}">
                <a16:creationId xmlns:a16="http://schemas.microsoft.com/office/drawing/2014/main" id="{F6E2386C-4163-4F2A-943D-1FC5B824B957}"/>
              </a:ext>
            </a:extLst>
          </p:cNvPr>
          <p:cNvSpPr/>
          <p:nvPr/>
        </p:nvSpPr>
        <p:spPr>
          <a:xfrm>
            <a:off x="4301590"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1032;p17">
            <a:extLst>
              <a:ext uri="{FF2B5EF4-FFF2-40B4-BE49-F238E27FC236}">
                <a16:creationId xmlns:a16="http://schemas.microsoft.com/office/drawing/2014/main" id="{D022C803-B1E5-4916-B514-E675E675F18B}"/>
              </a:ext>
            </a:extLst>
          </p:cNvPr>
          <p:cNvSpPr/>
          <p:nvPr/>
        </p:nvSpPr>
        <p:spPr>
          <a:xfrm>
            <a:off x="429853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1033;p17">
            <a:extLst>
              <a:ext uri="{FF2B5EF4-FFF2-40B4-BE49-F238E27FC236}">
                <a16:creationId xmlns:a16="http://schemas.microsoft.com/office/drawing/2014/main" id="{122C3613-F4EC-4F58-B83B-E26E3814F8F9}"/>
              </a:ext>
            </a:extLst>
          </p:cNvPr>
          <p:cNvSpPr/>
          <p:nvPr/>
        </p:nvSpPr>
        <p:spPr>
          <a:xfrm>
            <a:off x="429556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1034;p17">
            <a:extLst>
              <a:ext uri="{FF2B5EF4-FFF2-40B4-BE49-F238E27FC236}">
                <a16:creationId xmlns:a16="http://schemas.microsoft.com/office/drawing/2014/main" id="{82A7E027-13D9-4AB2-9ED9-2CCFE5CAA9D3}"/>
              </a:ext>
            </a:extLst>
          </p:cNvPr>
          <p:cNvSpPr/>
          <p:nvPr/>
        </p:nvSpPr>
        <p:spPr>
          <a:xfrm>
            <a:off x="4292510"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1035;p17">
            <a:extLst>
              <a:ext uri="{FF2B5EF4-FFF2-40B4-BE49-F238E27FC236}">
                <a16:creationId xmlns:a16="http://schemas.microsoft.com/office/drawing/2014/main" id="{8865D88F-D884-455A-AB6E-0C3D62AA4B1F}"/>
              </a:ext>
            </a:extLst>
          </p:cNvPr>
          <p:cNvSpPr/>
          <p:nvPr/>
        </p:nvSpPr>
        <p:spPr>
          <a:xfrm>
            <a:off x="4289364"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1036;p17">
            <a:extLst>
              <a:ext uri="{FF2B5EF4-FFF2-40B4-BE49-F238E27FC236}">
                <a16:creationId xmlns:a16="http://schemas.microsoft.com/office/drawing/2014/main" id="{2E031AC1-5CDB-4118-9894-1CE2AF98B80D}"/>
              </a:ext>
            </a:extLst>
          </p:cNvPr>
          <p:cNvSpPr/>
          <p:nvPr/>
        </p:nvSpPr>
        <p:spPr>
          <a:xfrm>
            <a:off x="428630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1037;p17">
            <a:extLst>
              <a:ext uri="{FF2B5EF4-FFF2-40B4-BE49-F238E27FC236}">
                <a16:creationId xmlns:a16="http://schemas.microsoft.com/office/drawing/2014/main" id="{7F8261F2-6B41-4314-9A62-4BA8C9587B99}"/>
              </a:ext>
            </a:extLst>
          </p:cNvPr>
          <p:cNvSpPr/>
          <p:nvPr/>
        </p:nvSpPr>
        <p:spPr>
          <a:xfrm>
            <a:off x="4283340"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1038;p17">
            <a:extLst>
              <a:ext uri="{FF2B5EF4-FFF2-40B4-BE49-F238E27FC236}">
                <a16:creationId xmlns:a16="http://schemas.microsoft.com/office/drawing/2014/main" id="{7707F56A-9B6B-4BA0-AE04-D1484758F94E}"/>
              </a:ext>
            </a:extLst>
          </p:cNvPr>
          <p:cNvSpPr/>
          <p:nvPr/>
        </p:nvSpPr>
        <p:spPr>
          <a:xfrm>
            <a:off x="4280284"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1039;p17">
            <a:extLst>
              <a:ext uri="{FF2B5EF4-FFF2-40B4-BE49-F238E27FC236}">
                <a16:creationId xmlns:a16="http://schemas.microsoft.com/office/drawing/2014/main" id="{289265C1-94D8-4096-A0B1-7CA98F3617C8}"/>
              </a:ext>
            </a:extLst>
          </p:cNvPr>
          <p:cNvSpPr/>
          <p:nvPr/>
        </p:nvSpPr>
        <p:spPr>
          <a:xfrm>
            <a:off x="427722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1040;p17">
            <a:extLst>
              <a:ext uri="{FF2B5EF4-FFF2-40B4-BE49-F238E27FC236}">
                <a16:creationId xmlns:a16="http://schemas.microsoft.com/office/drawing/2014/main" id="{1071EDCD-BCB4-4AAB-A081-CAE180C9619C}"/>
              </a:ext>
            </a:extLst>
          </p:cNvPr>
          <p:cNvSpPr/>
          <p:nvPr/>
        </p:nvSpPr>
        <p:spPr>
          <a:xfrm>
            <a:off x="427417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1041;p17">
            <a:extLst>
              <a:ext uri="{FF2B5EF4-FFF2-40B4-BE49-F238E27FC236}">
                <a16:creationId xmlns:a16="http://schemas.microsoft.com/office/drawing/2014/main" id="{F8113AA5-DD43-4368-B08F-C04B87D56207}"/>
              </a:ext>
            </a:extLst>
          </p:cNvPr>
          <p:cNvSpPr/>
          <p:nvPr/>
        </p:nvSpPr>
        <p:spPr>
          <a:xfrm>
            <a:off x="427111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1042;p17">
            <a:extLst>
              <a:ext uri="{FF2B5EF4-FFF2-40B4-BE49-F238E27FC236}">
                <a16:creationId xmlns:a16="http://schemas.microsoft.com/office/drawing/2014/main" id="{DE46D9B5-F2CF-46B5-8B5E-4BE129216208}"/>
              </a:ext>
            </a:extLst>
          </p:cNvPr>
          <p:cNvSpPr/>
          <p:nvPr/>
        </p:nvSpPr>
        <p:spPr>
          <a:xfrm>
            <a:off x="4268057"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1043;p17">
            <a:extLst>
              <a:ext uri="{FF2B5EF4-FFF2-40B4-BE49-F238E27FC236}">
                <a16:creationId xmlns:a16="http://schemas.microsoft.com/office/drawing/2014/main" id="{D13A19F0-A43D-4552-833A-163C66A017C0}"/>
              </a:ext>
            </a:extLst>
          </p:cNvPr>
          <p:cNvSpPr/>
          <p:nvPr/>
        </p:nvSpPr>
        <p:spPr>
          <a:xfrm>
            <a:off x="426500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1044;p17">
            <a:extLst>
              <a:ext uri="{FF2B5EF4-FFF2-40B4-BE49-F238E27FC236}">
                <a16:creationId xmlns:a16="http://schemas.microsoft.com/office/drawing/2014/main" id="{D1AED221-5E36-400F-86B4-B2CB9392518C}"/>
              </a:ext>
            </a:extLst>
          </p:cNvPr>
          <p:cNvSpPr/>
          <p:nvPr/>
        </p:nvSpPr>
        <p:spPr>
          <a:xfrm>
            <a:off x="426194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1045;p17">
            <a:extLst>
              <a:ext uri="{FF2B5EF4-FFF2-40B4-BE49-F238E27FC236}">
                <a16:creationId xmlns:a16="http://schemas.microsoft.com/office/drawing/2014/main" id="{25D208FA-15B9-4142-934D-99C21BF1D198}"/>
              </a:ext>
            </a:extLst>
          </p:cNvPr>
          <p:cNvSpPr/>
          <p:nvPr/>
        </p:nvSpPr>
        <p:spPr>
          <a:xfrm>
            <a:off x="425888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1046;p17">
            <a:extLst>
              <a:ext uri="{FF2B5EF4-FFF2-40B4-BE49-F238E27FC236}">
                <a16:creationId xmlns:a16="http://schemas.microsoft.com/office/drawing/2014/main" id="{CE3C3A17-1AD3-4EF6-BDE4-9E26CC0DED65}"/>
              </a:ext>
            </a:extLst>
          </p:cNvPr>
          <p:cNvSpPr/>
          <p:nvPr/>
        </p:nvSpPr>
        <p:spPr>
          <a:xfrm>
            <a:off x="425592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1047;p17">
            <a:extLst>
              <a:ext uri="{FF2B5EF4-FFF2-40B4-BE49-F238E27FC236}">
                <a16:creationId xmlns:a16="http://schemas.microsoft.com/office/drawing/2014/main" id="{7F7E61F3-8ED2-443B-A3C7-6EEA8B0E83C6}"/>
              </a:ext>
            </a:extLst>
          </p:cNvPr>
          <p:cNvSpPr/>
          <p:nvPr/>
        </p:nvSpPr>
        <p:spPr>
          <a:xfrm>
            <a:off x="4252864"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1048;p17">
            <a:extLst>
              <a:ext uri="{FF2B5EF4-FFF2-40B4-BE49-F238E27FC236}">
                <a16:creationId xmlns:a16="http://schemas.microsoft.com/office/drawing/2014/main" id="{198274AA-4A03-4B45-A49B-E6B7CA1B13EF}"/>
              </a:ext>
            </a:extLst>
          </p:cNvPr>
          <p:cNvSpPr/>
          <p:nvPr/>
        </p:nvSpPr>
        <p:spPr>
          <a:xfrm>
            <a:off x="4249807"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1049;p17">
            <a:extLst>
              <a:ext uri="{FF2B5EF4-FFF2-40B4-BE49-F238E27FC236}">
                <a16:creationId xmlns:a16="http://schemas.microsoft.com/office/drawing/2014/main" id="{8E253198-9F7E-417B-A024-5EA67A425E52}"/>
              </a:ext>
            </a:extLst>
          </p:cNvPr>
          <p:cNvSpPr/>
          <p:nvPr/>
        </p:nvSpPr>
        <p:spPr>
          <a:xfrm>
            <a:off x="4246661" y="5738130"/>
            <a:ext cx="3236" cy="54627"/>
          </a:xfrm>
          <a:custGeom>
            <a:avLst/>
            <a:gdLst/>
            <a:ahLst/>
            <a:cxnLst/>
            <a:rect l="l" t="t" r="r" b="b"/>
            <a:pathLst>
              <a:path w="36" h="619" extrusionOk="0">
                <a:moveTo>
                  <a:pt x="1" y="0"/>
                </a:moveTo>
                <a:lnTo>
                  <a:pt x="1" y="618"/>
                </a:lnTo>
                <a:lnTo>
                  <a:pt x="36" y="618"/>
                </a:lnTo>
                <a:lnTo>
                  <a:pt x="36"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1050;p17">
            <a:extLst>
              <a:ext uri="{FF2B5EF4-FFF2-40B4-BE49-F238E27FC236}">
                <a16:creationId xmlns:a16="http://schemas.microsoft.com/office/drawing/2014/main" id="{759C8161-E3A6-4E73-9CF3-D93F521794FB}"/>
              </a:ext>
            </a:extLst>
          </p:cNvPr>
          <p:cNvSpPr/>
          <p:nvPr/>
        </p:nvSpPr>
        <p:spPr>
          <a:xfrm>
            <a:off x="424369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1051;p17">
            <a:extLst>
              <a:ext uri="{FF2B5EF4-FFF2-40B4-BE49-F238E27FC236}">
                <a16:creationId xmlns:a16="http://schemas.microsoft.com/office/drawing/2014/main" id="{1CB19590-81DB-4F87-918C-8143D843F9D4}"/>
              </a:ext>
            </a:extLst>
          </p:cNvPr>
          <p:cNvSpPr/>
          <p:nvPr/>
        </p:nvSpPr>
        <p:spPr>
          <a:xfrm>
            <a:off x="4240637"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1052;p17">
            <a:extLst>
              <a:ext uri="{FF2B5EF4-FFF2-40B4-BE49-F238E27FC236}">
                <a16:creationId xmlns:a16="http://schemas.microsoft.com/office/drawing/2014/main" id="{84113A79-30D6-43D4-9EA9-362D2D47C99D}"/>
              </a:ext>
            </a:extLst>
          </p:cNvPr>
          <p:cNvSpPr/>
          <p:nvPr/>
        </p:nvSpPr>
        <p:spPr>
          <a:xfrm>
            <a:off x="4237581"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1053;p17">
            <a:extLst>
              <a:ext uri="{FF2B5EF4-FFF2-40B4-BE49-F238E27FC236}">
                <a16:creationId xmlns:a16="http://schemas.microsoft.com/office/drawing/2014/main" id="{7086D7FB-02C1-4976-8772-AE227103E502}"/>
              </a:ext>
            </a:extLst>
          </p:cNvPr>
          <p:cNvSpPr/>
          <p:nvPr/>
        </p:nvSpPr>
        <p:spPr>
          <a:xfrm>
            <a:off x="423452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1054;p17">
            <a:extLst>
              <a:ext uri="{FF2B5EF4-FFF2-40B4-BE49-F238E27FC236}">
                <a16:creationId xmlns:a16="http://schemas.microsoft.com/office/drawing/2014/main" id="{8837AD45-4930-4812-BFF8-83669F53F949}"/>
              </a:ext>
            </a:extLst>
          </p:cNvPr>
          <p:cNvSpPr/>
          <p:nvPr/>
        </p:nvSpPr>
        <p:spPr>
          <a:xfrm>
            <a:off x="4231467"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1055;p17">
            <a:extLst>
              <a:ext uri="{FF2B5EF4-FFF2-40B4-BE49-F238E27FC236}">
                <a16:creationId xmlns:a16="http://schemas.microsoft.com/office/drawing/2014/main" id="{97ABD7FA-AD8A-4A8E-B024-401D3F0E0750}"/>
              </a:ext>
            </a:extLst>
          </p:cNvPr>
          <p:cNvSpPr/>
          <p:nvPr/>
        </p:nvSpPr>
        <p:spPr>
          <a:xfrm>
            <a:off x="4228411"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1056;p17">
            <a:extLst>
              <a:ext uri="{FF2B5EF4-FFF2-40B4-BE49-F238E27FC236}">
                <a16:creationId xmlns:a16="http://schemas.microsoft.com/office/drawing/2014/main" id="{DD49C592-A059-4BC7-B8AE-5B14FBD6A3A6}"/>
              </a:ext>
            </a:extLst>
          </p:cNvPr>
          <p:cNvSpPr/>
          <p:nvPr/>
        </p:nvSpPr>
        <p:spPr>
          <a:xfrm>
            <a:off x="4225354"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1057;p17">
            <a:extLst>
              <a:ext uri="{FF2B5EF4-FFF2-40B4-BE49-F238E27FC236}">
                <a16:creationId xmlns:a16="http://schemas.microsoft.com/office/drawing/2014/main" id="{A52978C3-7A4D-4D77-BEC4-B3DFB3DED427}"/>
              </a:ext>
            </a:extLst>
          </p:cNvPr>
          <p:cNvSpPr/>
          <p:nvPr/>
        </p:nvSpPr>
        <p:spPr>
          <a:xfrm>
            <a:off x="422229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1058;p17">
            <a:extLst>
              <a:ext uri="{FF2B5EF4-FFF2-40B4-BE49-F238E27FC236}">
                <a16:creationId xmlns:a16="http://schemas.microsoft.com/office/drawing/2014/main" id="{674CC63A-9653-40B9-8FD7-ADF1E44966DB}"/>
              </a:ext>
            </a:extLst>
          </p:cNvPr>
          <p:cNvSpPr/>
          <p:nvPr/>
        </p:nvSpPr>
        <p:spPr>
          <a:xfrm>
            <a:off x="421924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1059;p17">
            <a:extLst>
              <a:ext uri="{FF2B5EF4-FFF2-40B4-BE49-F238E27FC236}">
                <a16:creationId xmlns:a16="http://schemas.microsoft.com/office/drawing/2014/main" id="{95B67653-F8F9-470D-BEEC-74B30F8322A6}"/>
              </a:ext>
            </a:extLst>
          </p:cNvPr>
          <p:cNvSpPr/>
          <p:nvPr/>
        </p:nvSpPr>
        <p:spPr>
          <a:xfrm>
            <a:off x="421627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1060;p17">
            <a:extLst>
              <a:ext uri="{FF2B5EF4-FFF2-40B4-BE49-F238E27FC236}">
                <a16:creationId xmlns:a16="http://schemas.microsoft.com/office/drawing/2014/main" id="{C1CAB5E2-BFE3-4C8E-B183-0C547529058C}"/>
              </a:ext>
            </a:extLst>
          </p:cNvPr>
          <p:cNvSpPr/>
          <p:nvPr/>
        </p:nvSpPr>
        <p:spPr>
          <a:xfrm>
            <a:off x="4213218"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1061;p17">
            <a:extLst>
              <a:ext uri="{FF2B5EF4-FFF2-40B4-BE49-F238E27FC236}">
                <a16:creationId xmlns:a16="http://schemas.microsoft.com/office/drawing/2014/main" id="{48AD8725-805D-4615-A1E0-DE07495D1532}"/>
              </a:ext>
            </a:extLst>
          </p:cNvPr>
          <p:cNvSpPr/>
          <p:nvPr/>
        </p:nvSpPr>
        <p:spPr>
          <a:xfrm>
            <a:off x="4210161"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1062;p17">
            <a:extLst>
              <a:ext uri="{FF2B5EF4-FFF2-40B4-BE49-F238E27FC236}">
                <a16:creationId xmlns:a16="http://schemas.microsoft.com/office/drawing/2014/main" id="{9C7951A9-A971-4760-A848-EE72553B5C16}"/>
              </a:ext>
            </a:extLst>
          </p:cNvPr>
          <p:cNvSpPr/>
          <p:nvPr/>
        </p:nvSpPr>
        <p:spPr>
          <a:xfrm>
            <a:off x="4207104"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1063;p17">
            <a:extLst>
              <a:ext uri="{FF2B5EF4-FFF2-40B4-BE49-F238E27FC236}">
                <a16:creationId xmlns:a16="http://schemas.microsoft.com/office/drawing/2014/main" id="{037B6335-80A7-4DC6-8DE8-0223B3113AE6}"/>
              </a:ext>
            </a:extLst>
          </p:cNvPr>
          <p:cNvSpPr/>
          <p:nvPr/>
        </p:nvSpPr>
        <p:spPr>
          <a:xfrm>
            <a:off x="420404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1064;p17">
            <a:extLst>
              <a:ext uri="{FF2B5EF4-FFF2-40B4-BE49-F238E27FC236}">
                <a16:creationId xmlns:a16="http://schemas.microsoft.com/office/drawing/2014/main" id="{C2ADBD6C-D327-4B79-A960-2ABD99B85F9A}"/>
              </a:ext>
            </a:extLst>
          </p:cNvPr>
          <p:cNvSpPr/>
          <p:nvPr/>
        </p:nvSpPr>
        <p:spPr>
          <a:xfrm>
            <a:off x="420099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1065;p17">
            <a:extLst>
              <a:ext uri="{FF2B5EF4-FFF2-40B4-BE49-F238E27FC236}">
                <a16:creationId xmlns:a16="http://schemas.microsoft.com/office/drawing/2014/main" id="{45592F69-D44B-47A7-BBC0-8365D5B1E5FD}"/>
              </a:ext>
            </a:extLst>
          </p:cNvPr>
          <p:cNvSpPr/>
          <p:nvPr/>
        </p:nvSpPr>
        <p:spPr>
          <a:xfrm>
            <a:off x="4197934"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1066;p17">
            <a:extLst>
              <a:ext uri="{FF2B5EF4-FFF2-40B4-BE49-F238E27FC236}">
                <a16:creationId xmlns:a16="http://schemas.microsoft.com/office/drawing/2014/main" id="{938CA48C-C3A1-405F-B046-35FD977892B0}"/>
              </a:ext>
            </a:extLst>
          </p:cNvPr>
          <p:cNvSpPr/>
          <p:nvPr/>
        </p:nvSpPr>
        <p:spPr>
          <a:xfrm>
            <a:off x="419487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1067;p17">
            <a:extLst>
              <a:ext uri="{FF2B5EF4-FFF2-40B4-BE49-F238E27FC236}">
                <a16:creationId xmlns:a16="http://schemas.microsoft.com/office/drawing/2014/main" id="{86706A7E-C873-4ABD-AD43-8A5B27AF3AAE}"/>
              </a:ext>
            </a:extLst>
          </p:cNvPr>
          <p:cNvSpPr/>
          <p:nvPr/>
        </p:nvSpPr>
        <p:spPr>
          <a:xfrm>
            <a:off x="419182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1068;p17">
            <a:extLst>
              <a:ext uri="{FF2B5EF4-FFF2-40B4-BE49-F238E27FC236}">
                <a16:creationId xmlns:a16="http://schemas.microsoft.com/office/drawing/2014/main" id="{254731A3-506F-4C77-89BD-B2703F162370}"/>
              </a:ext>
            </a:extLst>
          </p:cNvPr>
          <p:cNvSpPr/>
          <p:nvPr/>
        </p:nvSpPr>
        <p:spPr>
          <a:xfrm>
            <a:off x="4188854"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1069;p17">
            <a:extLst>
              <a:ext uri="{FF2B5EF4-FFF2-40B4-BE49-F238E27FC236}">
                <a16:creationId xmlns:a16="http://schemas.microsoft.com/office/drawing/2014/main" id="{9A74336E-750A-435E-950B-7C51B68B9DB5}"/>
              </a:ext>
            </a:extLst>
          </p:cNvPr>
          <p:cNvSpPr/>
          <p:nvPr/>
        </p:nvSpPr>
        <p:spPr>
          <a:xfrm>
            <a:off x="4185708"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1070;p17">
            <a:extLst>
              <a:ext uri="{FF2B5EF4-FFF2-40B4-BE49-F238E27FC236}">
                <a16:creationId xmlns:a16="http://schemas.microsoft.com/office/drawing/2014/main" id="{CB2E3305-0459-467D-B237-E9DB7E2C9F06}"/>
              </a:ext>
            </a:extLst>
          </p:cNvPr>
          <p:cNvSpPr/>
          <p:nvPr/>
        </p:nvSpPr>
        <p:spPr>
          <a:xfrm>
            <a:off x="4182651" y="5738130"/>
            <a:ext cx="3236" cy="54627"/>
          </a:xfrm>
          <a:custGeom>
            <a:avLst/>
            <a:gdLst/>
            <a:ahLst/>
            <a:cxnLst/>
            <a:rect l="l" t="t" r="r" b="b"/>
            <a:pathLst>
              <a:path w="36" h="619" extrusionOk="0">
                <a:moveTo>
                  <a:pt x="1" y="0"/>
                </a:moveTo>
                <a:lnTo>
                  <a:pt x="1" y="618"/>
                </a:lnTo>
                <a:lnTo>
                  <a:pt x="35" y="618"/>
                </a:lnTo>
                <a:lnTo>
                  <a:pt x="35"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1071;p17">
            <a:extLst>
              <a:ext uri="{FF2B5EF4-FFF2-40B4-BE49-F238E27FC236}">
                <a16:creationId xmlns:a16="http://schemas.microsoft.com/office/drawing/2014/main" id="{55A157E9-7561-48A1-84DE-38815BB18371}"/>
              </a:ext>
            </a:extLst>
          </p:cNvPr>
          <p:cNvSpPr/>
          <p:nvPr/>
        </p:nvSpPr>
        <p:spPr>
          <a:xfrm>
            <a:off x="4179595"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1072;p17">
            <a:extLst>
              <a:ext uri="{FF2B5EF4-FFF2-40B4-BE49-F238E27FC236}">
                <a16:creationId xmlns:a16="http://schemas.microsoft.com/office/drawing/2014/main" id="{C0C13581-060A-46F1-A57E-48336958582B}"/>
              </a:ext>
            </a:extLst>
          </p:cNvPr>
          <p:cNvSpPr/>
          <p:nvPr/>
        </p:nvSpPr>
        <p:spPr>
          <a:xfrm>
            <a:off x="417662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1073;p17">
            <a:extLst>
              <a:ext uri="{FF2B5EF4-FFF2-40B4-BE49-F238E27FC236}">
                <a16:creationId xmlns:a16="http://schemas.microsoft.com/office/drawing/2014/main" id="{BA67B3C5-648B-4C58-83FF-040893F6F532}"/>
              </a:ext>
            </a:extLst>
          </p:cNvPr>
          <p:cNvSpPr/>
          <p:nvPr/>
        </p:nvSpPr>
        <p:spPr>
          <a:xfrm>
            <a:off x="417357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1074;p17">
            <a:extLst>
              <a:ext uri="{FF2B5EF4-FFF2-40B4-BE49-F238E27FC236}">
                <a16:creationId xmlns:a16="http://schemas.microsoft.com/office/drawing/2014/main" id="{8B8D1103-CF1E-4FD4-9E00-0995FF73A53E}"/>
              </a:ext>
            </a:extLst>
          </p:cNvPr>
          <p:cNvSpPr/>
          <p:nvPr/>
        </p:nvSpPr>
        <p:spPr>
          <a:xfrm>
            <a:off x="417051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1075;p17">
            <a:extLst>
              <a:ext uri="{FF2B5EF4-FFF2-40B4-BE49-F238E27FC236}">
                <a16:creationId xmlns:a16="http://schemas.microsoft.com/office/drawing/2014/main" id="{EC2F675F-D302-470B-8E3B-14F6D7F4F85C}"/>
              </a:ext>
            </a:extLst>
          </p:cNvPr>
          <p:cNvSpPr/>
          <p:nvPr/>
        </p:nvSpPr>
        <p:spPr>
          <a:xfrm>
            <a:off x="416745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1076;p17">
            <a:extLst>
              <a:ext uri="{FF2B5EF4-FFF2-40B4-BE49-F238E27FC236}">
                <a16:creationId xmlns:a16="http://schemas.microsoft.com/office/drawing/2014/main" id="{C53DD081-D8B5-424C-A1A7-678DF07D0C7D}"/>
              </a:ext>
            </a:extLst>
          </p:cNvPr>
          <p:cNvSpPr/>
          <p:nvPr/>
        </p:nvSpPr>
        <p:spPr>
          <a:xfrm>
            <a:off x="416449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1077;p17">
            <a:extLst>
              <a:ext uri="{FF2B5EF4-FFF2-40B4-BE49-F238E27FC236}">
                <a16:creationId xmlns:a16="http://schemas.microsoft.com/office/drawing/2014/main" id="{32C4DE68-03F4-4278-B497-9DAF88F9A790}"/>
              </a:ext>
            </a:extLst>
          </p:cNvPr>
          <p:cNvSpPr/>
          <p:nvPr/>
        </p:nvSpPr>
        <p:spPr>
          <a:xfrm>
            <a:off x="416134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1078;p17">
            <a:extLst>
              <a:ext uri="{FF2B5EF4-FFF2-40B4-BE49-F238E27FC236}">
                <a16:creationId xmlns:a16="http://schemas.microsoft.com/office/drawing/2014/main" id="{D6F30BAF-CAE5-4D95-BD13-E936AC9C95E2}"/>
              </a:ext>
            </a:extLst>
          </p:cNvPr>
          <p:cNvSpPr/>
          <p:nvPr/>
        </p:nvSpPr>
        <p:spPr>
          <a:xfrm>
            <a:off x="415828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1079;p17">
            <a:extLst>
              <a:ext uri="{FF2B5EF4-FFF2-40B4-BE49-F238E27FC236}">
                <a16:creationId xmlns:a16="http://schemas.microsoft.com/office/drawing/2014/main" id="{11840DCB-8221-4C01-8CE5-13CC9DC0BCE7}"/>
              </a:ext>
            </a:extLst>
          </p:cNvPr>
          <p:cNvSpPr/>
          <p:nvPr/>
        </p:nvSpPr>
        <p:spPr>
          <a:xfrm>
            <a:off x="415523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1080;p17">
            <a:extLst>
              <a:ext uri="{FF2B5EF4-FFF2-40B4-BE49-F238E27FC236}">
                <a16:creationId xmlns:a16="http://schemas.microsoft.com/office/drawing/2014/main" id="{ACD84B91-C922-4C9A-B2E6-EF3DDD1F70DB}"/>
              </a:ext>
            </a:extLst>
          </p:cNvPr>
          <p:cNvSpPr/>
          <p:nvPr/>
        </p:nvSpPr>
        <p:spPr>
          <a:xfrm>
            <a:off x="4152265"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1081;p17">
            <a:extLst>
              <a:ext uri="{FF2B5EF4-FFF2-40B4-BE49-F238E27FC236}">
                <a16:creationId xmlns:a16="http://schemas.microsoft.com/office/drawing/2014/main" id="{9F8E7AE8-F9AA-4301-95B9-9F72F76ED4D2}"/>
              </a:ext>
            </a:extLst>
          </p:cNvPr>
          <p:cNvSpPr/>
          <p:nvPr/>
        </p:nvSpPr>
        <p:spPr>
          <a:xfrm>
            <a:off x="4149208"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1082;p17">
            <a:extLst>
              <a:ext uri="{FF2B5EF4-FFF2-40B4-BE49-F238E27FC236}">
                <a16:creationId xmlns:a16="http://schemas.microsoft.com/office/drawing/2014/main" id="{3D93A26E-F860-4F2D-B352-BFF99DE55DAB}"/>
              </a:ext>
            </a:extLst>
          </p:cNvPr>
          <p:cNvSpPr/>
          <p:nvPr/>
        </p:nvSpPr>
        <p:spPr>
          <a:xfrm>
            <a:off x="4146151"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1083;p17">
            <a:extLst>
              <a:ext uri="{FF2B5EF4-FFF2-40B4-BE49-F238E27FC236}">
                <a16:creationId xmlns:a16="http://schemas.microsoft.com/office/drawing/2014/main" id="{09FC0D6C-4F92-45EA-BE32-A4FA0391487B}"/>
              </a:ext>
            </a:extLst>
          </p:cNvPr>
          <p:cNvSpPr/>
          <p:nvPr/>
        </p:nvSpPr>
        <p:spPr>
          <a:xfrm>
            <a:off x="4143005"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1084;p17">
            <a:extLst>
              <a:ext uri="{FF2B5EF4-FFF2-40B4-BE49-F238E27FC236}">
                <a16:creationId xmlns:a16="http://schemas.microsoft.com/office/drawing/2014/main" id="{8B0B94A1-60C1-4386-9BC4-8A5E11CB4333}"/>
              </a:ext>
            </a:extLst>
          </p:cNvPr>
          <p:cNvSpPr/>
          <p:nvPr/>
        </p:nvSpPr>
        <p:spPr>
          <a:xfrm>
            <a:off x="4139948"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1085;p17">
            <a:extLst>
              <a:ext uri="{FF2B5EF4-FFF2-40B4-BE49-F238E27FC236}">
                <a16:creationId xmlns:a16="http://schemas.microsoft.com/office/drawing/2014/main" id="{5755652A-700B-430A-854F-EA73D1B4BA4A}"/>
              </a:ext>
            </a:extLst>
          </p:cNvPr>
          <p:cNvSpPr/>
          <p:nvPr/>
        </p:nvSpPr>
        <p:spPr>
          <a:xfrm>
            <a:off x="4136981" y="5738130"/>
            <a:ext cx="3057" cy="54627"/>
          </a:xfrm>
          <a:custGeom>
            <a:avLst/>
            <a:gdLst/>
            <a:ahLst/>
            <a:cxnLst/>
            <a:rect l="l" t="t" r="r" b="b"/>
            <a:pathLst>
              <a:path w="34" h="619" extrusionOk="0">
                <a:moveTo>
                  <a:pt x="0" y="0"/>
                </a:moveTo>
                <a:lnTo>
                  <a:pt x="0" y="618"/>
                </a:lnTo>
                <a:lnTo>
                  <a:pt x="34" y="618"/>
                </a:lnTo>
                <a:lnTo>
                  <a:pt x="34"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1086;p17">
            <a:extLst>
              <a:ext uri="{FF2B5EF4-FFF2-40B4-BE49-F238E27FC236}">
                <a16:creationId xmlns:a16="http://schemas.microsoft.com/office/drawing/2014/main" id="{F9949D47-345E-4227-9A8D-2CA89EC4A048}"/>
              </a:ext>
            </a:extLst>
          </p:cNvPr>
          <p:cNvSpPr/>
          <p:nvPr/>
        </p:nvSpPr>
        <p:spPr>
          <a:xfrm>
            <a:off x="4133925" y="5738130"/>
            <a:ext cx="3146" cy="54627"/>
          </a:xfrm>
          <a:custGeom>
            <a:avLst/>
            <a:gdLst/>
            <a:ahLst/>
            <a:cxnLst/>
            <a:rect l="l" t="t" r="r" b="b"/>
            <a:pathLst>
              <a:path w="35" h="619" extrusionOk="0">
                <a:moveTo>
                  <a:pt x="0" y="0"/>
                </a:moveTo>
                <a:lnTo>
                  <a:pt x="0" y="618"/>
                </a:lnTo>
                <a:lnTo>
                  <a:pt x="34" y="618"/>
                </a:lnTo>
                <a:lnTo>
                  <a:pt x="34"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1087;p17">
            <a:extLst>
              <a:ext uri="{FF2B5EF4-FFF2-40B4-BE49-F238E27FC236}">
                <a16:creationId xmlns:a16="http://schemas.microsoft.com/office/drawing/2014/main" id="{262B0C9C-8F43-4118-A3AA-67C1E6CED1F5}"/>
              </a:ext>
            </a:extLst>
          </p:cNvPr>
          <p:cNvSpPr/>
          <p:nvPr/>
        </p:nvSpPr>
        <p:spPr>
          <a:xfrm>
            <a:off x="4130868"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1088;p17">
            <a:extLst>
              <a:ext uri="{FF2B5EF4-FFF2-40B4-BE49-F238E27FC236}">
                <a16:creationId xmlns:a16="http://schemas.microsoft.com/office/drawing/2014/main" id="{FA495FF7-E0B0-4FFA-B7C4-AC029B8D68FF}"/>
              </a:ext>
            </a:extLst>
          </p:cNvPr>
          <p:cNvSpPr/>
          <p:nvPr/>
        </p:nvSpPr>
        <p:spPr>
          <a:xfrm>
            <a:off x="4127811"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1089;p17">
            <a:extLst>
              <a:ext uri="{FF2B5EF4-FFF2-40B4-BE49-F238E27FC236}">
                <a16:creationId xmlns:a16="http://schemas.microsoft.com/office/drawing/2014/main" id="{09F6F4FC-B3A4-44CE-9A13-E91E4D5B3A48}"/>
              </a:ext>
            </a:extLst>
          </p:cNvPr>
          <p:cNvSpPr/>
          <p:nvPr/>
        </p:nvSpPr>
        <p:spPr>
          <a:xfrm>
            <a:off x="4124755" y="5738130"/>
            <a:ext cx="3146" cy="54627"/>
          </a:xfrm>
          <a:custGeom>
            <a:avLst/>
            <a:gdLst/>
            <a:ahLst/>
            <a:cxnLst/>
            <a:rect l="l" t="t" r="r" b="b"/>
            <a:pathLst>
              <a:path w="35" h="619" extrusionOk="0">
                <a:moveTo>
                  <a:pt x="0" y="0"/>
                </a:moveTo>
                <a:lnTo>
                  <a:pt x="0" y="618"/>
                </a:lnTo>
                <a:lnTo>
                  <a:pt x="35" y="618"/>
                </a:lnTo>
                <a:lnTo>
                  <a:pt x="35" y="0"/>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1090;p17">
            <a:extLst>
              <a:ext uri="{FF2B5EF4-FFF2-40B4-BE49-F238E27FC236}">
                <a16:creationId xmlns:a16="http://schemas.microsoft.com/office/drawing/2014/main" id="{52B72A2E-FA29-4F47-ADAB-6CD56D742A5B}"/>
              </a:ext>
            </a:extLst>
          </p:cNvPr>
          <p:cNvSpPr/>
          <p:nvPr/>
        </p:nvSpPr>
        <p:spPr>
          <a:xfrm>
            <a:off x="4121698" y="5738130"/>
            <a:ext cx="3236" cy="54627"/>
          </a:xfrm>
          <a:custGeom>
            <a:avLst/>
            <a:gdLst/>
            <a:ahLst/>
            <a:cxnLst/>
            <a:rect l="l" t="t" r="r" b="b"/>
            <a:pathLst>
              <a:path w="36" h="619" extrusionOk="0">
                <a:moveTo>
                  <a:pt x="0" y="0"/>
                </a:moveTo>
                <a:lnTo>
                  <a:pt x="0" y="618"/>
                </a:lnTo>
                <a:lnTo>
                  <a:pt x="35" y="618"/>
                </a:lnTo>
                <a:lnTo>
                  <a:pt x="35" y="0"/>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1091;p17">
            <a:extLst>
              <a:ext uri="{FF2B5EF4-FFF2-40B4-BE49-F238E27FC236}">
                <a16:creationId xmlns:a16="http://schemas.microsoft.com/office/drawing/2014/main" id="{B0E57333-3D4E-4F56-BB4E-37C3857A7485}"/>
              </a:ext>
            </a:extLst>
          </p:cNvPr>
          <p:cNvSpPr/>
          <p:nvPr/>
        </p:nvSpPr>
        <p:spPr>
          <a:xfrm>
            <a:off x="4118642" y="5738130"/>
            <a:ext cx="3146" cy="54627"/>
          </a:xfrm>
          <a:custGeom>
            <a:avLst/>
            <a:gdLst/>
            <a:ahLst/>
            <a:cxnLst/>
            <a:rect l="l" t="t" r="r" b="b"/>
            <a:pathLst>
              <a:path w="35" h="619" extrusionOk="0">
                <a:moveTo>
                  <a:pt x="1" y="0"/>
                </a:moveTo>
                <a:lnTo>
                  <a:pt x="1" y="618"/>
                </a:lnTo>
                <a:lnTo>
                  <a:pt x="34" y="618"/>
                </a:lnTo>
                <a:lnTo>
                  <a:pt x="34" y="0"/>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1092;p17">
            <a:extLst>
              <a:ext uri="{FF2B5EF4-FFF2-40B4-BE49-F238E27FC236}">
                <a16:creationId xmlns:a16="http://schemas.microsoft.com/office/drawing/2014/main" id="{A559328A-CB33-40DB-8B02-ABC001D1EAFB}"/>
              </a:ext>
            </a:extLst>
          </p:cNvPr>
          <p:cNvSpPr/>
          <p:nvPr/>
        </p:nvSpPr>
        <p:spPr>
          <a:xfrm>
            <a:off x="4115585" y="5738130"/>
            <a:ext cx="3146" cy="54627"/>
          </a:xfrm>
          <a:custGeom>
            <a:avLst/>
            <a:gdLst/>
            <a:ahLst/>
            <a:cxnLst/>
            <a:rect l="l" t="t" r="r" b="b"/>
            <a:pathLst>
              <a:path w="35" h="619" extrusionOk="0">
                <a:moveTo>
                  <a:pt x="1" y="0"/>
                </a:moveTo>
                <a:lnTo>
                  <a:pt x="1" y="618"/>
                </a:lnTo>
                <a:lnTo>
                  <a:pt x="35" y="618"/>
                </a:lnTo>
                <a:lnTo>
                  <a:pt x="35"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1093;p17">
            <a:extLst>
              <a:ext uri="{FF2B5EF4-FFF2-40B4-BE49-F238E27FC236}">
                <a16:creationId xmlns:a16="http://schemas.microsoft.com/office/drawing/2014/main" id="{965F177A-6DEC-4E73-8FB3-6A3FED7A45EC}"/>
              </a:ext>
            </a:extLst>
          </p:cNvPr>
          <p:cNvSpPr/>
          <p:nvPr/>
        </p:nvSpPr>
        <p:spPr>
          <a:xfrm>
            <a:off x="4115585" y="5738130"/>
            <a:ext cx="90" cy="54627"/>
          </a:xfrm>
          <a:custGeom>
            <a:avLst/>
            <a:gdLst/>
            <a:ahLst/>
            <a:cxnLst/>
            <a:rect l="l" t="t" r="r" b="b"/>
            <a:pathLst>
              <a:path w="1" h="619" extrusionOk="0">
                <a:moveTo>
                  <a:pt x="1" y="0"/>
                </a:moveTo>
                <a:lnTo>
                  <a:pt x="1" y="618"/>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1094;p17">
            <a:extLst>
              <a:ext uri="{FF2B5EF4-FFF2-40B4-BE49-F238E27FC236}">
                <a16:creationId xmlns:a16="http://schemas.microsoft.com/office/drawing/2014/main" id="{BBDDCCF9-D549-4CD5-A7F1-3CB2FDBB32A0}"/>
              </a:ext>
            </a:extLst>
          </p:cNvPr>
          <p:cNvSpPr/>
          <p:nvPr/>
        </p:nvSpPr>
        <p:spPr>
          <a:xfrm>
            <a:off x="4386008" y="5738130"/>
            <a:ext cx="90" cy="54627"/>
          </a:xfrm>
          <a:custGeom>
            <a:avLst/>
            <a:gdLst/>
            <a:ahLst/>
            <a:cxnLst/>
            <a:rect l="l" t="t" r="r" b="b"/>
            <a:pathLst>
              <a:path w="1" h="619" extrusionOk="0">
                <a:moveTo>
                  <a:pt x="1" y="0"/>
                </a:moveTo>
                <a:lnTo>
                  <a:pt x="1" y="618"/>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1095;p17">
            <a:extLst>
              <a:ext uri="{FF2B5EF4-FFF2-40B4-BE49-F238E27FC236}">
                <a16:creationId xmlns:a16="http://schemas.microsoft.com/office/drawing/2014/main" id="{553CF9E4-F53A-4934-9FE9-1B172249225F}"/>
              </a:ext>
            </a:extLst>
          </p:cNvPr>
          <p:cNvSpPr/>
          <p:nvPr/>
        </p:nvSpPr>
        <p:spPr>
          <a:xfrm>
            <a:off x="438600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1096;p17">
            <a:extLst>
              <a:ext uri="{FF2B5EF4-FFF2-40B4-BE49-F238E27FC236}">
                <a16:creationId xmlns:a16="http://schemas.microsoft.com/office/drawing/2014/main" id="{265F7C02-9AB7-4CDF-8E84-139D8951DE41}"/>
              </a:ext>
            </a:extLst>
          </p:cNvPr>
          <p:cNvSpPr/>
          <p:nvPr/>
        </p:nvSpPr>
        <p:spPr>
          <a:xfrm>
            <a:off x="438969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1097;p17">
            <a:extLst>
              <a:ext uri="{FF2B5EF4-FFF2-40B4-BE49-F238E27FC236}">
                <a16:creationId xmlns:a16="http://schemas.microsoft.com/office/drawing/2014/main" id="{3252F8B2-E408-46DF-9764-2F8AA824935B}"/>
              </a:ext>
            </a:extLst>
          </p:cNvPr>
          <p:cNvSpPr/>
          <p:nvPr/>
        </p:nvSpPr>
        <p:spPr>
          <a:xfrm>
            <a:off x="439346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1098;p17">
            <a:extLst>
              <a:ext uri="{FF2B5EF4-FFF2-40B4-BE49-F238E27FC236}">
                <a16:creationId xmlns:a16="http://schemas.microsoft.com/office/drawing/2014/main" id="{AE536AD1-2CE2-48D3-90AA-19295662C87E}"/>
              </a:ext>
            </a:extLst>
          </p:cNvPr>
          <p:cNvSpPr/>
          <p:nvPr/>
        </p:nvSpPr>
        <p:spPr>
          <a:xfrm>
            <a:off x="439724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1099;p17">
            <a:extLst>
              <a:ext uri="{FF2B5EF4-FFF2-40B4-BE49-F238E27FC236}">
                <a16:creationId xmlns:a16="http://schemas.microsoft.com/office/drawing/2014/main" id="{994865C2-AD6F-46F5-8618-0A610411B69E}"/>
              </a:ext>
            </a:extLst>
          </p:cNvPr>
          <p:cNvSpPr/>
          <p:nvPr/>
        </p:nvSpPr>
        <p:spPr>
          <a:xfrm>
            <a:off x="440093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1100;p17">
            <a:extLst>
              <a:ext uri="{FF2B5EF4-FFF2-40B4-BE49-F238E27FC236}">
                <a16:creationId xmlns:a16="http://schemas.microsoft.com/office/drawing/2014/main" id="{E372C310-6440-489F-8968-A87D43E10D16}"/>
              </a:ext>
            </a:extLst>
          </p:cNvPr>
          <p:cNvSpPr/>
          <p:nvPr/>
        </p:nvSpPr>
        <p:spPr>
          <a:xfrm>
            <a:off x="440470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1101;p17">
            <a:extLst>
              <a:ext uri="{FF2B5EF4-FFF2-40B4-BE49-F238E27FC236}">
                <a16:creationId xmlns:a16="http://schemas.microsoft.com/office/drawing/2014/main" id="{9B0FE402-AA95-4D8E-A6D0-433897F1C410}"/>
              </a:ext>
            </a:extLst>
          </p:cNvPr>
          <p:cNvSpPr/>
          <p:nvPr/>
        </p:nvSpPr>
        <p:spPr>
          <a:xfrm>
            <a:off x="440848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1102;p17">
            <a:extLst>
              <a:ext uri="{FF2B5EF4-FFF2-40B4-BE49-F238E27FC236}">
                <a16:creationId xmlns:a16="http://schemas.microsoft.com/office/drawing/2014/main" id="{6DFA1FFD-9BC6-478E-B64D-4D7BD33C8596}"/>
              </a:ext>
            </a:extLst>
          </p:cNvPr>
          <p:cNvSpPr/>
          <p:nvPr/>
        </p:nvSpPr>
        <p:spPr>
          <a:xfrm>
            <a:off x="4412169"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1103;p17">
            <a:extLst>
              <a:ext uri="{FF2B5EF4-FFF2-40B4-BE49-F238E27FC236}">
                <a16:creationId xmlns:a16="http://schemas.microsoft.com/office/drawing/2014/main" id="{A9859302-14C6-4BE1-8FFA-8D1850E0192A}"/>
              </a:ext>
            </a:extLst>
          </p:cNvPr>
          <p:cNvSpPr/>
          <p:nvPr/>
        </p:nvSpPr>
        <p:spPr>
          <a:xfrm>
            <a:off x="4415945"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1104;p17">
            <a:extLst>
              <a:ext uri="{FF2B5EF4-FFF2-40B4-BE49-F238E27FC236}">
                <a16:creationId xmlns:a16="http://schemas.microsoft.com/office/drawing/2014/main" id="{A6B97D4A-DA44-4D0D-8DD2-491D9C04087B}"/>
              </a:ext>
            </a:extLst>
          </p:cNvPr>
          <p:cNvSpPr/>
          <p:nvPr/>
        </p:nvSpPr>
        <p:spPr>
          <a:xfrm>
            <a:off x="441972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1105;p17">
            <a:extLst>
              <a:ext uri="{FF2B5EF4-FFF2-40B4-BE49-F238E27FC236}">
                <a16:creationId xmlns:a16="http://schemas.microsoft.com/office/drawing/2014/main" id="{5AD98BCE-C6EE-4DD7-B283-929F7D8F1D74}"/>
              </a:ext>
            </a:extLst>
          </p:cNvPr>
          <p:cNvSpPr/>
          <p:nvPr/>
        </p:nvSpPr>
        <p:spPr>
          <a:xfrm>
            <a:off x="442340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1106;p17">
            <a:extLst>
              <a:ext uri="{FF2B5EF4-FFF2-40B4-BE49-F238E27FC236}">
                <a16:creationId xmlns:a16="http://schemas.microsoft.com/office/drawing/2014/main" id="{3C135AF2-D4B4-4AD8-8942-0EED05A66F3B}"/>
              </a:ext>
            </a:extLst>
          </p:cNvPr>
          <p:cNvSpPr/>
          <p:nvPr/>
        </p:nvSpPr>
        <p:spPr>
          <a:xfrm>
            <a:off x="442718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1107;p17">
            <a:extLst>
              <a:ext uri="{FF2B5EF4-FFF2-40B4-BE49-F238E27FC236}">
                <a16:creationId xmlns:a16="http://schemas.microsoft.com/office/drawing/2014/main" id="{441A72E8-229A-43F9-A154-7E6D1AA0B042}"/>
              </a:ext>
            </a:extLst>
          </p:cNvPr>
          <p:cNvSpPr/>
          <p:nvPr/>
        </p:nvSpPr>
        <p:spPr>
          <a:xfrm>
            <a:off x="443095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1108;p17">
            <a:extLst>
              <a:ext uri="{FF2B5EF4-FFF2-40B4-BE49-F238E27FC236}">
                <a16:creationId xmlns:a16="http://schemas.microsoft.com/office/drawing/2014/main" id="{BB2B1F22-0D34-470B-9A3A-E5953BA71DCA}"/>
              </a:ext>
            </a:extLst>
          </p:cNvPr>
          <p:cNvSpPr/>
          <p:nvPr/>
        </p:nvSpPr>
        <p:spPr>
          <a:xfrm>
            <a:off x="443464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1109;p17">
            <a:extLst>
              <a:ext uri="{FF2B5EF4-FFF2-40B4-BE49-F238E27FC236}">
                <a16:creationId xmlns:a16="http://schemas.microsoft.com/office/drawing/2014/main" id="{199004AD-F9CA-4F40-B6A2-B131D4CB7D99}"/>
              </a:ext>
            </a:extLst>
          </p:cNvPr>
          <p:cNvSpPr/>
          <p:nvPr/>
        </p:nvSpPr>
        <p:spPr>
          <a:xfrm>
            <a:off x="443842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1110;p17">
            <a:extLst>
              <a:ext uri="{FF2B5EF4-FFF2-40B4-BE49-F238E27FC236}">
                <a16:creationId xmlns:a16="http://schemas.microsoft.com/office/drawing/2014/main" id="{2BA3E14D-78B7-41FC-B739-C24B6B3C2A52}"/>
              </a:ext>
            </a:extLst>
          </p:cNvPr>
          <p:cNvSpPr/>
          <p:nvPr/>
        </p:nvSpPr>
        <p:spPr>
          <a:xfrm>
            <a:off x="444210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1111;p17">
            <a:extLst>
              <a:ext uri="{FF2B5EF4-FFF2-40B4-BE49-F238E27FC236}">
                <a16:creationId xmlns:a16="http://schemas.microsoft.com/office/drawing/2014/main" id="{914BBB4F-9A80-4C0F-BDC6-62422AA234BA}"/>
              </a:ext>
            </a:extLst>
          </p:cNvPr>
          <p:cNvSpPr/>
          <p:nvPr/>
        </p:nvSpPr>
        <p:spPr>
          <a:xfrm>
            <a:off x="444588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1112;p17">
            <a:extLst>
              <a:ext uri="{FF2B5EF4-FFF2-40B4-BE49-F238E27FC236}">
                <a16:creationId xmlns:a16="http://schemas.microsoft.com/office/drawing/2014/main" id="{415C344F-6123-4DF9-B617-C289D628EA11}"/>
              </a:ext>
            </a:extLst>
          </p:cNvPr>
          <p:cNvSpPr/>
          <p:nvPr/>
        </p:nvSpPr>
        <p:spPr>
          <a:xfrm>
            <a:off x="4449568"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1113;p17">
            <a:extLst>
              <a:ext uri="{FF2B5EF4-FFF2-40B4-BE49-F238E27FC236}">
                <a16:creationId xmlns:a16="http://schemas.microsoft.com/office/drawing/2014/main" id="{F61E7FA8-9DA5-4D84-921F-2C4E260F4FA0}"/>
              </a:ext>
            </a:extLst>
          </p:cNvPr>
          <p:cNvSpPr/>
          <p:nvPr/>
        </p:nvSpPr>
        <p:spPr>
          <a:xfrm>
            <a:off x="445334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1114;p17">
            <a:extLst>
              <a:ext uri="{FF2B5EF4-FFF2-40B4-BE49-F238E27FC236}">
                <a16:creationId xmlns:a16="http://schemas.microsoft.com/office/drawing/2014/main" id="{5D234FA4-5BC1-47E6-B0D3-905E86FE2F92}"/>
              </a:ext>
            </a:extLst>
          </p:cNvPr>
          <p:cNvSpPr/>
          <p:nvPr/>
        </p:nvSpPr>
        <p:spPr>
          <a:xfrm>
            <a:off x="445702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1115;p17">
            <a:extLst>
              <a:ext uri="{FF2B5EF4-FFF2-40B4-BE49-F238E27FC236}">
                <a16:creationId xmlns:a16="http://schemas.microsoft.com/office/drawing/2014/main" id="{024F7272-58D0-4BF3-90CA-E78F7842BC37}"/>
              </a:ext>
            </a:extLst>
          </p:cNvPr>
          <p:cNvSpPr/>
          <p:nvPr/>
        </p:nvSpPr>
        <p:spPr>
          <a:xfrm>
            <a:off x="446080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1116;p17">
            <a:extLst>
              <a:ext uri="{FF2B5EF4-FFF2-40B4-BE49-F238E27FC236}">
                <a16:creationId xmlns:a16="http://schemas.microsoft.com/office/drawing/2014/main" id="{6B8B7EF8-3AE7-4E01-A203-68075CC735B5}"/>
              </a:ext>
            </a:extLst>
          </p:cNvPr>
          <p:cNvSpPr/>
          <p:nvPr/>
        </p:nvSpPr>
        <p:spPr>
          <a:xfrm>
            <a:off x="446449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1117;p17">
            <a:extLst>
              <a:ext uri="{FF2B5EF4-FFF2-40B4-BE49-F238E27FC236}">
                <a16:creationId xmlns:a16="http://schemas.microsoft.com/office/drawing/2014/main" id="{ED0E9E75-88D6-4FE1-AAB9-43DC303669D3}"/>
              </a:ext>
            </a:extLst>
          </p:cNvPr>
          <p:cNvSpPr/>
          <p:nvPr/>
        </p:nvSpPr>
        <p:spPr>
          <a:xfrm>
            <a:off x="446826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1118;p17">
            <a:extLst>
              <a:ext uri="{FF2B5EF4-FFF2-40B4-BE49-F238E27FC236}">
                <a16:creationId xmlns:a16="http://schemas.microsoft.com/office/drawing/2014/main" id="{1D847F44-6643-440D-94B5-FB470694B296}"/>
              </a:ext>
            </a:extLst>
          </p:cNvPr>
          <p:cNvSpPr/>
          <p:nvPr/>
        </p:nvSpPr>
        <p:spPr>
          <a:xfrm>
            <a:off x="447204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EAEA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1119;p17">
            <a:extLst>
              <a:ext uri="{FF2B5EF4-FFF2-40B4-BE49-F238E27FC236}">
                <a16:creationId xmlns:a16="http://schemas.microsoft.com/office/drawing/2014/main" id="{9D51296D-0FDC-4380-A855-B80D2874B7AE}"/>
              </a:ext>
            </a:extLst>
          </p:cNvPr>
          <p:cNvSpPr/>
          <p:nvPr/>
        </p:nvSpPr>
        <p:spPr>
          <a:xfrm>
            <a:off x="447572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E9E9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1120;p17">
            <a:extLst>
              <a:ext uri="{FF2B5EF4-FFF2-40B4-BE49-F238E27FC236}">
                <a16:creationId xmlns:a16="http://schemas.microsoft.com/office/drawing/2014/main" id="{961E871F-DD48-4110-901A-A3BE3D85301C}"/>
              </a:ext>
            </a:extLst>
          </p:cNvPr>
          <p:cNvSpPr/>
          <p:nvPr/>
        </p:nvSpPr>
        <p:spPr>
          <a:xfrm>
            <a:off x="4479505"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E8E8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1121;p17">
            <a:extLst>
              <a:ext uri="{FF2B5EF4-FFF2-40B4-BE49-F238E27FC236}">
                <a16:creationId xmlns:a16="http://schemas.microsoft.com/office/drawing/2014/main" id="{5AA9070C-F930-469D-B414-22A279023B76}"/>
              </a:ext>
            </a:extLst>
          </p:cNvPr>
          <p:cNvSpPr/>
          <p:nvPr/>
        </p:nvSpPr>
        <p:spPr>
          <a:xfrm>
            <a:off x="4483281"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7E7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1122;p17">
            <a:extLst>
              <a:ext uri="{FF2B5EF4-FFF2-40B4-BE49-F238E27FC236}">
                <a16:creationId xmlns:a16="http://schemas.microsoft.com/office/drawing/2014/main" id="{9D35B148-292C-4DA9-8FDB-F88268603439}"/>
              </a:ext>
            </a:extLst>
          </p:cNvPr>
          <p:cNvSpPr/>
          <p:nvPr/>
        </p:nvSpPr>
        <p:spPr>
          <a:xfrm>
            <a:off x="448696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6E6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1123;p17">
            <a:extLst>
              <a:ext uri="{FF2B5EF4-FFF2-40B4-BE49-F238E27FC236}">
                <a16:creationId xmlns:a16="http://schemas.microsoft.com/office/drawing/2014/main" id="{96F2ACA4-8EA1-412F-BE19-D7B3E39245D0}"/>
              </a:ext>
            </a:extLst>
          </p:cNvPr>
          <p:cNvSpPr/>
          <p:nvPr/>
        </p:nvSpPr>
        <p:spPr>
          <a:xfrm>
            <a:off x="449074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5E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1124;p17">
            <a:extLst>
              <a:ext uri="{FF2B5EF4-FFF2-40B4-BE49-F238E27FC236}">
                <a16:creationId xmlns:a16="http://schemas.microsoft.com/office/drawing/2014/main" id="{5C4A6AB8-F384-4AEB-B349-1C6B8B688208}"/>
              </a:ext>
            </a:extLst>
          </p:cNvPr>
          <p:cNvSpPr/>
          <p:nvPr/>
        </p:nvSpPr>
        <p:spPr>
          <a:xfrm>
            <a:off x="449451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4E4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1125;p17">
            <a:extLst>
              <a:ext uri="{FF2B5EF4-FFF2-40B4-BE49-F238E27FC236}">
                <a16:creationId xmlns:a16="http://schemas.microsoft.com/office/drawing/2014/main" id="{1415E64C-75D5-4B49-8AE8-693454BFAF04}"/>
              </a:ext>
            </a:extLst>
          </p:cNvPr>
          <p:cNvSpPr/>
          <p:nvPr/>
        </p:nvSpPr>
        <p:spPr>
          <a:xfrm>
            <a:off x="449820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1126;p17">
            <a:extLst>
              <a:ext uri="{FF2B5EF4-FFF2-40B4-BE49-F238E27FC236}">
                <a16:creationId xmlns:a16="http://schemas.microsoft.com/office/drawing/2014/main" id="{66FF6611-6668-4C4C-87CC-90C7CE01F2C2}"/>
              </a:ext>
            </a:extLst>
          </p:cNvPr>
          <p:cNvSpPr/>
          <p:nvPr/>
        </p:nvSpPr>
        <p:spPr>
          <a:xfrm>
            <a:off x="4501980"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1127;p17">
            <a:extLst>
              <a:ext uri="{FF2B5EF4-FFF2-40B4-BE49-F238E27FC236}">
                <a16:creationId xmlns:a16="http://schemas.microsoft.com/office/drawing/2014/main" id="{F99C041F-ABF6-4571-8C43-F0279F3592D6}"/>
              </a:ext>
            </a:extLst>
          </p:cNvPr>
          <p:cNvSpPr/>
          <p:nvPr/>
        </p:nvSpPr>
        <p:spPr>
          <a:xfrm>
            <a:off x="450575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1128;p17">
            <a:extLst>
              <a:ext uri="{FF2B5EF4-FFF2-40B4-BE49-F238E27FC236}">
                <a16:creationId xmlns:a16="http://schemas.microsoft.com/office/drawing/2014/main" id="{5D500B98-0019-4C88-A4BC-4BD5A55223BB}"/>
              </a:ext>
            </a:extLst>
          </p:cNvPr>
          <p:cNvSpPr/>
          <p:nvPr/>
        </p:nvSpPr>
        <p:spPr>
          <a:xfrm>
            <a:off x="450944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1129;p17">
            <a:extLst>
              <a:ext uri="{FF2B5EF4-FFF2-40B4-BE49-F238E27FC236}">
                <a16:creationId xmlns:a16="http://schemas.microsoft.com/office/drawing/2014/main" id="{B6F6428F-09B8-48AF-99F4-B8FD93E8BE60}"/>
              </a:ext>
            </a:extLst>
          </p:cNvPr>
          <p:cNvSpPr/>
          <p:nvPr/>
        </p:nvSpPr>
        <p:spPr>
          <a:xfrm>
            <a:off x="451312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1130;p17">
            <a:extLst>
              <a:ext uri="{FF2B5EF4-FFF2-40B4-BE49-F238E27FC236}">
                <a16:creationId xmlns:a16="http://schemas.microsoft.com/office/drawing/2014/main" id="{058F6C3F-BB02-4C86-80FA-C8BAED057EDE}"/>
              </a:ext>
            </a:extLst>
          </p:cNvPr>
          <p:cNvSpPr/>
          <p:nvPr/>
        </p:nvSpPr>
        <p:spPr>
          <a:xfrm>
            <a:off x="451681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1131;p17">
            <a:extLst>
              <a:ext uri="{FF2B5EF4-FFF2-40B4-BE49-F238E27FC236}">
                <a16:creationId xmlns:a16="http://schemas.microsoft.com/office/drawing/2014/main" id="{4990DD72-1029-4975-BF34-457CC0D1DFAB}"/>
              </a:ext>
            </a:extLst>
          </p:cNvPr>
          <p:cNvSpPr/>
          <p:nvPr/>
        </p:nvSpPr>
        <p:spPr>
          <a:xfrm>
            <a:off x="452059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1132;p17">
            <a:extLst>
              <a:ext uri="{FF2B5EF4-FFF2-40B4-BE49-F238E27FC236}">
                <a16:creationId xmlns:a16="http://schemas.microsoft.com/office/drawing/2014/main" id="{DC879124-A419-4BFC-9582-66E623780107}"/>
              </a:ext>
            </a:extLst>
          </p:cNvPr>
          <p:cNvSpPr/>
          <p:nvPr/>
        </p:nvSpPr>
        <p:spPr>
          <a:xfrm>
            <a:off x="452436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1133;p17">
            <a:extLst>
              <a:ext uri="{FF2B5EF4-FFF2-40B4-BE49-F238E27FC236}">
                <a16:creationId xmlns:a16="http://schemas.microsoft.com/office/drawing/2014/main" id="{42ECBDE0-FB66-4762-AABB-DC69C0E2D1F0}"/>
              </a:ext>
            </a:extLst>
          </p:cNvPr>
          <p:cNvSpPr/>
          <p:nvPr/>
        </p:nvSpPr>
        <p:spPr>
          <a:xfrm>
            <a:off x="4528141"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1134;p17">
            <a:extLst>
              <a:ext uri="{FF2B5EF4-FFF2-40B4-BE49-F238E27FC236}">
                <a16:creationId xmlns:a16="http://schemas.microsoft.com/office/drawing/2014/main" id="{E2BAEB66-9464-4233-9BCA-8828A3D4E772}"/>
              </a:ext>
            </a:extLst>
          </p:cNvPr>
          <p:cNvSpPr/>
          <p:nvPr/>
        </p:nvSpPr>
        <p:spPr>
          <a:xfrm>
            <a:off x="453182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1135;p17">
            <a:extLst>
              <a:ext uri="{FF2B5EF4-FFF2-40B4-BE49-F238E27FC236}">
                <a16:creationId xmlns:a16="http://schemas.microsoft.com/office/drawing/2014/main" id="{1796158C-1472-4125-89E5-2DB7927AF929}"/>
              </a:ext>
            </a:extLst>
          </p:cNvPr>
          <p:cNvSpPr/>
          <p:nvPr/>
        </p:nvSpPr>
        <p:spPr>
          <a:xfrm>
            <a:off x="453560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1136;p17">
            <a:extLst>
              <a:ext uri="{FF2B5EF4-FFF2-40B4-BE49-F238E27FC236}">
                <a16:creationId xmlns:a16="http://schemas.microsoft.com/office/drawing/2014/main" id="{26CF6F78-C5F6-40E8-AB0A-AC0569189AF4}"/>
              </a:ext>
            </a:extLst>
          </p:cNvPr>
          <p:cNvSpPr/>
          <p:nvPr/>
        </p:nvSpPr>
        <p:spPr>
          <a:xfrm>
            <a:off x="453937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1137;p17">
            <a:extLst>
              <a:ext uri="{FF2B5EF4-FFF2-40B4-BE49-F238E27FC236}">
                <a16:creationId xmlns:a16="http://schemas.microsoft.com/office/drawing/2014/main" id="{80D0CAEB-B31E-4B48-92D9-25ACDFE0F3FD}"/>
              </a:ext>
            </a:extLst>
          </p:cNvPr>
          <p:cNvSpPr/>
          <p:nvPr/>
        </p:nvSpPr>
        <p:spPr>
          <a:xfrm>
            <a:off x="4543065" y="5738130"/>
            <a:ext cx="3866" cy="54627"/>
          </a:xfrm>
          <a:custGeom>
            <a:avLst/>
            <a:gdLst/>
            <a:ahLst/>
            <a:cxnLst/>
            <a:rect l="l" t="t" r="r" b="b"/>
            <a:pathLst>
              <a:path w="43" h="619" extrusionOk="0">
                <a:moveTo>
                  <a:pt x="1" y="0"/>
                </a:moveTo>
                <a:lnTo>
                  <a:pt x="1" y="618"/>
                </a:lnTo>
                <a:lnTo>
                  <a:pt x="42" y="618"/>
                </a:lnTo>
                <a:lnTo>
                  <a:pt x="42" y="0"/>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1138;p17">
            <a:extLst>
              <a:ext uri="{FF2B5EF4-FFF2-40B4-BE49-F238E27FC236}">
                <a16:creationId xmlns:a16="http://schemas.microsoft.com/office/drawing/2014/main" id="{B813989D-2545-43E5-AEF8-E2BC9DBB489C}"/>
              </a:ext>
            </a:extLst>
          </p:cNvPr>
          <p:cNvSpPr/>
          <p:nvPr/>
        </p:nvSpPr>
        <p:spPr>
          <a:xfrm>
            <a:off x="4546841"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1139;p17">
            <a:extLst>
              <a:ext uri="{FF2B5EF4-FFF2-40B4-BE49-F238E27FC236}">
                <a16:creationId xmlns:a16="http://schemas.microsoft.com/office/drawing/2014/main" id="{A275BEF4-85FC-4CC3-B1C8-632C18DDF8DC}"/>
              </a:ext>
            </a:extLst>
          </p:cNvPr>
          <p:cNvSpPr/>
          <p:nvPr/>
        </p:nvSpPr>
        <p:spPr>
          <a:xfrm>
            <a:off x="455052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1140;p17">
            <a:extLst>
              <a:ext uri="{FF2B5EF4-FFF2-40B4-BE49-F238E27FC236}">
                <a16:creationId xmlns:a16="http://schemas.microsoft.com/office/drawing/2014/main" id="{59125112-D1DD-4182-A5BF-2E68A8ABAF06}"/>
              </a:ext>
            </a:extLst>
          </p:cNvPr>
          <p:cNvSpPr/>
          <p:nvPr/>
        </p:nvSpPr>
        <p:spPr>
          <a:xfrm>
            <a:off x="455430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1141;p17">
            <a:extLst>
              <a:ext uri="{FF2B5EF4-FFF2-40B4-BE49-F238E27FC236}">
                <a16:creationId xmlns:a16="http://schemas.microsoft.com/office/drawing/2014/main" id="{8FC5CA1D-4227-4945-9E10-A98B5F5C5A03}"/>
              </a:ext>
            </a:extLst>
          </p:cNvPr>
          <p:cNvSpPr/>
          <p:nvPr/>
        </p:nvSpPr>
        <p:spPr>
          <a:xfrm>
            <a:off x="455807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1142;p17">
            <a:extLst>
              <a:ext uri="{FF2B5EF4-FFF2-40B4-BE49-F238E27FC236}">
                <a16:creationId xmlns:a16="http://schemas.microsoft.com/office/drawing/2014/main" id="{8734D320-1595-47CD-BAEA-CA9C6ACE5A02}"/>
              </a:ext>
            </a:extLst>
          </p:cNvPr>
          <p:cNvSpPr/>
          <p:nvPr/>
        </p:nvSpPr>
        <p:spPr>
          <a:xfrm>
            <a:off x="456176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1143;p17">
            <a:extLst>
              <a:ext uri="{FF2B5EF4-FFF2-40B4-BE49-F238E27FC236}">
                <a16:creationId xmlns:a16="http://schemas.microsoft.com/office/drawing/2014/main" id="{7F2EEC74-6FED-4CBC-A108-87384024A8C9}"/>
              </a:ext>
            </a:extLst>
          </p:cNvPr>
          <p:cNvSpPr/>
          <p:nvPr/>
        </p:nvSpPr>
        <p:spPr>
          <a:xfrm>
            <a:off x="456554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1144;p17">
            <a:extLst>
              <a:ext uri="{FF2B5EF4-FFF2-40B4-BE49-F238E27FC236}">
                <a16:creationId xmlns:a16="http://schemas.microsoft.com/office/drawing/2014/main" id="{9CFBDC10-3E6B-4E7F-AA0E-D7020F73FEC7}"/>
              </a:ext>
            </a:extLst>
          </p:cNvPr>
          <p:cNvSpPr/>
          <p:nvPr/>
        </p:nvSpPr>
        <p:spPr>
          <a:xfrm>
            <a:off x="456931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1145;p17">
            <a:extLst>
              <a:ext uri="{FF2B5EF4-FFF2-40B4-BE49-F238E27FC236}">
                <a16:creationId xmlns:a16="http://schemas.microsoft.com/office/drawing/2014/main" id="{60D53637-F80B-4661-9344-3B7FE9E1ACBB}"/>
              </a:ext>
            </a:extLst>
          </p:cNvPr>
          <p:cNvSpPr/>
          <p:nvPr/>
        </p:nvSpPr>
        <p:spPr>
          <a:xfrm>
            <a:off x="4573002"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1146;p17">
            <a:extLst>
              <a:ext uri="{FF2B5EF4-FFF2-40B4-BE49-F238E27FC236}">
                <a16:creationId xmlns:a16="http://schemas.microsoft.com/office/drawing/2014/main" id="{02EC1618-C7FC-413A-917E-C8CE831E7185}"/>
              </a:ext>
            </a:extLst>
          </p:cNvPr>
          <p:cNvSpPr/>
          <p:nvPr/>
        </p:nvSpPr>
        <p:spPr>
          <a:xfrm>
            <a:off x="457677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1147;p17">
            <a:extLst>
              <a:ext uri="{FF2B5EF4-FFF2-40B4-BE49-F238E27FC236}">
                <a16:creationId xmlns:a16="http://schemas.microsoft.com/office/drawing/2014/main" id="{254D7CC6-7065-408F-B89D-1276E04679B4}"/>
              </a:ext>
            </a:extLst>
          </p:cNvPr>
          <p:cNvSpPr/>
          <p:nvPr/>
        </p:nvSpPr>
        <p:spPr>
          <a:xfrm>
            <a:off x="4580464"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1148;p17">
            <a:extLst>
              <a:ext uri="{FF2B5EF4-FFF2-40B4-BE49-F238E27FC236}">
                <a16:creationId xmlns:a16="http://schemas.microsoft.com/office/drawing/2014/main" id="{2CF64B52-6176-4335-B626-A3628C8DD583}"/>
              </a:ext>
            </a:extLst>
          </p:cNvPr>
          <p:cNvSpPr/>
          <p:nvPr/>
        </p:nvSpPr>
        <p:spPr>
          <a:xfrm>
            <a:off x="458415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1149;p17">
            <a:extLst>
              <a:ext uri="{FF2B5EF4-FFF2-40B4-BE49-F238E27FC236}">
                <a16:creationId xmlns:a16="http://schemas.microsoft.com/office/drawing/2014/main" id="{5D6401DC-759D-42E8-9E81-983699EE4610}"/>
              </a:ext>
            </a:extLst>
          </p:cNvPr>
          <p:cNvSpPr/>
          <p:nvPr/>
        </p:nvSpPr>
        <p:spPr>
          <a:xfrm>
            <a:off x="458792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1150;p17">
            <a:extLst>
              <a:ext uri="{FF2B5EF4-FFF2-40B4-BE49-F238E27FC236}">
                <a16:creationId xmlns:a16="http://schemas.microsoft.com/office/drawing/2014/main" id="{6C9ED204-216F-458A-B6C3-CBC352E1DF15}"/>
              </a:ext>
            </a:extLst>
          </p:cNvPr>
          <p:cNvSpPr/>
          <p:nvPr/>
        </p:nvSpPr>
        <p:spPr>
          <a:xfrm>
            <a:off x="459161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1151;p17">
            <a:extLst>
              <a:ext uri="{FF2B5EF4-FFF2-40B4-BE49-F238E27FC236}">
                <a16:creationId xmlns:a16="http://schemas.microsoft.com/office/drawing/2014/main" id="{F303125F-526E-4ADF-8A76-1DBCB5AB73F2}"/>
              </a:ext>
            </a:extLst>
          </p:cNvPr>
          <p:cNvSpPr/>
          <p:nvPr/>
        </p:nvSpPr>
        <p:spPr>
          <a:xfrm>
            <a:off x="459538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1152;p17">
            <a:extLst>
              <a:ext uri="{FF2B5EF4-FFF2-40B4-BE49-F238E27FC236}">
                <a16:creationId xmlns:a16="http://schemas.microsoft.com/office/drawing/2014/main" id="{A030FB4A-4266-4BC6-AB57-EC8C5AD641B5}"/>
              </a:ext>
            </a:extLst>
          </p:cNvPr>
          <p:cNvSpPr/>
          <p:nvPr/>
        </p:nvSpPr>
        <p:spPr>
          <a:xfrm>
            <a:off x="459916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153;p17">
            <a:extLst>
              <a:ext uri="{FF2B5EF4-FFF2-40B4-BE49-F238E27FC236}">
                <a16:creationId xmlns:a16="http://schemas.microsoft.com/office/drawing/2014/main" id="{1161C046-D330-435F-8072-270F869DF770}"/>
              </a:ext>
            </a:extLst>
          </p:cNvPr>
          <p:cNvSpPr/>
          <p:nvPr/>
        </p:nvSpPr>
        <p:spPr>
          <a:xfrm>
            <a:off x="460284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154;p17">
            <a:extLst>
              <a:ext uri="{FF2B5EF4-FFF2-40B4-BE49-F238E27FC236}">
                <a16:creationId xmlns:a16="http://schemas.microsoft.com/office/drawing/2014/main" id="{2ADF4F07-721D-42CD-8C2C-A887B51DD73E}"/>
              </a:ext>
            </a:extLst>
          </p:cNvPr>
          <p:cNvSpPr/>
          <p:nvPr/>
        </p:nvSpPr>
        <p:spPr>
          <a:xfrm>
            <a:off x="460662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155;p17">
            <a:extLst>
              <a:ext uri="{FF2B5EF4-FFF2-40B4-BE49-F238E27FC236}">
                <a16:creationId xmlns:a16="http://schemas.microsoft.com/office/drawing/2014/main" id="{039666CB-7ED7-4C52-BA30-FCE325C600A6}"/>
              </a:ext>
            </a:extLst>
          </p:cNvPr>
          <p:cNvSpPr/>
          <p:nvPr/>
        </p:nvSpPr>
        <p:spPr>
          <a:xfrm>
            <a:off x="461040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156;p17">
            <a:extLst>
              <a:ext uri="{FF2B5EF4-FFF2-40B4-BE49-F238E27FC236}">
                <a16:creationId xmlns:a16="http://schemas.microsoft.com/office/drawing/2014/main" id="{EBC26D94-8208-4E45-9438-37F572B89A3A}"/>
              </a:ext>
            </a:extLst>
          </p:cNvPr>
          <p:cNvSpPr/>
          <p:nvPr/>
        </p:nvSpPr>
        <p:spPr>
          <a:xfrm>
            <a:off x="4614177"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157;p17">
            <a:extLst>
              <a:ext uri="{FF2B5EF4-FFF2-40B4-BE49-F238E27FC236}">
                <a16:creationId xmlns:a16="http://schemas.microsoft.com/office/drawing/2014/main" id="{AD64C93E-3085-48CF-B0E4-5E30784BAE45}"/>
              </a:ext>
            </a:extLst>
          </p:cNvPr>
          <p:cNvSpPr/>
          <p:nvPr/>
        </p:nvSpPr>
        <p:spPr>
          <a:xfrm>
            <a:off x="461786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158;p17">
            <a:extLst>
              <a:ext uri="{FF2B5EF4-FFF2-40B4-BE49-F238E27FC236}">
                <a16:creationId xmlns:a16="http://schemas.microsoft.com/office/drawing/2014/main" id="{4251A374-677C-4EE8-ACBD-CD41CD251597}"/>
              </a:ext>
            </a:extLst>
          </p:cNvPr>
          <p:cNvSpPr/>
          <p:nvPr/>
        </p:nvSpPr>
        <p:spPr>
          <a:xfrm>
            <a:off x="4621638"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159;p17">
            <a:extLst>
              <a:ext uri="{FF2B5EF4-FFF2-40B4-BE49-F238E27FC236}">
                <a16:creationId xmlns:a16="http://schemas.microsoft.com/office/drawing/2014/main" id="{BC1A8995-60AD-4D4D-B03D-482CFAD7F046}"/>
              </a:ext>
            </a:extLst>
          </p:cNvPr>
          <p:cNvSpPr/>
          <p:nvPr/>
        </p:nvSpPr>
        <p:spPr>
          <a:xfrm>
            <a:off x="4625324"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160;p17">
            <a:extLst>
              <a:ext uri="{FF2B5EF4-FFF2-40B4-BE49-F238E27FC236}">
                <a16:creationId xmlns:a16="http://schemas.microsoft.com/office/drawing/2014/main" id="{C9DCAF7A-9A3D-4C3C-AA14-16FB3B8FF855}"/>
              </a:ext>
            </a:extLst>
          </p:cNvPr>
          <p:cNvSpPr/>
          <p:nvPr/>
        </p:nvSpPr>
        <p:spPr>
          <a:xfrm>
            <a:off x="462910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C0C0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161;p17">
            <a:extLst>
              <a:ext uri="{FF2B5EF4-FFF2-40B4-BE49-F238E27FC236}">
                <a16:creationId xmlns:a16="http://schemas.microsoft.com/office/drawing/2014/main" id="{B85C1E14-262B-4AA5-ABB3-3C9ACCE99744}"/>
              </a:ext>
            </a:extLst>
          </p:cNvPr>
          <p:cNvSpPr/>
          <p:nvPr/>
        </p:nvSpPr>
        <p:spPr>
          <a:xfrm>
            <a:off x="463287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BFBF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162;p17">
            <a:extLst>
              <a:ext uri="{FF2B5EF4-FFF2-40B4-BE49-F238E27FC236}">
                <a16:creationId xmlns:a16="http://schemas.microsoft.com/office/drawing/2014/main" id="{E134AFFE-7EBA-4685-A678-36BDCA7404DC}"/>
              </a:ext>
            </a:extLst>
          </p:cNvPr>
          <p:cNvSpPr/>
          <p:nvPr/>
        </p:nvSpPr>
        <p:spPr>
          <a:xfrm>
            <a:off x="463656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EBE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163;p17">
            <a:extLst>
              <a:ext uri="{FF2B5EF4-FFF2-40B4-BE49-F238E27FC236}">
                <a16:creationId xmlns:a16="http://schemas.microsoft.com/office/drawing/2014/main" id="{AF8E137A-B44B-4807-9E2F-565B5EF33102}"/>
              </a:ext>
            </a:extLst>
          </p:cNvPr>
          <p:cNvSpPr/>
          <p:nvPr/>
        </p:nvSpPr>
        <p:spPr>
          <a:xfrm>
            <a:off x="464033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164;p17">
            <a:extLst>
              <a:ext uri="{FF2B5EF4-FFF2-40B4-BE49-F238E27FC236}">
                <a16:creationId xmlns:a16="http://schemas.microsoft.com/office/drawing/2014/main" id="{33A8159B-370E-4526-BBE5-0A40239FB0D2}"/>
              </a:ext>
            </a:extLst>
          </p:cNvPr>
          <p:cNvSpPr/>
          <p:nvPr/>
        </p:nvSpPr>
        <p:spPr>
          <a:xfrm>
            <a:off x="4644024"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165;p17">
            <a:extLst>
              <a:ext uri="{FF2B5EF4-FFF2-40B4-BE49-F238E27FC236}">
                <a16:creationId xmlns:a16="http://schemas.microsoft.com/office/drawing/2014/main" id="{28A25E72-791E-48DD-967E-014C2B3F8C2F}"/>
              </a:ext>
            </a:extLst>
          </p:cNvPr>
          <p:cNvSpPr/>
          <p:nvPr/>
        </p:nvSpPr>
        <p:spPr>
          <a:xfrm>
            <a:off x="464771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BBB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166;p17">
            <a:extLst>
              <a:ext uri="{FF2B5EF4-FFF2-40B4-BE49-F238E27FC236}">
                <a16:creationId xmlns:a16="http://schemas.microsoft.com/office/drawing/2014/main" id="{5AA5F257-DAF7-4D35-A90F-EC34E44629F0}"/>
              </a:ext>
            </a:extLst>
          </p:cNvPr>
          <p:cNvSpPr/>
          <p:nvPr/>
        </p:nvSpPr>
        <p:spPr>
          <a:xfrm>
            <a:off x="465148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ABA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167;p17">
            <a:extLst>
              <a:ext uri="{FF2B5EF4-FFF2-40B4-BE49-F238E27FC236}">
                <a16:creationId xmlns:a16="http://schemas.microsoft.com/office/drawing/2014/main" id="{F2264AF7-D5F0-4564-985A-D5B0219B586F}"/>
              </a:ext>
            </a:extLst>
          </p:cNvPr>
          <p:cNvSpPr/>
          <p:nvPr/>
        </p:nvSpPr>
        <p:spPr>
          <a:xfrm>
            <a:off x="4655261"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9B9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168;p17">
            <a:extLst>
              <a:ext uri="{FF2B5EF4-FFF2-40B4-BE49-F238E27FC236}">
                <a16:creationId xmlns:a16="http://schemas.microsoft.com/office/drawing/2014/main" id="{8386AA64-124D-43D5-9B2A-7D8E43DC02A4}"/>
              </a:ext>
            </a:extLst>
          </p:cNvPr>
          <p:cNvSpPr/>
          <p:nvPr/>
        </p:nvSpPr>
        <p:spPr>
          <a:xfrm>
            <a:off x="465894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169;p17">
            <a:extLst>
              <a:ext uri="{FF2B5EF4-FFF2-40B4-BE49-F238E27FC236}">
                <a16:creationId xmlns:a16="http://schemas.microsoft.com/office/drawing/2014/main" id="{86AA098B-9C13-4969-A314-E685358351F7}"/>
              </a:ext>
            </a:extLst>
          </p:cNvPr>
          <p:cNvSpPr/>
          <p:nvPr/>
        </p:nvSpPr>
        <p:spPr>
          <a:xfrm>
            <a:off x="4662723"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170;p17">
            <a:extLst>
              <a:ext uri="{FF2B5EF4-FFF2-40B4-BE49-F238E27FC236}">
                <a16:creationId xmlns:a16="http://schemas.microsoft.com/office/drawing/2014/main" id="{E7F36935-4A4C-4C8C-9808-E71ACDCD82A5}"/>
              </a:ext>
            </a:extLst>
          </p:cNvPr>
          <p:cNvSpPr/>
          <p:nvPr/>
        </p:nvSpPr>
        <p:spPr>
          <a:xfrm>
            <a:off x="4666409"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6B6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171;p17">
            <a:extLst>
              <a:ext uri="{FF2B5EF4-FFF2-40B4-BE49-F238E27FC236}">
                <a16:creationId xmlns:a16="http://schemas.microsoft.com/office/drawing/2014/main" id="{C432630E-5B25-4F2E-BDCF-348C0F9373A7}"/>
              </a:ext>
            </a:extLst>
          </p:cNvPr>
          <p:cNvSpPr/>
          <p:nvPr/>
        </p:nvSpPr>
        <p:spPr>
          <a:xfrm>
            <a:off x="467018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B5B5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172;p17">
            <a:extLst>
              <a:ext uri="{FF2B5EF4-FFF2-40B4-BE49-F238E27FC236}">
                <a16:creationId xmlns:a16="http://schemas.microsoft.com/office/drawing/2014/main" id="{10860834-30E3-4B2B-82E5-016AE828A2B9}"/>
              </a:ext>
            </a:extLst>
          </p:cNvPr>
          <p:cNvSpPr/>
          <p:nvPr/>
        </p:nvSpPr>
        <p:spPr>
          <a:xfrm>
            <a:off x="467396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B4B4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173;p17">
            <a:extLst>
              <a:ext uri="{FF2B5EF4-FFF2-40B4-BE49-F238E27FC236}">
                <a16:creationId xmlns:a16="http://schemas.microsoft.com/office/drawing/2014/main" id="{BD70F038-35F8-4FC2-9F81-B0B5C8E08D80}"/>
              </a:ext>
            </a:extLst>
          </p:cNvPr>
          <p:cNvSpPr/>
          <p:nvPr/>
        </p:nvSpPr>
        <p:spPr>
          <a:xfrm>
            <a:off x="4677647"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3B3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174;p17">
            <a:extLst>
              <a:ext uri="{FF2B5EF4-FFF2-40B4-BE49-F238E27FC236}">
                <a16:creationId xmlns:a16="http://schemas.microsoft.com/office/drawing/2014/main" id="{586DEBCA-97B7-4169-8E0C-D088FE9C5BE0}"/>
              </a:ext>
            </a:extLst>
          </p:cNvPr>
          <p:cNvSpPr/>
          <p:nvPr/>
        </p:nvSpPr>
        <p:spPr>
          <a:xfrm>
            <a:off x="468142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175;p17">
            <a:extLst>
              <a:ext uri="{FF2B5EF4-FFF2-40B4-BE49-F238E27FC236}">
                <a16:creationId xmlns:a16="http://schemas.microsoft.com/office/drawing/2014/main" id="{BC42853A-D857-4673-9CB8-CE3F84D578FA}"/>
              </a:ext>
            </a:extLst>
          </p:cNvPr>
          <p:cNvSpPr/>
          <p:nvPr/>
        </p:nvSpPr>
        <p:spPr>
          <a:xfrm>
            <a:off x="468519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176;p17">
            <a:extLst>
              <a:ext uri="{FF2B5EF4-FFF2-40B4-BE49-F238E27FC236}">
                <a16:creationId xmlns:a16="http://schemas.microsoft.com/office/drawing/2014/main" id="{2528FA19-3D85-473F-B039-F89B066C7E6D}"/>
              </a:ext>
            </a:extLst>
          </p:cNvPr>
          <p:cNvSpPr/>
          <p:nvPr/>
        </p:nvSpPr>
        <p:spPr>
          <a:xfrm>
            <a:off x="4688974"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B0B0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177;p17">
            <a:extLst>
              <a:ext uri="{FF2B5EF4-FFF2-40B4-BE49-F238E27FC236}">
                <a16:creationId xmlns:a16="http://schemas.microsoft.com/office/drawing/2014/main" id="{5575C2A6-D67A-47D6-92C1-EBA71A01BE8A}"/>
              </a:ext>
            </a:extLst>
          </p:cNvPr>
          <p:cNvSpPr/>
          <p:nvPr/>
        </p:nvSpPr>
        <p:spPr>
          <a:xfrm>
            <a:off x="469266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B0B0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178;p17">
            <a:extLst>
              <a:ext uri="{FF2B5EF4-FFF2-40B4-BE49-F238E27FC236}">
                <a16:creationId xmlns:a16="http://schemas.microsoft.com/office/drawing/2014/main" id="{080B8DF8-9911-474A-ACCB-FCDE348FDC18}"/>
              </a:ext>
            </a:extLst>
          </p:cNvPr>
          <p:cNvSpPr/>
          <p:nvPr/>
        </p:nvSpPr>
        <p:spPr>
          <a:xfrm>
            <a:off x="469643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AFAF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179;p17">
            <a:extLst>
              <a:ext uri="{FF2B5EF4-FFF2-40B4-BE49-F238E27FC236}">
                <a16:creationId xmlns:a16="http://schemas.microsoft.com/office/drawing/2014/main" id="{73DF554D-11FC-4128-87F3-38AE165FF951}"/>
              </a:ext>
            </a:extLst>
          </p:cNvPr>
          <p:cNvSpPr/>
          <p:nvPr/>
        </p:nvSpPr>
        <p:spPr>
          <a:xfrm>
            <a:off x="470012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AEAE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180;p17">
            <a:extLst>
              <a:ext uri="{FF2B5EF4-FFF2-40B4-BE49-F238E27FC236}">
                <a16:creationId xmlns:a16="http://schemas.microsoft.com/office/drawing/2014/main" id="{F9C098AA-B628-480C-B052-A500E22443E3}"/>
              </a:ext>
            </a:extLst>
          </p:cNvPr>
          <p:cNvSpPr/>
          <p:nvPr/>
        </p:nvSpPr>
        <p:spPr>
          <a:xfrm>
            <a:off x="4703898"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181;p17">
            <a:extLst>
              <a:ext uri="{FF2B5EF4-FFF2-40B4-BE49-F238E27FC236}">
                <a16:creationId xmlns:a16="http://schemas.microsoft.com/office/drawing/2014/main" id="{01A8FC71-B41B-4A79-BC9E-E215417B3C9F}"/>
              </a:ext>
            </a:extLst>
          </p:cNvPr>
          <p:cNvSpPr/>
          <p:nvPr/>
        </p:nvSpPr>
        <p:spPr>
          <a:xfrm>
            <a:off x="470767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182;p17">
            <a:extLst>
              <a:ext uri="{FF2B5EF4-FFF2-40B4-BE49-F238E27FC236}">
                <a16:creationId xmlns:a16="http://schemas.microsoft.com/office/drawing/2014/main" id="{1F5631BE-5540-48CD-93F6-6C6603192E1D}"/>
              </a:ext>
            </a:extLst>
          </p:cNvPr>
          <p:cNvSpPr/>
          <p:nvPr/>
        </p:nvSpPr>
        <p:spPr>
          <a:xfrm>
            <a:off x="471127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183;p17">
            <a:extLst>
              <a:ext uri="{FF2B5EF4-FFF2-40B4-BE49-F238E27FC236}">
                <a16:creationId xmlns:a16="http://schemas.microsoft.com/office/drawing/2014/main" id="{8451CD92-0922-435F-A50F-AD5BD7E717A7}"/>
              </a:ext>
            </a:extLst>
          </p:cNvPr>
          <p:cNvSpPr/>
          <p:nvPr/>
        </p:nvSpPr>
        <p:spPr>
          <a:xfrm>
            <a:off x="471504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AAA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184;p17">
            <a:extLst>
              <a:ext uri="{FF2B5EF4-FFF2-40B4-BE49-F238E27FC236}">
                <a16:creationId xmlns:a16="http://schemas.microsoft.com/office/drawing/2014/main" id="{387F0C73-1CBB-4D2A-A218-9D2F07798597}"/>
              </a:ext>
            </a:extLst>
          </p:cNvPr>
          <p:cNvSpPr/>
          <p:nvPr/>
        </p:nvSpPr>
        <p:spPr>
          <a:xfrm>
            <a:off x="471882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A9A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185;p17">
            <a:extLst>
              <a:ext uri="{FF2B5EF4-FFF2-40B4-BE49-F238E27FC236}">
                <a16:creationId xmlns:a16="http://schemas.microsoft.com/office/drawing/2014/main" id="{991A57D9-0CC4-4B82-9652-9C30422958AF}"/>
              </a:ext>
            </a:extLst>
          </p:cNvPr>
          <p:cNvSpPr/>
          <p:nvPr/>
        </p:nvSpPr>
        <p:spPr>
          <a:xfrm>
            <a:off x="4722507"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8A8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186;p17">
            <a:extLst>
              <a:ext uri="{FF2B5EF4-FFF2-40B4-BE49-F238E27FC236}">
                <a16:creationId xmlns:a16="http://schemas.microsoft.com/office/drawing/2014/main" id="{D26ACFC9-BEE3-4566-99C5-9D680FBBEAE4}"/>
              </a:ext>
            </a:extLst>
          </p:cNvPr>
          <p:cNvSpPr/>
          <p:nvPr/>
        </p:nvSpPr>
        <p:spPr>
          <a:xfrm>
            <a:off x="472628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7A7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187;p17">
            <a:extLst>
              <a:ext uri="{FF2B5EF4-FFF2-40B4-BE49-F238E27FC236}">
                <a16:creationId xmlns:a16="http://schemas.microsoft.com/office/drawing/2014/main" id="{ABCBD47A-2AE9-4BEF-B3C0-E7DAF37AA544}"/>
              </a:ext>
            </a:extLst>
          </p:cNvPr>
          <p:cNvSpPr/>
          <p:nvPr/>
        </p:nvSpPr>
        <p:spPr>
          <a:xfrm>
            <a:off x="473005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A6A6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188;p17">
            <a:extLst>
              <a:ext uri="{FF2B5EF4-FFF2-40B4-BE49-F238E27FC236}">
                <a16:creationId xmlns:a16="http://schemas.microsoft.com/office/drawing/2014/main" id="{6B97A408-82AA-4145-87BC-FA86CF45C59E}"/>
              </a:ext>
            </a:extLst>
          </p:cNvPr>
          <p:cNvSpPr/>
          <p:nvPr/>
        </p:nvSpPr>
        <p:spPr>
          <a:xfrm>
            <a:off x="473374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189;p17">
            <a:extLst>
              <a:ext uri="{FF2B5EF4-FFF2-40B4-BE49-F238E27FC236}">
                <a16:creationId xmlns:a16="http://schemas.microsoft.com/office/drawing/2014/main" id="{75CBD7A1-DA25-40AD-9870-9C506827A51E}"/>
              </a:ext>
            </a:extLst>
          </p:cNvPr>
          <p:cNvSpPr/>
          <p:nvPr/>
        </p:nvSpPr>
        <p:spPr>
          <a:xfrm>
            <a:off x="4737521"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190;p17">
            <a:extLst>
              <a:ext uri="{FF2B5EF4-FFF2-40B4-BE49-F238E27FC236}">
                <a16:creationId xmlns:a16="http://schemas.microsoft.com/office/drawing/2014/main" id="{8EAB789B-3F72-4C60-A435-96C245EE6F50}"/>
              </a:ext>
            </a:extLst>
          </p:cNvPr>
          <p:cNvSpPr/>
          <p:nvPr/>
        </p:nvSpPr>
        <p:spPr>
          <a:xfrm>
            <a:off x="4741297"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191;p17">
            <a:extLst>
              <a:ext uri="{FF2B5EF4-FFF2-40B4-BE49-F238E27FC236}">
                <a16:creationId xmlns:a16="http://schemas.microsoft.com/office/drawing/2014/main" id="{0FA5ADD4-B8FE-49AB-8105-109A76848CCC}"/>
              </a:ext>
            </a:extLst>
          </p:cNvPr>
          <p:cNvSpPr/>
          <p:nvPr/>
        </p:nvSpPr>
        <p:spPr>
          <a:xfrm>
            <a:off x="474498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192;p17">
            <a:extLst>
              <a:ext uri="{FF2B5EF4-FFF2-40B4-BE49-F238E27FC236}">
                <a16:creationId xmlns:a16="http://schemas.microsoft.com/office/drawing/2014/main" id="{4C6139D7-BAE9-4941-ACDA-067DBBCCFD99}"/>
              </a:ext>
            </a:extLst>
          </p:cNvPr>
          <p:cNvSpPr/>
          <p:nvPr/>
        </p:nvSpPr>
        <p:spPr>
          <a:xfrm>
            <a:off x="4748759"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193;p17">
            <a:extLst>
              <a:ext uri="{FF2B5EF4-FFF2-40B4-BE49-F238E27FC236}">
                <a16:creationId xmlns:a16="http://schemas.microsoft.com/office/drawing/2014/main" id="{366EE106-D596-40E1-B63A-A5328E0DE1F8}"/>
              </a:ext>
            </a:extLst>
          </p:cNvPr>
          <p:cNvSpPr/>
          <p:nvPr/>
        </p:nvSpPr>
        <p:spPr>
          <a:xfrm>
            <a:off x="4752445"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194;p17">
            <a:extLst>
              <a:ext uri="{FF2B5EF4-FFF2-40B4-BE49-F238E27FC236}">
                <a16:creationId xmlns:a16="http://schemas.microsoft.com/office/drawing/2014/main" id="{7A477F09-6C07-4A39-BCFF-E74D77247579}"/>
              </a:ext>
            </a:extLst>
          </p:cNvPr>
          <p:cNvSpPr/>
          <p:nvPr/>
        </p:nvSpPr>
        <p:spPr>
          <a:xfrm>
            <a:off x="4756220"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195;p17">
            <a:extLst>
              <a:ext uri="{FF2B5EF4-FFF2-40B4-BE49-F238E27FC236}">
                <a16:creationId xmlns:a16="http://schemas.microsoft.com/office/drawing/2014/main" id="{75EB6242-392D-44C1-8060-5B9451EAE71C}"/>
              </a:ext>
            </a:extLst>
          </p:cNvPr>
          <p:cNvSpPr/>
          <p:nvPr/>
        </p:nvSpPr>
        <p:spPr>
          <a:xfrm>
            <a:off x="475999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196;p17">
            <a:extLst>
              <a:ext uri="{FF2B5EF4-FFF2-40B4-BE49-F238E27FC236}">
                <a16:creationId xmlns:a16="http://schemas.microsoft.com/office/drawing/2014/main" id="{2FC30FB8-CD2E-4A56-8745-727821520B8A}"/>
              </a:ext>
            </a:extLst>
          </p:cNvPr>
          <p:cNvSpPr/>
          <p:nvPr/>
        </p:nvSpPr>
        <p:spPr>
          <a:xfrm>
            <a:off x="476377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197;p17">
            <a:extLst>
              <a:ext uri="{FF2B5EF4-FFF2-40B4-BE49-F238E27FC236}">
                <a16:creationId xmlns:a16="http://schemas.microsoft.com/office/drawing/2014/main" id="{961B6038-3800-43E8-A132-0A4EE5C39E92}"/>
              </a:ext>
            </a:extLst>
          </p:cNvPr>
          <p:cNvSpPr/>
          <p:nvPr/>
        </p:nvSpPr>
        <p:spPr>
          <a:xfrm>
            <a:off x="476745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198;p17">
            <a:extLst>
              <a:ext uri="{FF2B5EF4-FFF2-40B4-BE49-F238E27FC236}">
                <a16:creationId xmlns:a16="http://schemas.microsoft.com/office/drawing/2014/main" id="{BD3918F3-B59F-418D-8C82-71F9AD2DDB64}"/>
              </a:ext>
            </a:extLst>
          </p:cNvPr>
          <p:cNvSpPr/>
          <p:nvPr/>
        </p:nvSpPr>
        <p:spPr>
          <a:xfrm>
            <a:off x="477123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199;p17">
            <a:extLst>
              <a:ext uri="{FF2B5EF4-FFF2-40B4-BE49-F238E27FC236}">
                <a16:creationId xmlns:a16="http://schemas.microsoft.com/office/drawing/2014/main" id="{5DD71353-F9ED-4C96-BBFC-0FA45D1CCE62}"/>
              </a:ext>
            </a:extLst>
          </p:cNvPr>
          <p:cNvSpPr/>
          <p:nvPr/>
        </p:nvSpPr>
        <p:spPr>
          <a:xfrm>
            <a:off x="4774830"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200;p17">
            <a:extLst>
              <a:ext uri="{FF2B5EF4-FFF2-40B4-BE49-F238E27FC236}">
                <a16:creationId xmlns:a16="http://schemas.microsoft.com/office/drawing/2014/main" id="{A845415F-2348-409D-B79B-9A3C95609541}"/>
              </a:ext>
            </a:extLst>
          </p:cNvPr>
          <p:cNvSpPr/>
          <p:nvPr/>
        </p:nvSpPr>
        <p:spPr>
          <a:xfrm>
            <a:off x="477860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201;p17">
            <a:extLst>
              <a:ext uri="{FF2B5EF4-FFF2-40B4-BE49-F238E27FC236}">
                <a16:creationId xmlns:a16="http://schemas.microsoft.com/office/drawing/2014/main" id="{2AD8D603-10D3-4386-B464-749E54FF42AA}"/>
              </a:ext>
            </a:extLst>
          </p:cNvPr>
          <p:cNvSpPr/>
          <p:nvPr/>
        </p:nvSpPr>
        <p:spPr>
          <a:xfrm>
            <a:off x="478238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202;p17">
            <a:extLst>
              <a:ext uri="{FF2B5EF4-FFF2-40B4-BE49-F238E27FC236}">
                <a16:creationId xmlns:a16="http://schemas.microsoft.com/office/drawing/2014/main" id="{7AD33330-2DE5-426D-8F36-B955FA94431D}"/>
              </a:ext>
            </a:extLst>
          </p:cNvPr>
          <p:cNvSpPr/>
          <p:nvPr/>
        </p:nvSpPr>
        <p:spPr>
          <a:xfrm>
            <a:off x="4786068"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203;p17">
            <a:extLst>
              <a:ext uri="{FF2B5EF4-FFF2-40B4-BE49-F238E27FC236}">
                <a16:creationId xmlns:a16="http://schemas.microsoft.com/office/drawing/2014/main" id="{22FE1A10-BA5C-43ED-B12C-7B6BAA8A2ACA}"/>
              </a:ext>
            </a:extLst>
          </p:cNvPr>
          <p:cNvSpPr/>
          <p:nvPr/>
        </p:nvSpPr>
        <p:spPr>
          <a:xfrm>
            <a:off x="4789843"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204;p17">
            <a:extLst>
              <a:ext uri="{FF2B5EF4-FFF2-40B4-BE49-F238E27FC236}">
                <a16:creationId xmlns:a16="http://schemas.microsoft.com/office/drawing/2014/main" id="{A07BB56C-1A0F-43FD-A841-268C4255A910}"/>
              </a:ext>
            </a:extLst>
          </p:cNvPr>
          <p:cNvSpPr/>
          <p:nvPr/>
        </p:nvSpPr>
        <p:spPr>
          <a:xfrm>
            <a:off x="479361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9393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205;p17">
            <a:extLst>
              <a:ext uri="{FF2B5EF4-FFF2-40B4-BE49-F238E27FC236}">
                <a16:creationId xmlns:a16="http://schemas.microsoft.com/office/drawing/2014/main" id="{AC39085D-87FE-45A1-BB5F-C13A527199BE}"/>
              </a:ext>
            </a:extLst>
          </p:cNvPr>
          <p:cNvSpPr/>
          <p:nvPr/>
        </p:nvSpPr>
        <p:spPr>
          <a:xfrm>
            <a:off x="479730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292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206;p17">
            <a:extLst>
              <a:ext uri="{FF2B5EF4-FFF2-40B4-BE49-F238E27FC236}">
                <a16:creationId xmlns:a16="http://schemas.microsoft.com/office/drawing/2014/main" id="{D2BEA137-FEC4-4ED6-BE0F-3D2515FDFD8F}"/>
              </a:ext>
            </a:extLst>
          </p:cNvPr>
          <p:cNvSpPr/>
          <p:nvPr/>
        </p:nvSpPr>
        <p:spPr>
          <a:xfrm>
            <a:off x="480108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919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207;p17">
            <a:extLst>
              <a:ext uri="{FF2B5EF4-FFF2-40B4-BE49-F238E27FC236}">
                <a16:creationId xmlns:a16="http://schemas.microsoft.com/office/drawing/2014/main" id="{8CE43F68-3759-4C2E-A8B9-1B2DF7E8973F}"/>
              </a:ext>
            </a:extLst>
          </p:cNvPr>
          <p:cNvSpPr/>
          <p:nvPr/>
        </p:nvSpPr>
        <p:spPr>
          <a:xfrm>
            <a:off x="480485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208;p17">
            <a:extLst>
              <a:ext uri="{FF2B5EF4-FFF2-40B4-BE49-F238E27FC236}">
                <a16:creationId xmlns:a16="http://schemas.microsoft.com/office/drawing/2014/main" id="{DA2E0533-6896-4750-AF6F-016E85D033A1}"/>
              </a:ext>
            </a:extLst>
          </p:cNvPr>
          <p:cNvSpPr/>
          <p:nvPr/>
        </p:nvSpPr>
        <p:spPr>
          <a:xfrm>
            <a:off x="480854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209;p17">
            <a:extLst>
              <a:ext uri="{FF2B5EF4-FFF2-40B4-BE49-F238E27FC236}">
                <a16:creationId xmlns:a16="http://schemas.microsoft.com/office/drawing/2014/main" id="{D94C2C9A-9ADE-4C3D-B5C2-DF1776AA9DC8}"/>
              </a:ext>
            </a:extLst>
          </p:cNvPr>
          <p:cNvSpPr/>
          <p:nvPr/>
        </p:nvSpPr>
        <p:spPr>
          <a:xfrm>
            <a:off x="4812319"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210;p17">
            <a:extLst>
              <a:ext uri="{FF2B5EF4-FFF2-40B4-BE49-F238E27FC236}">
                <a16:creationId xmlns:a16="http://schemas.microsoft.com/office/drawing/2014/main" id="{8224367A-8F8E-41B2-A617-1E8F1A2A2263}"/>
              </a:ext>
            </a:extLst>
          </p:cNvPr>
          <p:cNvSpPr/>
          <p:nvPr/>
        </p:nvSpPr>
        <p:spPr>
          <a:xfrm>
            <a:off x="4816095"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211;p17">
            <a:extLst>
              <a:ext uri="{FF2B5EF4-FFF2-40B4-BE49-F238E27FC236}">
                <a16:creationId xmlns:a16="http://schemas.microsoft.com/office/drawing/2014/main" id="{C571FD50-8E14-4353-8C05-A5583A8CF8D3}"/>
              </a:ext>
            </a:extLst>
          </p:cNvPr>
          <p:cNvSpPr/>
          <p:nvPr/>
        </p:nvSpPr>
        <p:spPr>
          <a:xfrm>
            <a:off x="4819781"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212;p17">
            <a:extLst>
              <a:ext uri="{FF2B5EF4-FFF2-40B4-BE49-F238E27FC236}">
                <a16:creationId xmlns:a16="http://schemas.microsoft.com/office/drawing/2014/main" id="{5D38608B-8DB1-464F-9BA8-F8A770269CD2}"/>
              </a:ext>
            </a:extLst>
          </p:cNvPr>
          <p:cNvSpPr/>
          <p:nvPr/>
        </p:nvSpPr>
        <p:spPr>
          <a:xfrm>
            <a:off x="4823556"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213;p17">
            <a:extLst>
              <a:ext uri="{FF2B5EF4-FFF2-40B4-BE49-F238E27FC236}">
                <a16:creationId xmlns:a16="http://schemas.microsoft.com/office/drawing/2014/main" id="{48D04C2E-6D8E-4021-AE9A-349E6969E02A}"/>
              </a:ext>
            </a:extLst>
          </p:cNvPr>
          <p:cNvSpPr/>
          <p:nvPr/>
        </p:nvSpPr>
        <p:spPr>
          <a:xfrm>
            <a:off x="4827242"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214;p17">
            <a:extLst>
              <a:ext uri="{FF2B5EF4-FFF2-40B4-BE49-F238E27FC236}">
                <a16:creationId xmlns:a16="http://schemas.microsoft.com/office/drawing/2014/main" id="{64F6A4C3-BB2D-4978-ACA0-1BAEC9B8E4FB}"/>
              </a:ext>
            </a:extLst>
          </p:cNvPr>
          <p:cNvSpPr/>
          <p:nvPr/>
        </p:nvSpPr>
        <p:spPr>
          <a:xfrm>
            <a:off x="483101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215;p17">
            <a:extLst>
              <a:ext uri="{FF2B5EF4-FFF2-40B4-BE49-F238E27FC236}">
                <a16:creationId xmlns:a16="http://schemas.microsoft.com/office/drawing/2014/main" id="{521F89FB-868D-4CB3-B2CA-DDB1E0AE6C04}"/>
              </a:ext>
            </a:extLst>
          </p:cNvPr>
          <p:cNvSpPr/>
          <p:nvPr/>
        </p:nvSpPr>
        <p:spPr>
          <a:xfrm>
            <a:off x="4834794"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8888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216;p17">
            <a:extLst>
              <a:ext uri="{FF2B5EF4-FFF2-40B4-BE49-F238E27FC236}">
                <a16:creationId xmlns:a16="http://schemas.microsoft.com/office/drawing/2014/main" id="{6F05F83D-47FC-4414-B1E1-A4CCB5D30B28}"/>
              </a:ext>
            </a:extLst>
          </p:cNvPr>
          <p:cNvSpPr/>
          <p:nvPr/>
        </p:nvSpPr>
        <p:spPr>
          <a:xfrm>
            <a:off x="4838570"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217;p17">
            <a:extLst>
              <a:ext uri="{FF2B5EF4-FFF2-40B4-BE49-F238E27FC236}">
                <a16:creationId xmlns:a16="http://schemas.microsoft.com/office/drawing/2014/main" id="{022DBEED-9DD0-4434-96B4-C55E8917877F}"/>
              </a:ext>
            </a:extLst>
          </p:cNvPr>
          <p:cNvSpPr/>
          <p:nvPr/>
        </p:nvSpPr>
        <p:spPr>
          <a:xfrm>
            <a:off x="484216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218;p17">
            <a:extLst>
              <a:ext uri="{FF2B5EF4-FFF2-40B4-BE49-F238E27FC236}">
                <a16:creationId xmlns:a16="http://schemas.microsoft.com/office/drawing/2014/main" id="{CA43E22D-3199-403A-903F-D22FBD6E90C1}"/>
              </a:ext>
            </a:extLst>
          </p:cNvPr>
          <p:cNvSpPr/>
          <p:nvPr/>
        </p:nvSpPr>
        <p:spPr>
          <a:xfrm>
            <a:off x="4845942"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219;p17">
            <a:extLst>
              <a:ext uri="{FF2B5EF4-FFF2-40B4-BE49-F238E27FC236}">
                <a16:creationId xmlns:a16="http://schemas.microsoft.com/office/drawing/2014/main" id="{9FCE723B-029C-44B2-9E3C-DB3917F3CC37}"/>
              </a:ext>
            </a:extLst>
          </p:cNvPr>
          <p:cNvSpPr/>
          <p:nvPr/>
        </p:nvSpPr>
        <p:spPr>
          <a:xfrm>
            <a:off x="484971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220;p17">
            <a:extLst>
              <a:ext uri="{FF2B5EF4-FFF2-40B4-BE49-F238E27FC236}">
                <a16:creationId xmlns:a16="http://schemas.microsoft.com/office/drawing/2014/main" id="{9E0FA192-16C9-45D3-9B6C-0FC683C0FC9F}"/>
              </a:ext>
            </a:extLst>
          </p:cNvPr>
          <p:cNvSpPr/>
          <p:nvPr/>
        </p:nvSpPr>
        <p:spPr>
          <a:xfrm>
            <a:off x="485340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221;p17">
            <a:extLst>
              <a:ext uri="{FF2B5EF4-FFF2-40B4-BE49-F238E27FC236}">
                <a16:creationId xmlns:a16="http://schemas.microsoft.com/office/drawing/2014/main" id="{B2C7FA9A-8AFF-46F0-966A-96B3D7155099}"/>
              </a:ext>
            </a:extLst>
          </p:cNvPr>
          <p:cNvSpPr/>
          <p:nvPr/>
        </p:nvSpPr>
        <p:spPr>
          <a:xfrm>
            <a:off x="4857179"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222;p17">
            <a:extLst>
              <a:ext uri="{FF2B5EF4-FFF2-40B4-BE49-F238E27FC236}">
                <a16:creationId xmlns:a16="http://schemas.microsoft.com/office/drawing/2014/main" id="{D629E170-0B53-44A0-8F18-C98F77FB90E5}"/>
              </a:ext>
            </a:extLst>
          </p:cNvPr>
          <p:cNvSpPr/>
          <p:nvPr/>
        </p:nvSpPr>
        <p:spPr>
          <a:xfrm>
            <a:off x="4860865"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223;p17">
            <a:extLst>
              <a:ext uri="{FF2B5EF4-FFF2-40B4-BE49-F238E27FC236}">
                <a16:creationId xmlns:a16="http://schemas.microsoft.com/office/drawing/2014/main" id="{8E3F8809-4491-4CB1-973E-1F91DB0181BC}"/>
              </a:ext>
            </a:extLst>
          </p:cNvPr>
          <p:cNvSpPr/>
          <p:nvPr/>
        </p:nvSpPr>
        <p:spPr>
          <a:xfrm>
            <a:off x="486464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224;p17">
            <a:extLst>
              <a:ext uri="{FF2B5EF4-FFF2-40B4-BE49-F238E27FC236}">
                <a16:creationId xmlns:a16="http://schemas.microsoft.com/office/drawing/2014/main" id="{F5204938-E28F-47A4-97E0-8128117E523C}"/>
              </a:ext>
            </a:extLst>
          </p:cNvPr>
          <p:cNvSpPr/>
          <p:nvPr/>
        </p:nvSpPr>
        <p:spPr>
          <a:xfrm>
            <a:off x="486841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225;p17">
            <a:extLst>
              <a:ext uri="{FF2B5EF4-FFF2-40B4-BE49-F238E27FC236}">
                <a16:creationId xmlns:a16="http://schemas.microsoft.com/office/drawing/2014/main" id="{DBFC03B7-0E65-4048-9CC1-5D3A81AA3672}"/>
              </a:ext>
            </a:extLst>
          </p:cNvPr>
          <p:cNvSpPr/>
          <p:nvPr/>
        </p:nvSpPr>
        <p:spPr>
          <a:xfrm>
            <a:off x="487210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226;p17">
            <a:extLst>
              <a:ext uri="{FF2B5EF4-FFF2-40B4-BE49-F238E27FC236}">
                <a16:creationId xmlns:a16="http://schemas.microsoft.com/office/drawing/2014/main" id="{9007D3F5-1F0A-4C11-96A2-12F2FDB06B35}"/>
              </a:ext>
            </a:extLst>
          </p:cNvPr>
          <p:cNvSpPr/>
          <p:nvPr/>
        </p:nvSpPr>
        <p:spPr>
          <a:xfrm>
            <a:off x="487587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227;p17">
            <a:extLst>
              <a:ext uri="{FF2B5EF4-FFF2-40B4-BE49-F238E27FC236}">
                <a16:creationId xmlns:a16="http://schemas.microsoft.com/office/drawing/2014/main" id="{79A1F8EA-E992-456B-B9B9-98D1710148C8}"/>
              </a:ext>
            </a:extLst>
          </p:cNvPr>
          <p:cNvSpPr/>
          <p:nvPr/>
        </p:nvSpPr>
        <p:spPr>
          <a:xfrm>
            <a:off x="4879655"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228;p17">
            <a:extLst>
              <a:ext uri="{FF2B5EF4-FFF2-40B4-BE49-F238E27FC236}">
                <a16:creationId xmlns:a16="http://schemas.microsoft.com/office/drawing/2014/main" id="{D39869BC-6E95-41CB-8AAD-3C4C2F606201}"/>
              </a:ext>
            </a:extLst>
          </p:cNvPr>
          <p:cNvSpPr/>
          <p:nvPr/>
        </p:nvSpPr>
        <p:spPr>
          <a:xfrm>
            <a:off x="4883341"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229;p17">
            <a:extLst>
              <a:ext uri="{FF2B5EF4-FFF2-40B4-BE49-F238E27FC236}">
                <a16:creationId xmlns:a16="http://schemas.microsoft.com/office/drawing/2014/main" id="{4E0050CA-6032-4F45-B85D-43E2DEE18695}"/>
              </a:ext>
            </a:extLst>
          </p:cNvPr>
          <p:cNvSpPr/>
          <p:nvPr/>
        </p:nvSpPr>
        <p:spPr>
          <a:xfrm>
            <a:off x="4887116"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A7A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230;p17">
            <a:extLst>
              <a:ext uri="{FF2B5EF4-FFF2-40B4-BE49-F238E27FC236}">
                <a16:creationId xmlns:a16="http://schemas.microsoft.com/office/drawing/2014/main" id="{F179C022-FF85-458C-89D9-9CC5282748EF}"/>
              </a:ext>
            </a:extLst>
          </p:cNvPr>
          <p:cNvSpPr/>
          <p:nvPr/>
        </p:nvSpPr>
        <p:spPr>
          <a:xfrm>
            <a:off x="4890892" y="5738130"/>
            <a:ext cx="3776" cy="54627"/>
          </a:xfrm>
          <a:custGeom>
            <a:avLst/>
            <a:gdLst/>
            <a:ahLst/>
            <a:cxnLst/>
            <a:rect l="l" t="t" r="r" b="b"/>
            <a:pathLst>
              <a:path w="42" h="619" extrusionOk="0">
                <a:moveTo>
                  <a:pt x="0" y="0"/>
                </a:moveTo>
                <a:lnTo>
                  <a:pt x="0" y="618"/>
                </a:lnTo>
                <a:lnTo>
                  <a:pt x="41" y="618"/>
                </a:lnTo>
                <a:lnTo>
                  <a:pt x="41" y="0"/>
                </a:lnTo>
                <a:close/>
              </a:path>
            </a:pathLst>
          </a:custGeom>
          <a:solidFill>
            <a:srgbClr val="7979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231;p17">
            <a:extLst>
              <a:ext uri="{FF2B5EF4-FFF2-40B4-BE49-F238E27FC236}">
                <a16:creationId xmlns:a16="http://schemas.microsoft.com/office/drawing/2014/main" id="{591A93AB-1A21-4047-B5DD-989BEBFD95F5}"/>
              </a:ext>
            </a:extLst>
          </p:cNvPr>
          <p:cNvSpPr/>
          <p:nvPr/>
        </p:nvSpPr>
        <p:spPr>
          <a:xfrm>
            <a:off x="4894578"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787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232;p17">
            <a:extLst>
              <a:ext uri="{FF2B5EF4-FFF2-40B4-BE49-F238E27FC236}">
                <a16:creationId xmlns:a16="http://schemas.microsoft.com/office/drawing/2014/main" id="{D860670A-AAAC-4288-95E6-C5C4E69807AD}"/>
              </a:ext>
            </a:extLst>
          </p:cNvPr>
          <p:cNvSpPr/>
          <p:nvPr/>
        </p:nvSpPr>
        <p:spPr>
          <a:xfrm>
            <a:off x="4898354" y="5738130"/>
            <a:ext cx="3686" cy="54627"/>
          </a:xfrm>
          <a:custGeom>
            <a:avLst/>
            <a:gdLst/>
            <a:ahLst/>
            <a:cxnLst/>
            <a:rect l="l" t="t" r="r" b="b"/>
            <a:pathLst>
              <a:path w="41" h="619" extrusionOk="0">
                <a:moveTo>
                  <a:pt x="0" y="0"/>
                </a:moveTo>
                <a:lnTo>
                  <a:pt x="0" y="618"/>
                </a:lnTo>
                <a:lnTo>
                  <a:pt x="41" y="618"/>
                </a:lnTo>
                <a:lnTo>
                  <a:pt x="41" y="0"/>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233;p17">
            <a:extLst>
              <a:ext uri="{FF2B5EF4-FFF2-40B4-BE49-F238E27FC236}">
                <a16:creationId xmlns:a16="http://schemas.microsoft.com/office/drawing/2014/main" id="{C59859BB-1EBA-496C-87E3-0ACB2C597FA6}"/>
              </a:ext>
            </a:extLst>
          </p:cNvPr>
          <p:cNvSpPr/>
          <p:nvPr/>
        </p:nvSpPr>
        <p:spPr>
          <a:xfrm>
            <a:off x="4902040" y="5738130"/>
            <a:ext cx="3776" cy="54627"/>
          </a:xfrm>
          <a:custGeom>
            <a:avLst/>
            <a:gdLst/>
            <a:ahLst/>
            <a:cxnLst/>
            <a:rect l="l" t="t" r="r" b="b"/>
            <a:pathLst>
              <a:path w="42" h="619" extrusionOk="0">
                <a:moveTo>
                  <a:pt x="0" y="0"/>
                </a:moveTo>
                <a:lnTo>
                  <a:pt x="0" y="618"/>
                </a:lnTo>
                <a:lnTo>
                  <a:pt x="42" y="618"/>
                </a:lnTo>
                <a:lnTo>
                  <a:pt x="42" y="0"/>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234;p17">
            <a:extLst>
              <a:ext uri="{FF2B5EF4-FFF2-40B4-BE49-F238E27FC236}">
                <a16:creationId xmlns:a16="http://schemas.microsoft.com/office/drawing/2014/main" id="{9E059DDD-D3F2-4BAC-8708-40F3AB2D7E07}"/>
              </a:ext>
            </a:extLst>
          </p:cNvPr>
          <p:cNvSpPr/>
          <p:nvPr/>
        </p:nvSpPr>
        <p:spPr>
          <a:xfrm>
            <a:off x="4905726"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235;p17">
            <a:extLst>
              <a:ext uri="{FF2B5EF4-FFF2-40B4-BE49-F238E27FC236}">
                <a16:creationId xmlns:a16="http://schemas.microsoft.com/office/drawing/2014/main" id="{4C766B01-190D-4AC2-AB78-1E7E08F302D6}"/>
              </a:ext>
            </a:extLst>
          </p:cNvPr>
          <p:cNvSpPr/>
          <p:nvPr/>
        </p:nvSpPr>
        <p:spPr>
          <a:xfrm>
            <a:off x="4909502"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236;p17">
            <a:extLst>
              <a:ext uri="{FF2B5EF4-FFF2-40B4-BE49-F238E27FC236}">
                <a16:creationId xmlns:a16="http://schemas.microsoft.com/office/drawing/2014/main" id="{43547131-7A71-4E13-BC63-BD013ACC2835}"/>
              </a:ext>
            </a:extLst>
          </p:cNvPr>
          <p:cNvSpPr/>
          <p:nvPr/>
        </p:nvSpPr>
        <p:spPr>
          <a:xfrm>
            <a:off x="4913278"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237;p17">
            <a:extLst>
              <a:ext uri="{FF2B5EF4-FFF2-40B4-BE49-F238E27FC236}">
                <a16:creationId xmlns:a16="http://schemas.microsoft.com/office/drawing/2014/main" id="{596284A0-382A-4EE8-88A4-F15123FF10A4}"/>
              </a:ext>
            </a:extLst>
          </p:cNvPr>
          <p:cNvSpPr/>
          <p:nvPr/>
        </p:nvSpPr>
        <p:spPr>
          <a:xfrm>
            <a:off x="4916964"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238;p17">
            <a:extLst>
              <a:ext uri="{FF2B5EF4-FFF2-40B4-BE49-F238E27FC236}">
                <a16:creationId xmlns:a16="http://schemas.microsoft.com/office/drawing/2014/main" id="{36088437-B615-460E-8715-41DE6BAC8982}"/>
              </a:ext>
            </a:extLst>
          </p:cNvPr>
          <p:cNvSpPr/>
          <p:nvPr/>
        </p:nvSpPr>
        <p:spPr>
          <a:xfrm>
            <a:off x="4920740"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239;p17">
            <a:extLst>
              <a:ext uri="{FF2B5EF4-FFF2-40B4-BE49-F238E27FC236}">
                <a16:creationId xmlns:a16="http://schemas.microsoft.com/office/drawing/2014/main" id="{FF639E88-47DC-413A-A95C-55A6627D4062}"/>
              </a:ext>
            </a:extLst>
          </p:cNvPr>
          <p:cNvSpPr/>
          <p:nvPr/>
        </p:nvSpPr>
        <p:spPr>
          <a:xfrm>
            <a:off x="4924515" y="5738130"/>
            <a:ext cx="3776" cy="54627"/>
          </a:xfrm>
          <a:custGeom>
            <a:avLst/>
            <a:gdLst/>
            <a:ahLst/>
            <a:cxnLst/>
            <a:rect l="l" t="t" r="r" b="b"/>
            <a:pathLst>
              <a:path w="42" h="619" extrusionOk="0">
                <a:moveTo>
                  <a:pt x="1" y="0"/>
                </a:moveTo>
                <a:lnTo>
                  <a:pt x="1" y="618"/>
                </a:lnTo>
                <a:lnTo>
                  <a:pt x="42" y="618"/>
                </a:lnTo>
                <a:lnTo>
                  <a:pt x="42" y="0"/>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240;p17">
            <a:extLst>
              <a:ext uri="{FF2B5EF4-FFF2-40B4-BE49-F238E27FC236}">
                <a16:creationId xmlns:a16="http://schemas.microsoft.com/office/drawing/2014/main" id="{1027A58B-6D02-48DF-9D58-6CE104AF90E7}"/>
              </a:ext>
            </a:extLst>
          </p:cNvPr>
          <p:cNvSpPr/>
          <p:nvPr/>
        </p:nvSpPr>
        <p:spPr>
          <a:xfrm>
            <a:off x="4928201" y="5738130"/>
            <a:ext cx="3866" cy="54627"/>
          </a:xfrm>
          <a:custGeom>
            <a:avLst/>
            <a:gdLst/>
            <a:ahLst/>
            <a:cxnLst/>
            <a:rect l="l" t="t" r="r" b="b"/>
            <a:pathLst>
              <a:path w="43" h="619" extrusionOk="0">
                <a:moveTo>
                  <a:pt x="1" y="0"/>
                </a:moveTo>
                <a:lnTo>
                  <a:pt x="1" y="618"/>
                </a:lnTo>
                <a:lnTo>
                  <a:pt x="43" y="618"/>
                </a:lnTo>
                <a:lnTo>
                  <a:pt x="43" y="0"/>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241;p17">
            <a:extLst>
              <a:ext uri="{FF2B5EF4-FFF2-40B4-BE49-F238E27FC236}">
                <a16:creationId xmlns:a16="http://schemas.microsoft.com/office/drawing/2014/main" id="{B83D22A7-4687-468A-85C3-3ADFDCFFFACC}"/>
              </a:ext>
            </a:extLst>
          </p:cNvPr>
          <p:cNvSpPr/>
          <p:nvPr/>
        </p:nvSpPr>
        <p:spPr>
          <a:xfrm>
            <a:off x="4931977" y="5738130"/>
            <a:ext cx="3776" cy="54627"/>
          </a:xfrm>
          <a:custGeom>
            <a:avLst/>
            <a:gdLst/>
            <a:ahLst/>
            <a:cxnLst/>
            <a:rect l="l" t="t" r="r" b="b"/>
            <a:pathLst>
              <a:path w="42" h="619" extrusionOk="0">
                <a:moveTo>
                  <a:pt x="1" y="0"/>
                </a:moveTo>
                <a:lnTo>
                  <a:pt x="1" y="618"/>
                </a:lnTo>
                <a:lnTo>
                  <a:pt x="41" y="618"/>
                </a:lnTo>
                <a:lnTo>
                  <a:pt x="41" y="0"/>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9" name="Google Shape;1242;p17">
            <a:extLst>
              <a:ext uri="{FF2B5EF4-FFF2-40B4-BE49-F238E27FC236}">
                <a16:creationId xmlns:a16="http://schemas.microsoft.com/office/drawing/2014/main" id="{D058CF84-65FA-4B92-BD6D-BC899E8646B8}"/>
              </a:ext>
            </a:extLst>
          </p:cNvPr>
          <p:cNvSpPr/>
          <p:nvPr/>
        </p:nvSpPr>
        <p:spPr>
          <a:xfrm>
            <a:off x="4935663"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243;p17">
            <a:extLst>
              <a:ext uri="{FF2B5EF4-FFF2-40B4-BE49-F238E27FC236}">
                <a16:creationId xmlns:a16="http://schemas.microsoft.com/office/drawing/2014/main" id="{31385BA0-A931-42BB-BA95-6992525DFFCF}"/>
              </a:ext>
            </a:extLst>
          </p:cNvPr>
          <p:cNvSpPr/>
          <p:nvPr/>
        </p:nvSpPr>
        <p:spPr>
          <a:xfrm>
            <a:off x="4939439" y="5738130"/>
            <a:ext cx="3866" cy="54627"/>
          </a:xfrm>
          <a:custGeom>
            <a:avLst/>
            <a:gdLst/>
            <a:ahLst/>
            <a:cxnLst/>
            <a:rect l="l" t="t" r="r" b="b"/>
            <a:pathLst>
              <a:path w="43" h="619" extrusionOk="0">
                <a:moveTo>
                  <a:pt x="0" y="0"/>
                </a:moveTo>
                <a:lnTo>
                  <a:pt x="0" y="618"/>
                </a:lnTo>
                <a:lnTo>
                  <a:pt x="42" y="618"/>
                </a:lnTo>
                <a:lnTo>
                  <a:pt x="42"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244;p17">
            <a:extLst>
              <a:ext uri="{FF2B5EF4-FFF2-40B4-BE49-F238E27FC236}">
                <a16:creationId xmlns:a16="http://schemas.microsoft.com/office/drawing/2014/main" id="{51BBAF58-AE64-455A-9181-AB8D2496CC38}"/>
              </a:ext>
            </a:extLst>
          </p:cNvPr>
          <p:cNvSpPr/>
          <p:nvPr/>
        </p:nvSpPr>
        <p:spPr>
          <a:xfrm>
            <a:off x="4943215" y="5738130"/>
            <a:ext cx="90" cy="54627"/>
          </a:xfrm>
          <a:custGeom>
            <a:avLst/>
            <a:gdLst/>
            <a:ahLst/>
            <a:cxnLst/>
            <a:rect l="l" t="t" r="r" b="b"/>
            <a:pathLst>
              <a:path w="1" h="619" extrusionOk="0">
                <a:moveTo>
                  <a:pt x="0" y="618"/>
                </a:moveTo>
                <a:lnTo>
                  <a:pt x="0" y="0"/>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246;p17">
            <a:extLst>
              <a:ext uri="{FF2B5EF4-FFF2-40B4-BE49-F238E27FC236}">
                <a16:creationId xmlns:a16="http://schemas.microsoft.com/office/drawing/2014/main" id="{F712F94B-EFD9-4B58-B925-5ED1C54865D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247;p17">
            <a:extLst>
              <a:ext uri="{FF2B5EF4-FFF2-40B4-BE49-F238E27FC236}">
                <a16:creationId xmlns:a16="http://schemas.microsoft.com/office/drawing/2014/main" id="{F7530AFF-A63D-4F27-BF10-813D8AD5294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959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248;p17">
            <a:extLst>
              <a:ext uri="{FF2B5EF4-FFF2-40B4-BE49-F238E27FC236}">
                <a16:creationId xmlns:a16="http://schemas.microsoft.com/office/drawing/2014/main" id="{6324E489-F9D5-40F9-94B8-C9A2AA42C7E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A5A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249;p17">
            <a:extLst>
              <a:ext uri="{FF2B5EF4-FFF2-40B4-BE49-F238E27FC236}">
                <a16:creationId xmlns:a16="http://schemas.microsoft.com/office/drawing/2014/main" id="{75C36AF7-1FBC-421E-849D-9B59FF45F51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B5B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250;p17">
            <a:extLst>
              <a:ext uri="{FF2B5EF4-FFF2-40B4-BE49-F238E27FC236}">
                <a16:creationId xmlns:a16="http://schemas.microsoft.com/office/drawing/2014/main" id="{751ED5BB-FAC4-4101-BA5E-742F9E23AFF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C5C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251;p17">
            <a:extLst>
              <a:ext uri="{FF2B5EF4-FFF2-40B4-BE49-F238E27FC236}">
                <a16:creationId xmlns:a16="http://schemas.microsoft.com/office/drawing/2014/main" id="{9A741F11-14EB-476D-BC82-6C84000ED98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D5D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9" name="Google Shape;1252;p17">
            <a:extLst>
              <a:ext uri="{FF2B5EF4-FFF2-40B4-BE49-F238E27FC236}">
                <a16:creationId xmlns:a16="http://schemas.microsoft.com/office/drawing/2014/main" id="{DF4DDEDB-61D0-4B83-9218-6D20F678F4F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E5E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0" name="Google Shape;1253;p17">
            <a:extLst>
              <a:ext uri="{FF2B5EF4-FFF2-40B4-BE49-F238E27FC236}">
                <a16:creationId xmlns:a16="http://schemas.microsoft.com/office/drawing/2014/main" id="{B08A355B-14B5-4778-BA84-33F21323CC5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5F5F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1" name="Google Shape;1254;p17">
            <a:extLst>
              <a:ext uri="{FF2B5EF4-FFF2-40B4-BE49-F238E27FC236}">
                <a16:creationId xmlns:a16="http://schemas.microsoft.com/office/drawing/2014/main" id="{0F0EDC43-B5E4-437E-BFFF-0DD00018777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06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255;p17">
            <a:extLst>
              <a:ext uri="{FF2B5EF4-FFF2-40B4-BE49-F238E27FC236}">
                <a16:creationId xmlns:a16="http://schemas.microsoft.com/office/drawing/2014/main" id="{BA93AB86-2F52-44FA-9F79-FF29E3CAF64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161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256;p17">
            <a:extLst>
              <a:ext uri="{FF2B5EF4-FFF2-40B4-BE49-F238E27FC236}">
                <a16:creationId xmlns:a16="http://schemas.microsoft.com/office/drawing/2014/main" id="{AA86A3DA-B104-42AE-A974-25174506142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262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257;p17">
            <a:extLst>
              <a:ext uri="{FF2B5EF4-FFF2-40B4-BE49-F238E27FC236}">
                <a16:creationId xmlns:a16="http://schemas.microsoft.com/office/drawing/2014/main" id="{3FA0A03E-2E24-47AD-9D60-6438150EE5A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363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258;p17">
            <a:extLst>
              <a:ext uri="{FF2B5EF4-FFF2-40B4-BE49-F238E27FC236}">
                <a16:creationId xmlns:a16="http://schemas.microsoft.com/office/drawing/2014/main" id="{92032C3B-BD05-4AE1-948F-6F88BB9299F1}"/>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46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259;p17">
            <a:extLst>
              <a:ext uri="{FF2B5EF4-FFF2-40B4-BE49-F238E27FC236}">
                <a16:creationId xmlns:a16="http://schemas.microsoft.com/office/drawing/2014/main" id="{91716771-6BD1-4EF0-9CCE-D18868EAC37F}"/>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565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260;p17">
            <a:extLst>
              <a:ext uri="{FF2B5EF4-FFF2-40B4-BE49-F238E27FC236}">
                <a16:creationId xmlns:a16="http://schemas.microsoft.com/office/drawing/2014/main" id="{368E0754-ACB4-4EE8-8ADD-9EC10440E84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6666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261;p17">
            <a:extLst>
              <a:ext uri="{FF2B5EF4-FFF2-40B4-BE49-F238E27FC236}">
                <a16:creationId xmlns:a16="http://schemas.microsoft.com/office/drawing/2014/main" id="{81EAE54A-8802-4CD1-97FA-AD95E6CE7F2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767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262;p17">
            <a:extLst>
              <a:ext uri="{FF2B5EF4-FFF2-40B4-BE49-F238E27FC236}">
                <a16:creationId xmlns:a16="http://schemas.microsoft.com/office/drawing/2014/main" id="{6878C988-592D-4508-BFA3-FF6C89474C9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868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263;p17">
            <a:extLst>
              <a:ext uri="{FF2B5EF4-FFF2-40B4-BE49-F238E27FC236}">
                <a16:creationId xmlns:a16="http://schemas.microsoft.com/office/drawing/2014/main" id="{9DCDF48E-CA61-45FC-ADA1-95FE1F5469A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969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264;p17">
            <a:extLst>
              <a:ext uri="{FF2B5EF4-FFF2-40B4-BE49-F238E27FC236}">
                <a16:creationId xmlns:a16="http://schemas.microsoft.com/office/drawing/2014/main" id="{896B5E64-812D-40B1-8459-9566C8A4BC2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969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265;p17">
            <a:extLst>
              <a:ext uri="{FF2B5EF4-FFF2-40B4-BE49-F238E27FC236}">
                <a16:creationId xmlns:a16="http://schemas.microsoft.com/office/drawing/2014/main" id="{8BAB466B-3377-49D2-966A-8418681045A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B6B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266;p17">
            <a:extLst>
              <a:ext uri="{FF2B5EF4-FFF2-40B4-BE49-F238E27FC236}">
                <a16:creationId xmlns:a16="http://schemas.microsoft.com/office/drawing/2014/main" id="{25796490-1271-4A5E-A41A-75DB749D12B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C6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267;p17">
            <a:extLst>
              <a:ext uri="{FF2B5EF4-FFF2-40B4-BE49-F238E27FC236}">
                <a16:creationId xmlns:a16="http://schemas.microsoft.com/office/drawing/2014/main" id="{D475E03C-67AD-4D57-A1E6-AD0731EBD4E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D6D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268;p17">
            <a:extLst>
              <a:ext uri="{FF2B5EF4-FFF2-40B4-BE49-F238E27FC236}">
                <a16:creationId xmlns:a16="http://schemas.microsoft.com/office/drawing/2014/main" id="{FE57CD29-A297-4811-8397-CCBBDAC64ADB}"/>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6E6E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269;p17">
            <a:extLst>
              <a:ext uri="{FF2B5EF4-FFF2-40B4-BE49-F238E27FC236}">
                <a16:creationId xmlns:a16="http://schemas.microsoft.com/office/drawing/2014/main" id="{76A1EDCD-C096-4502-BDAA-A4E9BC3408C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270;p17">
            <a:extLst>
              <a:ext uri="{FF2B5EF4-FFF2-40B4-BE49-F238E27FC236}">
                <a16:creationId xmlns:a16="http://schemas.microsoft.com/office/drawing/2014/main" id="{4C184C4B-68B5-41E2-85DF-2D05CF865DF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271;p17">
            <a:extLst>
              <a:ext uri="{FF2B5EF4-FFF2-40B4-BE49-F238E27FC236}">
                <a16:creationId xmlns:a16="http://schemas.microsoft.com/office/drawing/2014/main" id="{34574F2E-09FF-4033-8138-C71746E0063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272;p17">
            <a:extLst>
              <a:ext uri="{FF2B5EF4-FFF2-40B4-BE49-F238E27FC236}">
                <a16:creationId xmlns:a16="http://schemas.microsoft.com/office/drawing/2014/main" id="{A8A7333D-7A2F-4F98-AEFB-9EEDEAB89CB3}"/>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273;p17">
            <a:extLst>
              <a:ext uri="{FF2B5EF4-FFF2-40B4-BE49-F238E27FC236}">
                <a16:creationId xmlns:a16="http://schemas.microsoft.com/office/drawing/2014/main" id="{D85ED9A1-4173-4904-BE58-154DD521FE5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274;p17">
            <a:extLst>
              <a:ext uri="{FF2B5EF4-FFF2-40B4-BE49-F238E27FC236}">
                <a16:creationId xmlns:a16="http://schemas.microsoft.com/office/drawing/2014/main" id="{B8D7750E-98AB-4254-A711-59BE6A15930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275;p17">
            <a:extLst>
              <a:ext uri="{FF2B5EF4-FFF2-40B4-BE49-F238E27FC236}">
                <a16:creationId xmlns:a16="http://schemas.microsoft.com/office/drawing/2014/main" id="{F0CFA452-6FD3-4F8A-BCA1-912FB79D680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276;p17">
            <a:extLst>
              <a:ext uri="{FF2B5EF4-FFF2-40B4-BE49-F238E27FC236}">
                <a16:creationId xmlns:a16="http://schemas.microsoft.com/office/drawing/2014/main" id="{1AAD9BC8-C438-4FAF-9ED5-15297955DBD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277;p17">
            <a:extLst>
              <a:ext uri="{FF2B5EF4-FFF2-40B4-BE49-F238E27FC236}">
                <a16:creationId xmlns:a16="http://schemas.microsoft.com/office/drawing/2014/main" id="{38E9C87A-27DC-4B87-83C1-9DA3A423CC0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278;p17">
            <a:extLst>
              <a:ext uri="{FF2B5EF4-FFF2-40B4-BE49-F238E27FC236}">
                <a16:creationId xmlns:a16="http://schemas.microsoft.com/office/drawing/2014/main" id="{AF85C9D9-82B0-48DE-9CFF-4325C2A3C82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279;p17">
            <a:extLst>
              <a:ext uri="{FF2B5EF4-FFF2-40B4-BE49-F238E27FC236}">
                <a16:creationId xmlns:a16="http://schemas.microsoft.com/office/drawing/2014/main" id="{970D4C4C-8221-424F-80DA-4BB473A3507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280;p17">
            <a:extLst>
              <a:ext uri="{FF2B5EF4-FFF2-40B4-BE49-F238E27FC236}">
                <a16:creationId xmlns:a16="http://schemas.microsoft.com/office/drawing/2014/main" id="{A0A3511C-71E6-421B-8EB3-15D516859BA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281;p17">
            <a:extLst>
              <a:ext uri="{FF2B5EF4-FFF2-40B4-BE49-F238E27FC236}">
                <a16:creationId xmlns:a16="http://schemas.microsoft.com/office/drawing/2014/main" id="{8B533F1E-93A6-45E8-AEC6-4D3E8F2B76B6}"/>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282;p17">
            <a:extLst>
              <a:ext uri="{FF2B5EF4-FFF2-40B4-BE49-F238E27FC236}">
                <a16:creationId xmlns:a16="http://schemas.microsoft.com/office/drawing/2014/main" id="{236A49A8-AFB5-4595-87F9-9E055322F8C2}"/>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D7D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1283;p17">
            <a:extLst>
              <a:ext uri="{FF2B5EF4-FFF2-40B4-BE49-F238E27FC236}">
                <a16:creationId xmlns:a16="http://schemas.microsoft.com/office/drawing/2014/main" id="{EB3D125B-B38A-4A00-AD44-81E7EA31A4F8}"/>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E7E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1284;p17">
            <a:extLst>
              <a:ext uri="{FF2B5EF4-FFF2-40B4-BE49-F238E27FC236}">
                <a16:creationId xmlns:a16="http://schemas.microsoft.com/office/drawing/2014/main" id="{DDFAB6EC-4F39-48A9-9AA9-4616D19154D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7F7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285;p17">
            <a:extLst>
              <a:ext uri="{FF2B5EF4-FFF2-40B4-BE49-F238E27FC236}">
                <a16:creationId xmlns:a16="http://schemas.microsoft.com/office/drawing/2014/main" id="{9E96C3B6-4C78-4B23-AD9A-31537F927D8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286;p17">
            <a:extLst>
              <a:ext uri="{FF2B5EF4-FFF2-40B4-BE49-F238E27FC236}">
                <a16:creationId xmlns:a16="http://schemas.microsoft.com/office/drawing/2014/main" id="{0CBF6FC9-7699-4FB2-A4BF-C3CD3C7DFE4A}"/>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287;p17">
            <a:extLst>
              <a:ext uri="{FF2B5EF4-FFF2-40B4-BE49-F238E27FC236}">
                <a16:creationId xmlns:a16="http://schemas.microsoft.com/office/drawing/2014/main" id="{E9ACBE93-7DE2-44D4-9CF2-6C9BBD312674}"/>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181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288;p17">
            <a:extLst>
              <a:ext uri="{FF2B5EF4-FFF2-40B4-BE49-F238E27FC236}">
                <a16:creationId xmlns:a16="http://schemas.microsoft.com/office/drawing/2014/main" id="{D1E9A76C-95FB-4728-BE38-585C8DB1238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282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289;p17">
            <a:extLst>
              <a:ext uri="{FF2B5EF4-FFF2-40B4-BE49-F238E27FC236}">
                <a16:creationId xmlns:a16="http://schemas.microsoft.com/office/drawing/2014/main" id="{A2DC3FB6-6AC0-4A42-849A-F7EB7BC02A57}"/>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38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290;p17">
            <a:extLst>
              <a:ext uri="{FF2B5EF4-FFF2-40B4-BE49-F238E27FC236}">
                <a16:creationId xmlns:a16="http://schemas.microsoft.com/office/drawing/2014/main" id="{6E68001D-42B6-47ED-8556-4AAEBB5DB36D}"/>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484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291;p17">
            <a:extLst>
              <a:ext uri="{FF2B5EF4-FFF2-40B4-BE49-F238E27FC236}">
                <a16:creationId xmlns:a16="http://schemas.microsoft.com/office/drawing/2014/main" id="{65A9162F-113A-49C7-AFA1-09DD26FB7545}"/>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585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292;p17">
            <a:extLst>
              <a:ext uri="{FF2B5EF4-FFF2-40B4-BE49-F238E27FC236}">
                <a16:creationId xmlns:a16="http://schemas.microsoft.com/office/drawing/2014/main" id="{C6E0FA48-6F42-4AFE-A402-BC4FB0BDB25E}"/>
              </a:ext>
            </a:extLst>
          </p:cNvPr>
          <p:cNvSpPr/>
          <p:nvPr/>
        </p:nvSpPr>
        <p:spPr>
          <a:xfrm>
            <a:off x="7460536" y="5689946"/>
            <a:ext cx="90" cy="102900"/>
          </a:xfrm>
          <a:custGeom>
            <a:avLst/>
            <a:gdLst/>
            <a:ahLst/>
            <a:cxnLst/>
            <a:rect l="l" t="t" r="r" b="b"/>
            <a:pathLst>
              <a:path w="1" h="1166" extrusionOk="0">
                <a:moveTo>
                  <a:pt x="1" y="1165"/>
                </a:moveTo>
                <a:lnTo>
                  <a:pt x="1" y="1"/>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293;p17">
            <a:extLst>
              <a:ext uri="{FF2B5EF4-FFF2-40B4-BE49-F238E27FC236}">
                <a16:creationId xmlns:a16="http://schemas.microsoft.com/office/drawing/2014/main" id="{7D19DF25-18E0-4F77-9358-B28103C5859E}"/>
              </a:ext>
            </a:extLst>
          </p:cNvPr>
          <p:cNvSpPr/>
          <p:nvPr/>
        </p:nvSpPr>
        <p:spPr>
          <a:xfrm>
            <a:off x="7459817"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8686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294;p17">
            <a:extLst>
              <a:ext uri="{FF2B5EF4-FFF2-40B4-BE49-F238E27FC236}">
                <a16:creationId xmlns:a16="http://schemas.microsoft.com/office/drawing/2014/main" id="{8FCE928D-F94F-4F08-86B7-FE159168477E}"/>
              </a:ext>
            </a:extLst>
          </p:cNvPr>
          <p:cNvSpPr/>
          <p:nvPr/>
        </p:nvSpPr>
        <p:spPr>
          <a:xfrm>
            <a:off x="745900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295;p17">
            <a:extLst>
              <a:ext uri="{FF2B5EF4-FFF2-40B4-BE49-F238E27FC236}">
                <a16:creationId xmlns:a16="http://schemas.microsoft.com/office/drawing/2014/main" id="{97DE7A00-3300-4A3F-9070-222F0AD846F6}"/>
              </a:ext>
            </a:extLst>
          </p:cNvPr>
          <p:cNvSpPr/>
          <p:nvPr/>
        </p:nvSpPr>
        <p:spPr>
          <a:xfrm>
            <a:off x="745819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296;p17">
            <a:extLst>
              <a:ext uri="{FF2B5EF4-FFF2-40B4-BE49-F238E27FC236}">
                <a16:creationId xmlns:a16="http://schemas.microsoft.com/office/drawing/2014/main" id="{B3364BB5-7BEA-4B90-A7FB-DB4F1354309D}"/>
              </a:ext>
            </a:extLst>
          </p:cNvPr>
          <p:cNvSpPr/>
          <p:nvPr/>
        </p:nvSpPr>
        <p:spPr>
          <a:xfrm>
            <a:off x="745748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8989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297;p17">
            <a:extLst>
              <a:ext uri="{FF2B5EF4-FFF2-40B4-BE49-F238E27FC236}">
                <a16:creationId xmlns:a16="http://schemas.microsoft.com/office/drawing/2014/main" id="{6C96A722-E333-43CE-9AFF-039431A55207}"/>
              </a:ext>
            </a:extLst>
          </p:cNvPr>
          <p:cNvSpPr/>
          <p:nvPr/>
        </p:nvSpPr>
        <p:spPr>
          <a:xfrm>
            <a:off x="7456581"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8A8A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1298;p17">
            <a:extLst>
              <a:ext uri="{FF2B5EF4-FFF2-40B4-BE49-F238E27FC236}">
                <a16:creationId xmlns:a16="http://schemas.microsoft.com/office/drawing/2014/main" id="{E48B5148-04FF-4086-9846-803DD0071034}"/>
              </a:ext>
            </a:extLst>
          </p:cNvPr>
          <p:cNvSpPr/>
          <p:nvPr/>
        </p:nvSpPr>
        <p:spPr>
          <a:xfrm>
            <a:off x="745577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8B8B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1299;p17">
            <a:extLst>
              <a:ext uri="{FF2B5EF4-FFF2-40B4-BE49-F238E27FC236}">
                <a16:creationId xmlns:a16="http://schemas.microsoft.com/office/drawing/2014/main" id="{BC44D3D9-DAB4-4390-8E45-E114BFDB13A6}"/>
              </a:ext>
            </a:extLst>
          </p:cNvPr>
          <p:cNvSpPr/>
          <p:nvPr/>
        </p:nvSpPr>
        <p:spPr>
          <a:xfrm>
            <a:off x="7455053"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8D8D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300;p17">
            <a:extLst>
              <a:ext uri="{FF2B5EF4-FFF2-40B4-BE49-F238E27FC236}">
                <a16:creationId xmlns:a16="http://schemas.microsoft.com/office/drawing/2014/main" id="{DD2E8531-C881-4124-ACF8-8F0E9A30015D}"/>
              </a:ext>
            </a:extLst>
          </p:cNvPr>
          <p:cNvSpPr/>
          <p:nvPr/>
        </p:nvSpPr>
        <p:spPr>
          <a:xfrm>
            <a:off x="745424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8E8E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301;p17">
            <a:extLst>
              <a:ext uri="{FF2B5EF4-FFF2-40B4-BE49-F238E27FC236}">
                <a16:creationId xmlns:a16="http://schemas.microsoft.com/office/drawing/2014/main" id="{BC1DB2AE-A509-4B31-AED0-B45599C0AFFC}"/>
              </a:ext>
            </a:extLst>
          </p:cNvPr>
          <p:cNvSpPr/>
          <p:nvPr/>
        </p:nvSpPr>
        <p:spPr>
          <a:xfrm>
            <a:off x="745343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8F8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302;p17">
            <a:extLst>
              <a:ext uri="{FF2B5EF4-FFF2-40B4-BE49-F238E27FC236}">
                <a16:creationId xmlns:a16="http://schemas.microsoft.com/office/drawing/2014/main" id="{E4906F18-CE0B-421E-9741-A03B6403F121}"/>
              </a:ext>
            </a:extLst>
          </p:cNvPr>
          <p:cNvSpPr/>
          <p:nvPr/>
        </p:nvSpPr>
        <p:spPr>
          <a:xfrm>
            <a:off x="7452625"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303;p17">
            <a:extLst>
              <a:ext uri="{FF2B5EF4-FFF2-40B4-BE49-F238E27FC236}">
                <a16:creationId xmlns:a16="http://schemas.microsoft.com/office/drawing/2014/main" id="{FF64FDC4-9ED8-443C-9BDF-4D6D3C804235}"/>
              </a:ext>
            </a:extLst>
          </p:cNvPr>
          <p:cNvSpPr/>
          <p:nvPr/>
        </p:nvSpPr>
        <p:spPr>
          <a:xfrm>
            <a:off x="745181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304;p17">
            <a:extLst>
              <a:ext uri="{FF2B5EF4-FFF2-40B4-BE49-F238E27FC236}">
                <a16:creationId xmlns:a16="http://schemas.microsoft.com/office/drawing/2014/main" id="{D17CC6B6-1737-4A53-A709-85B50AF064E8}"/>
              </a:ext>
            </a:extLst>
          </p:cNvPr>
          <p:cNvSpPr/>
          <p:nvPr/>
        </p:nvSpPr>
        <p:spPr>
          <a:xfrm>
            <a:off x="7451007"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305;p17">
            <a:extLst>
              <a:ext uri="{FF2B5EF4-FFF2-40B4-BE49-F238E27FC236}">
                <a16:creationId xmlns:a16="http://schemas.microsoft.com/office/drawing/2014/main" id="{64C90458-68D7-4B35-8195-7BE30FC9FE8B}"/>
              </a:ext>
            </a:extLst>
          </p:cNvPr>
          <p:cNvSpPr/>
          <p:nvPr/>
        </p:nvSpPr>
        <p:spPr>
          <a:xfrm>
            <a:off x="7450288"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306;p17">
            <a:extLst>
              <a:ext uri="{FF2B5EF4-FFF2-40B4-BE49-F238E27FC236}">
                <a16:creationId xmlns:a16="http://schemas.microsoft.com/office/drawing/2014/main" id="{1D901392-7FB9-4CC9-9F2D-27E40BC1DAAB}"/>
              </a:ext>
            </a:extLst>
          </p:cNvPr>
          <p:cNvSpPr/>
          <p:nvPr/>
        </p:nvSpPr>
        <p:spPr>
          <a:xfrm>
            <a:off x="7449479"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307;p17">
            <a:extLst>
              <a:ext uri="{FF2B5EF4-FFF2-40B4-BE49-F238E27FC236}">
                <a16:creationId xmlns:a16="http://schemas.microsoft.com/office/drawing/2014/main" id="{91E9D051-FB36-43A4-BB94-F1B0AD769EDE}"/>
              </a:ext>
            </a:extLst>
          </p:cNvPr>
          <p:cNvSpPr/>
          <p:nvPr/>
        </p:nvSpPr>
        <p:spPr>
          <a:xfrm>
            <a:off x="744858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308;p17">
            <a:extLst>
              <a:ext uri="{FF2B5EF4-FFF2-40B4-BE49-F238E27FC236}">
                <a16:creationId xmlns:a16="http://schemas.microsoft.com/office/drawing/2014/main" id="{BFAB3C51-1C92-4E81-A7C0-D85128FB95BD}"/>
              </a:ext>
            </a:extLst>
          </p:cNvPr>
          <p:cNvSpPr/>
          <p:nvPr/>
        </p:nvSpPr>
        <p:spPr>
          <a:xfrm>
            <a:off x="7447860"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309;p17">
            <a:extLst>
              <a:ext uri="{FF2B5EF4-FFF2-40B4-BE49-F238E27FC236}">
                <a16:creationId xmlns:a16="http://schemas.microsoft.com/office/drawing/2014/main" id="{37976C3E-0730-48C0-9EE1-1F089E64CA80}"/>
              </a:ext>
            </a:extLst>
          </p:cNvPr>
          <p:cNvSpPr/>
          <p:nvPr/>
        </p:nvSpPr>
        <p:spPr>
          <a:xfrm>
            <a:off x="744705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310;p17">
            <a:extLst>
              <a:ext uri="{FF2B5EF4-FFF2-40B4-BE49-F238E27FC236}">
                <a16:creationId xmlns:a16="http://schemas.microsoft.com/office/drawing/2014/main" id="{46116F04-3F00-4C40-9122-FE2E285AB62F}"/>
              </a:ext>
            </a:extLst>
          </p:cNvPr>
          <p:cNvSpPr/>
          <p:nvPr/>
        </p:nvSpPr>
        <p:spPr>
          <a:xfrm>
            <a:off x="7446242"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311;p17">
            <a:extLst>
              <a:ext uri="{FF2B5EF4-FFF2-40B4-BE49-F238E27FC236}">
                <a16:creationId xmlns:a16="http://schemas.microsoft.com/office/drawing/2014/main" id="{7E57850A-06B7-4345-A904-D83E316E9CC3}"/>
              </a:ext>
            </a:extLst>
          </p:cNvPr>
          <p:cNvSpPr/>
          <p:nvPr/>
        </p:nvSpPr>
        <p:spPr>
          <a:xfrm>
            <a:off x="7445523"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312;p17">
            <a:extLst>
              <a:ext uri="{FF2B5EF4-FFF2-40B4-BE49-F238E27FC236}">
                <a16:creationId xmlns:a16="http://schemas.microsoft.com/office/drawing/2014/main" id="{9A525BDD-3787-4BBA-B816-266746A59BE9}"/>
              </a:ext>
            </a:extLst>
          </p:cNvPr>
          <p:cNvSpPr/>
          <p:nvPr/>
        </p:nvSpPr>
        <p:spPr>
          <a:xfrm>
            <a:off x="7444624"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313;p17">
            <a:extLst>
              <a:ext uri="{FF2B5EF4-FFF2-40B4-BE49-F238E27FC236}">
                <a16:creationId xmlns:a16="http://schemas.microsoft.com/office/drawing/2014/main" id="{F6693F61-D5D7-4B82-9FAC-B5D6549BE0BF}"/>
              </a:ext>
            </a:extLst>
          </p:cNvPr>
          <p:cNvSpPr/>
          <p:nvPr/>
        </p:nvSpPr>
        <p:spPr>
          <a:xfrm>
            <a:off x="7443815"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314;p17">
            <a:extLst>
              <a:ext uri="{FF2B5EF4-FFF2-40B4-BE49-F238E27FC236}">
                <a16:creationId xmlns:a16="http://schemas.microsoft.com/office/drawing/2014/main" id="{BB24BBBE-0FAD-48F6-AA24-4F1A000A28A8}"/>
              </a:ext>
            </a:extLst>
          </p:cNvPr>
          <p:cNvSpPr/>
          <p:nvPr/>
        </p:nvSpPr>
        <p:spPr>
          <a:xfrm>
            <a:off x="7443096"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9D9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315;p17">
            <a:extLst>
              <a:ext uri="{FF2B5EF4-FFF2-40B4-BE49-F238E27FC236}">
                <a16:creationId xmlns:a16="http://schemas.microsoft.com/office/drawing/2014/main" id="{9C156437-303F-4113-8E5F-6BEB01B626EC}"/>
              </a:ext>
            </a:extLst>
          </p:cNvPr>
          <p:cNvSpPr/>
          <p:nvPr/>
        </p:nvSpPr>
        <p:spPr>
          <a:xfrm>
            <a:off x="7442287"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9E9E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316;p17">
            <a:extLst>
              <a:ext uri="{FF2B5EF4-FFF2-40B4-BE49-F238E27FC236}">
                <a16:creationId xmlns:a16="http://schemas.microsoft.com/office/drawing/2014/main" id="{FF2E307F-38C7-4883-A759-41D29644B407}"/>
              </a:ext>
            </a:extLst>
          </p:cNvPr>
          <p:cNvSpPr/>
          <p:nvPr/>
        </p:nvSpPr>
        <p:spPr>
          <a:xfrm>
            <a:off x="7441477"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9F9F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317;p17">
            <a:extLst>
              <a:ext uri="{FF2B5EF4-FFF2-40B4-BE49-F238E27FC236}">
                <a16:creationId xmlns:a16="http://schemas.microsoft.com/office/drawing/2014/main" id="{3A91C834-2E83-422F-B11A-916470A2FC52}"/>
              </a:ext>
            </a:extLst>
          </p:cNvPr>
          <p:cNvSpPr/>
          <p:nvPr/>
        </p:nvSpPr>
        <p:spPr>
          <a:xfrm>
            <a:off x="7440668"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318;p17">
            <a:extLst>
              <a:ext uri="{FF2B5EF4-FFF2-40B4-BE49-F238E27FC236}">
                <a16:creationId xmlns:a16="http://schemas.microsoft.com/office/drawing/2014/main" id="{6FDA2742-FC7E-4435-94CE-D4E7160C0E75}"/>
              </a:ext>
            </a:extLst>
          </p:cNvPr>
          <p:cNvSpPr/>
          <p:nvPr/>
        </p:nvSpPr>
        <p:spPr>
          <a:xfrm>
            <a:off x="7439859"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1A1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319;p17">
            <a:extLst>
              <a:ext uri="{FF2B5EF4-FFF2-40B4-BE49-F238E27FC236}">
                <a16:creationId xmlns:a16="http://schemas.microsoft.com/office/drawing/2014/main" id="{3504117A-53A0-48A2-9C68-4D8B2C632AC6}"/>
              </a:ext>
            </a:extLst>
          </p:cNvPr>
          <p:cNvSpPr/>
          <p:nvPr/>
        </p:nvSpPr>
        <p:spPr>
          <a:xfrm>
            <a:off x="7439050"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2A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320;p17">
            <a:extLst>
              <a:ext uri="{FF2B5EF4-FFF2-40B4-BE49-F238E27FC236}">
                <a16:creationId xmlns:a16="http://schemas.microsoft.com/office/drawing/2014/main" id="{1F78D64C-BC3E-4171-B799-D6AC5E00F5FC}"/>
              </a:ext>
            </a:extLst>
          </p:cNvPr>
          <p:cNvSpPr/>
          <p:nvPr/>
        </p:nvSpPr>
        <p:spPr>
          <a:xfrm>
            <a:off x="7438331"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321;p17">
            <a:extLst>
              <a:ext uri="{FF2B5EF4-FFF2-40B4-BE49-F238E27FC236}">
                <a16:creationId xmlns:a16="http://schemas.microsoft.com/office/drawing/2014/main" id="{1CB713A8-3F5F-489E-B47B-3466F9278FF4}"/>
              </a:ext>
            </a:extLst>
          </p:cNvPr>
          <p:cNvSpPr/>
          <p:nvPr/>
        </p:nvSpPr>
        <p:spPr>
          <a:xfrm>
            <a:off x="7437522"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A4A4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322;p17">
            <a:extLst>
              <a:ext uri="{FF2B5EF4-FFF2-40B4-BE49-F238E27FC236}">
                <a16:creationId xmlns:a16="http://schemas.microsoft.com/office/drawing/2014/main" id="{697D98F9-DB88-40EE-AFE4-AE81621BE177}"/>
              </a:ext>
            </a:extLst>
          </p:cNvPr>
          <p:cNvSpPr/>
          <p:nvPr/>
        </p:nvSpPr>
        <p:spPr>
          <a:xfrm>
            <a:off x="743662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323;p17">
            <a:extLst>
              <a:ext uri="{FF2B5EF4-FFF2-40B4-BE49-F238E27FC236}">
                <a16:creationId xmlns:a16="http://schemas.microsoft.com/office/drawing/2014/main" id="{8C225743-FC41-4A35-95BA-01174D86860C}"/>
              </a:ext>
            </a:extLst>
          </p:cNvPr>
          <p:cNvSpPr/>
          <p:nvPr/>
        </p:nvSpPr>
        <p:spPr>
          <a:xfrm>
            <a:off x="7435904"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324;p17">
            <a:extLst>
              <a:ext uri="{FF2B5EF4-FFF2-40B4-BE49-F238E27FC236}">
                <a16:creationId xmlns:a16="http://schemas.microsoft.com/office/drawing/2014/main" id="{2575AE8D-7598-4A05-A43B-B4E3CC329DDA}"/>
              </a:ext>
            </a:extLst>
          </p:cNvPr>
          <p:cNvSpPr/>
          <p:nvPr/>
        </p:nvSpPr>
        <p:spPr>
          <a:xfrm>
            <a:off x="743509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325;p17">
            <a:extLst>
              <a:ext uri="{FF2B5EF4-FFF2-40B4-BE49-F238E27FC236}">
                <a16:creationId xmlns:a16="http://schemas.microsoft.com/office/drawing/2014/main" id="{54C63774-0A32-403A-BA9A-9A74702B68E9}"/>
              </a:ext>
            </a:extLst>
          </p:cNvPr>
          <p:cNvSpPr/>
          <p:nvPr/>
        </p:nvSpPr>
        <p:spPr>
          <a:xfrm>
            <a:off x="7434285"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AAA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326;p17">
            <a:extLst>
              <a:ext uri="{FF2B5EF4-FFF2-40B4-BE49-F238E27FC236}">
                <a16:creationId xmlns:a16="http://schemas.microsoft.com/office/drawing/2014/main" id="{B576D26E-653F-4AC5-BFA8-13AF142E09C7}"/>
              </a:ext>
            </a:extLst>
          </p:cNvPr>
          <p:cNvSpPr/>
          <p:nvPr/>
        </p:nvSpPr>
        <p:spPr>
          <a:xfrm>
            <a:off x="7433566"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ABAB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327;p17">
            <a:extLst>
              <a:ext uri="{FF2B5EF4-FFF2-40B4-BE49-F238E27FC236}">
                <a16:creationId xmlns:a16="http://schemas.microsoft.com/office/drawing/2014/main" id="{1A1A3CE1-BAE3-45D6-913D-80EF6C359636}"/>
              </a:ext>
            </a:extLst>
          </p:cNvPr>
          <p:cNvSpPr/>
          <p:nvPr/>
        </p:nvSpPr>
        <p:spPr>
          <a:xfrm>
            <a:off x="7432667"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ACAC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328;p17">
            <a:extLst>
              <a:ext uri="{FF2B5EF4-FFF2-40B4-BE49-F238E27FC236}">
                <a16:creationId xmlns:a16="http://schemas.microsoft.com/office/drawing/2014/main" id="{68DD1048-0A66-4CBC-BCDB-11D31CB9298A}"/>
              </a:ext>
            </a:extLst>
          </p:cNvPr>
          <p:cNvSpPr/>
          <p:nvPr/>
        </p:nvSpPr>
        <p:spPr>
          <a:xfrm>
            <a:off x="743185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ADAD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329;p17">
            <a:extLst>
              <a:ext uri="{FF2B5EF4-FFF2-40B4-BE49-F238E27FC236}">
                <a16:creationId xmlns:a16="http://schemas.microsoft.com/office/drawing/2014/main" id="{158067FB-E526-4A5D-9AA1-C04B9713FC5C}"/>
              </a:ext>
            </a:extLst>
          </p:cNvPr>
          <p:cNvSpPr/>
          <p:nvPr/>
        </p:nvSpPr>
        <p:spPr>
          <a:xfrm>
            <a:off x="7431139"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330;p17">
            <a:extLst>
              <a:ext uri="{FF2B5EF4-FFF2-40B4-BE49-F238E27FC236}">
                <a16:creationId xmlns:a16="http://schemas.microsoft.com/office/drawing/2014/main" id="{31B3D8CB-5091-470B-B2AE-45962A82E5CA}"/>
              </a:ext>
            </a:extLst>
          </p:cNvPr>
          <p:cNvSpPr/>
          <p:nvPr/>
        </p:nvSpPr>
        <p:spPr>
          <a:xfrm>
            <a:off x="743033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331;p17">
            <a:extLst>
              <a:ext uri="{FF2B5EF4-FFF2-40B4-BE49-F238E27FC236}">
                <a16:creationId xmlns:a16="http://schemas.microsoft.com/office/drawing/2014/main" id="{0113A295-D259-4D92-99DC-2E90C1A63855}"/>
              </a:ext>
            </a:extLst>
          </p:cNvPr>
          <p:cNvSpPr/>
          <p:nvPr/>
        </p:nvSpPr>
        <p:spPr>
          <a:xfrm>
            <a:off x="742952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332;p17">
            <a:extLst>
              <a:ext uri="{FF2B5EF4-FFF2-40B4-BE49-F238E27FC236}">
                <a16:creationId xmlns:a16="http://schemas.microsoft.com/office/drawing/2014/main" id="{B0944938-97F9-4E67-AB66-496A1C757918}"/>
              </a:ext>
            </a:extLst>
          </p:cNvPr>
          <p:cNvSpPr/>
          <p:nvPr/>
        </p:nvSpPr>
        <p:spPr>
          <a:xfrm>
            <a:off x="7428711"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333;p17">
            <a:extLst>
              <a:ext uri="{FF2B5EF4-FFF2-40B4-BE49-F238E27FC236}">
                <a16:creationId xmlns:a16="http://schemas.microsoft.com/office/drawing/2014/main" id="{8AC2F423-BC7E-419F-B6AA-FBE66C2FDB41}"/>
              </a:ext>
            </a:extLst>
          </p:cNvPr>
          <p:cNvSpPr/>
          <p:nvPr/>
        </p:nvSpPr>
        <p:spPr>
          <a:xfrm>
            <a:off x="742790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334;p17">
            <a:extLst>
              <a:ext uri="{FF2B5EF4-FFF2-40B4-BE49-F238E27FC236}">
                <a16:creationId xmlns:a16="http://schemas.microsoft.com/office/drawing/2014/main" id="{C09196D3-015D-45BF-B6BA-F64E9C11DDB5}"/>
              </a:ext>
            </a:extLst>
          </p:cNvPr>
          <p:cNvSpPr/>
          <p:nvPr/>
        </p:nvSpPr>
        <p:spPr>
          <a:xfrm>
            <a:off x="7427093"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335;p17">
            <a:extLst>
              <a:ext uri="{FF2B5EF4-FFF2-40B4-BE49-F238E27FC236}">
                <a16:creationId xmlns:a16="http://schemas.microsoft.com/office/drawing/2014/main" id="{4858916E-9220-418D-9CB7-8678EFEF8190}"/>
              </a:ext>
            </a:extLst>
          </p:cNvPr>
          <p:cNvSpPr/>
          <p:nvPr/>
        </p:nvSpPr>
        <p:spPr>
          <a:xfrm>
            <a:off x="7426374"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336;p17">
            <a:extLst>
              <a:ext uri="{FF2B5EF4-FFF2-40B4-BE49-F238E27FC236}">
                <a16:creationId xmlns:a16="http://schemas.microsoft.com/office/drawing/2014/main" id="{4D809242-72F8-40A9-A74A-C0EC1313760E}"/>
              </a:ext>
            </a:extLst>
          </p:cNvPr>
          <p:cNvSpPr/>
          <p:nvPr/>
        </p:nvSpPr>
        <p:spPr>
          <a:xfrm>
            <a:off x="7425565"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337;p17">
            <a:extLst>
              <a:ext uri="{FF2B5EF4-FFF2-40B4-BE49-F238E27FC236}">
                <a16:creationId xmlns:a16="http://schemas.microsoft.com/office/drawing/2014/main" id="{F8863E30-C245-4633-AE81-1C9533CC9582}"/>
              </a:ext>
            </a:extLst>
          </p:cNvPr>
          <p:cNvSpPr/>
          <p:nvPr/>
        </p:nvSpPr>
        <p:spPr>
          <a:xfrm>
            <a:off x="7424666"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B6B6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338;p17">
            <a:extLst>
              <a:ext uri="{FF2B5EF4-FFF2-40B4-BE49-F238E27FC236}">
                <a16:creationId xmlns:a16="http://schemas.microsoft.com/office/drawing/2014/main" id="{5BC97EB9-A729-4751-8353-2370967E806D}"/>
              </a:ext>
            </a:extLst>
          </p:cNvPr>
          <p:cNvSpPr/>
          <p:nvPr/>
        </p:nvSpPr>
        <p:spPr>
          <a:xfrm>
            <a:off x="7423947"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339;p17">
            <a:extLst>
              <a:ext uri="{FF2B5EF4-FFF2-40B4-BE49-F238E27FC236}">
                <a16:creationId xmlns:a16="http://schemas.microsoft.com/office/drawing/2014/main" id="{1E3E9FB0-E264-48CE-9E11-D126C50CE028}"/>
              </a:ext>
            </a:extLst>
          </p:cNvPr>
          <p:cNvSpPr/>
          <p:nvPr/>
        </p:nvSpPr>
        <p:spPr>
          <a:xfrm>
            <a:off x="742313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8B8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340;p17">
            <a:extLst>
              <a:ext uri="{FF2B5EF4-FFF2-40B4-BE49-F238E27FC236}">
                <a16:creationId xmlns:a16="http://schemas.microsoft.com/office/drawing/2014/main" id="{316FFEF8-1B92-4308-A4E1-3C0B8F142243}"/>
              </a:ext>
            </a:extLst>
          </p:cNvPr>
          <p:cNvSpPr/>
          <p:nvPr/>
        </p:nvSpPr>
        <p:spPr>
          <a:xfrm>
            <a:off x="742232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341;p17">
            <a:extLst>
              <a:ext uri="{FF2B5EF4-FFF2-40B4-BE49-F238E27FC236}">
                <a16:creationId xmlns:a16="http://schemas.microsoft.com/office/drawing/2014/main" id="{0DB6E23B-6D9A-46C1-A879-C68F0DFCC80A}"/>
              </a:ext>
            </a:extLst>
          </p:cNvPr>
          <p:cNvSpPr/>
          <p:nvPr/>
        </p:nvSpPr>
        <p:spPr>
          <a:xfrm>
            <a:off x="7421609"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342;p17">
            <a:extLst>
              <a:ext uri="{FF2B5EF4-FFF2-40B4-BE49-F238E27FC236}">
                <a16:creationId xmlns:a16="http://schemas.microsoft.com/office/drawing/2014/main" id="{549591A0-98CC-4B24-A583-C4C6F17C4EAC}"/>
              </a:ext>
            </a:extLst>
          </p:cNvPr>
          <p:cNvSpPr/>
          <p:nvPr/>
        </p:nvSpPr>
        <p:spPr>
          <a:xfrm>
            <a:off x="742071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BBBB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343;p17">
            <a:extLst>
              <a:ext uri="{FF2B5EF4-FFF2-40B4-BE49-F238E27FC236}">
                <a16:creationId xmlns:a16="http://schemas.microsoft.com/office/drawing/2014/main" id="{5CE274C5-CE67-4CEF-B900-32B0A04E6018}"/>
              </a:ext>
            </a:extLst>
          </p:cNvPr>
          <p:cNvSpPr/>
          <p:nvPr/>
        </p:nvSpPr>
        <p:spPr>
          <a:xfrm>
            <a:off x="741990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BCB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344;p17">
            <a:extLst>
              <a:ext uri="{FF2B5EF4-FFF2-40B4-BE49-F238E27FC236}">
                <a16:creationId xmlns:a16="http://schemas.microsoft.com/office/drawing/2014/main" id="{E7D3637E-7101-40F6-BC4B-2DE06C2313F9}"/>
              </a:ext>
            </a:extLst>
          </p:cNvPr>
          <p:cNvSpPr/>
          <p:nvPr/>
        </p:nvSpPr>
        <p:spPr>
          <a:xfrm>
            <a:off x="7419182"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BDBD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345;p17">
            <a:extLst>
              <a:ext uri="{FF2B5EF4-FFF2-40B4-BE49-F238E27FC236}">
                <a16:creationId xmlns:a16="http://schemas.microsoft.com/office/drawing/2014/main" id="{1E10F4C3-601C-4470-AB74-1B254D61DF00}"/>
              </a:ext>
            </a:extLst>
          </p:cNvPr>
          <p:cNvSpPr/>
          <p:nvPr/>
        </p:nvSpPr>
        <p:spPr>
          <a:xfrm>
            <a:off x="741837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346;p17">
            <a:extLst>
              <a:ext uri="{FF2B5EF4-FFF2-40B4-BE49-F238E27FC236}">
                <a16:creationId xmlns:a16="http://schemas.microsoft.com/office/drawing/2014/main" id="{552A4315-AB28-4745-B231-85F718BD50CD}"/>
              </a:ext>
            </a:extLst>
          </p:cNvPr>
          <p:cNvSpPr/>
          <p:nvPr/>
        </p:nvSpPr>
        <p:spPr>
          <a:xfrm>
            <a:off x="741756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347;p17">
            <a:extLst>
              <a:ext uri="{FF2B5EF4-FFF2-40B4-BE49-F238E27FC236}">
                <a16:creationId xmlns:a16="http://schemas.microsoft.com/office/drawing/2014/main" id="{A17AEA13-482C-4D00-BE02-6052FE946E04}"/>
              </a:ext>
            </a:extLst>
          </p:cNvPr>
          <p:cNvSpPr/>
          <p:nvPr/>
        </p:nvSpPr>
        <p:spPr>
          <a:xfrm>
            <a:off x="7416755"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348;p17">
            <a:extLst>
              <a:ext uri="{FF2B5EF4-FFF2-40B4-BE49-F238E27FC236}">
                <a16:creationId xmlns:a16="http://schemas.microsoft.com/office/drawing/2014/main" id="{0372927C-8A92-4550-AD33-F9010ECCF862}"/>
              </a:ext>
            </a:extLst>
          </p:cNvPr>
          <p:cNvSpPr/>
          <p:nvPr/>
        </p:nvSpPr>
        <p:spPr>
          <a:xfrm>
            <a:off x="741594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349;p17">
            <a:extLst>
              <a:ext uri="{FF2B5EF4-FFF2-40B4-BE49-F238E27FC236}">
                <a16:creationId xmlns:a16="http://schemas.microsoft.com/office/drawing/2014/main" id="{57D1503A-B5AE-4085-98CE-6D5AD983D4A1}"/>
              </a:ext>
            </a:extLst>
          </p:cNvPr>
          <p:cNvSpPr/>
          <p:nvPr/>
        </p:nvSpPr>
        <p:spPr>
          <a:xfrm>
            <a:off x="7415136"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2C2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350;p17">
            <a:extLst>
              <a:ext uri="{FF2B5EF4-FFF2-40B4-BE49-F238E27FC236}">
                <a16:creationId xmlns:a16="http://schemas.microsoft.com/office/drawing/2014/main" id="{3E4920DE-9693-4DBD-A176-6BD628EB8610}"/>
              </a:ext>
            </a:extLst>
          </p:cNvPr>
          <p:cNvSpPr/>
          <p:nvPr/>
        </p:nvSpPr>
        <p:spPr>
          <a:xfrm>
            <a:off x="7414417"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351;p17">
            <a:extLst>
              <a:ext uri="{FF2B5EF4-FFF2-40B4-BE49-F238E27FC236}">
                <a16:creationId xmlns:a16="http://schemas.microsoft.com/office/drawing/2014/main" id="{378C4C43-B38B-4EB9-9CE0-5BF1FB6F8DA5}"/>
              </a:ext>
            </a:extLst>
          </p:cNvPr>
          <p:cNvSpPr/>
          <p:nvPr/>
        </p:nvSpPr>
        <p:spPr>
          <a:xfrm>
            <a:off x="741360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352;p17">
            <a:extLst>
              <a:ext uri="{FF2B5EF4-FFF2-40B4-BE49-F238E27FC236}">
                <a16:creationId xmlns:a16="http://schemas.microsoft.com/office/drawing/2014/main" id="{DA1A0906-9ABE-4746-933D-2D66FACB9F40}"/>
              </a:ext>
            </a:extLst>
          </p:cNvPr>
          <p:cNvSpPr/>
          <p:nvPr/>
        </p:nvSpPr>
        <p:spPr>
          <a:xfrm>
            <a:off x="7412709"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C5C5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353;p17">
            <a:extLst>
              <a:ext uri="{FF2B5EF4-FFF2-40B4-BE49-F238E27FC236}">
                <a16:creationId xmlns:a16="http://schemas.microsoft.com/office/drawing/2014/main" id="{1BA304FB-C1F4-4B4D-8F08-6F0ECBC1E43C}"/>
              </a:ext>
            </a:extLst>
          </p:cNvPr>
          <p:cNvSpPr/>
          <p:nvPr/>
        </p:nvSpPr>
        <p:spPr>
          <a:xfrm>
            <a:off x="7411990"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C6C6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354;p17">
            <a:extLst>
              <a:ext uri="{FF2B5EF4-FFF2-40B4-BE49-F238E27FC236}">
                <a16:creationId xmlns:a16="http://schemas.microsoft.com/office/drawing/2014/main" id="{5B047716-171C-4D77-BA38-125C5975F77E}"/>
              </a:ext>
            </a:extLst>
          </p:cNvPr>
          <p:cNvSpPr/>
          <p:nvPr/>
        </p:nvSpPr>
        <p:spPr>
          <a:xfrm>
            <a:off x="741118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355;p17">
            <a:extLst>
              <a:ext uri="{FF2B5EF4-FFF2-40B4-BE49-F238E27FC236}">
                <a16:creationId xmlns:a16="http://schemas.microsoft.com/office/drawing/2014/main" id="{227B5170-0A58-4004-A5E7-829188FD4681}"/>
              </a:ext>
            </a:extLst>
          </p:cNvPr>
          <p:cNvSpPr/>
          <p:nvPr/>
        </p:nvSpPr>
        <p:spPr>
          <a:xfrm>
            <a:off x="7410372"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356;p17">
            <a:extLst>
              <a:ext uri="{FF2B5EF4-FFF2-40B4-BE49-F238E27FC236}">
                <a16:creationId xmlns:a16="http://schemas.microsoft.com/office/drawing/2014/main" id="{56BF64B4-027B-4560-B48F-95C8A21F6E54}"/>
              </a:ext>
            </a:extLst>
          </p:cNvPr>
          <p:cNvSpPr/>
          <p:nvPr/>
        </p:nvSpPr>
        <p:spPr>
          <a:xfrm>
            <a:off x="7409652"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C9C9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357;p17">
            <a:extLst>
              <a:ext uri="{FF2B5EF4-FFF2-40B4-BE49-F238E27FC236}">
                <a16:creationId xmlns:a16="http://schemas.microsoft.com/office/drawing/2014/main" id="{BAFF75B6-9304-437E-A0D2-40D3F34AC2E7}"/>
              </a:ext>
            </a:extLst>
          </p:cNvPr>
          <p:cNvSpPr/>
          <p:nvPr/>
        </p:nvSpPr>
        <p:spPr>
          <a:xfrm>
            <a:off x="740875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CACA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358;p17">
            <a:extLst>
              <a:ext uri="{FF2B5EF4-FFF2-40B4-BE49-F238E27FC236}">
                <a16:creationId xmlns:a16="http://schemas.microsoft.com/office/drawing/2014/main" id="{600B9ECB-CAF1-4E0D-BF18-644CBDF61707}"/>
              </a:ext>
            </a:extLst>
          </p:cNvPr>
          <p:cNvSpPr/>
          <p:nvPr/>
        </p:nvSpPr>
        <p:spPr>
          <a:xfrm>
            <a:off x="740794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359;p17">
            <a:extLst>
              <a:ext uri="{FF2B5EF4-FFF2-40B4-BE49-F238E27FC236}">
                <a16:creationId xmlns:a16="http://schemas.microsoft.com/office/drawing/2014/main" id="{1E10BA56-71D2-455A-94D7-65DF2A1B8FDF}"/>
              </a:ext>
            </a:extLst>
          </p:cNvPr>
          <p:cNvSpPr/>
          <p:nvPr/>
        </p:nvSpPr>
        <p:spPr>
          <a:xfrm>
            <a:off x="7407225"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360;p17">
            <a:extLst>
              <a:ext uri="{FF2B5EF4-FFF2-40B4-BE49-F238E27FC236}">
                <a16:creationId xmlns:a16="http://schemas.microsoft.com/office/drawing/2014/main" id="{0C72F374-961D-4C7B-8F53-E0D5CF25F596}"/>
              </a:ext>
            </a:extLst>
          </p:cNvPr>
          <p:cNvSpPr/>
          <p:nvPr/>
        </p:nvSpPr>
        <p:spPr>
          <a:xfrm>
            <a:off x="7406416"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CDCD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361;p17">
            <a:extLst>
              <a:ext uri="{FF2B5EF4-FFF2-40B4-BE49-F238E27FC236}">
                <a16:creationId xmlns:a16="http://schemas.microsoft.com/office/drawing/2014/main" id="{C92226F3-3BA7-4FDC-8C1F-4E3CBE923395}"/>
              </a:ext>
            </a:extLst>
          </p:cNvPr>
          <p:cNvSpPr/>
          <p:nvPr/>
        </p:nvSpPr>
        <p:spPr>
          <a:xfrm>
            <a:off x="7405607"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CECE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9" name="Google Shape;1362;p17">
            <a:extLst>
              <a:ext uri="{FF2B5EF4-FFF2-40B4-BE49-F238E27FC236}">
                <a16:creationId xmlns:a16="http://schemas.microsoft.com/office/drawing/2014/main" id="{5D424F9A-C76F-49E5-9E21-2E7E40365DD5}"/>
              </a:ext>
            </a:extLst>
          </p:cNvPr>
          <p:cNvSpPr/>
          <p:nvPr/>
        </p:nvSpPr>
        <p:spPr>
          <a:xfrm>
            <a:off x="7404798"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0" name="Google Shape;1363;p17">
            <a:extLst>
              <a:ext uri="{FF2B5EF4-FFF2-40B4-BE49-F238E27FC236}">
                <a16:creationId xmlns:a16="http://schemas.microsoft.com/office/drawing/2014/main" id="{93ED5A55-26F4-407D-A637-10C8D87EA643}"/>
              </a:ext>
            </a:extLst>
          </p:cNvPr>
          <p:cNvSpPr/>
          <p:nvPr/>
        </p:nvSpPr>
        <p:spPr>
          <a:xfrm>
            <a:off x="7403989"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1D1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364;p17">
            <a:extLst>
              <a:ext uri="{FF2B5EF4-FFF2-40B4-BE49-F238E27FC236}">
                <a16:creationId xmlns:a16="http://schemas.microsoft.com/office/drawing/2014/main" id="{4AD8BE11-C6CB-4564-8AD4-1ED53FF53AB9}"/>
              </a:ext>
            </a:extLst>
          </p:cNvPr>
          <p:cNvSpPr/>
          <p:nvPr/>
        </p:nvSpPr>
        <p:spPr>
          <a:xfrm>
            <a:off x="740318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365;p17">
            <a:extLst>
              <a:ext uri="{FF2B5EF4-FFF2-40B4-BE49-F238E27FC236}">
                <a16:creationId xmlns:a16="http://schemas.microsoft.com/office/drawing/2014/main" id="{556EB62B-0C03-4FAC-94ED-BE2623689961}"/>
              </a:ext>
            </a:extLst>
          </p:cNvPr>
          <p:cNvSpPr/>
          <p:nvPr/>
        </p:nvSpPr>
        <p:spPr>
          <a:xfrm>
            <a:off x="740246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366;p17">
            <a:extLst>
              <a:ext uri="{FF2B5EF4-FFF2-40B4-BE49-F238E27FC236}">
                <a16:creationId xmlns:a16="http://schemas.microsoft.com/office/drawing/2014/main" id="{A29F3B81-1F24-4565-979D-C9D71F0529EC}"/>
              </a:ext>
            </a:extLst>
          </p:cNvPr>
          <p:cNvSpPr/>
          <p:nvPr/>
        </p:nvSpPr>
        <p:spPr>
          <a:xfrm>
            <a:off x="740165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367;p17">
            <a:extLst>
              <a:ext uri="{FF2B5EF4-FFF2-40B4-BE49-F238E27FC236}">
                <a16:creationId xmlns:a16="http://schemas.microsoft.com/office/drawing/2014/main" id="{F82C1AD4-C123-43EA-8AF6-040BA62ACB4D}"/>
              </a:ext>
            </a:extLst>
          </p:cNvPr>
          <p:cNvSpPr/>
          <p:nvPr/>
        </p:nvSpPr>
        <p:spPr>
          <a:xfrm>
            <a:off x="7400752"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D5D5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368;p17">
            <a:extLst>
              <a:ext uri="{FF2B5EF4-FFF2-40B4-BE49-F238E27FC236}">
                <a16:creationId xmlns:a16="http://schemas.microsoft.com/office/drawing/2014/main" id="{D8F9437B-2260-4934-9E74-ACB2E3ACABB4}"/>
              </a:ext>
            </a:extLst>
          </p:cNvPr>
          <p:cNvSpPr/>
          <p:nvPr/>
        </p:nvSpPr>
        <p:spPr>
          <a:xfrm>
            <a:off x="7400033"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369;p17">
            <a:extLst>
              <a:ext uri="{FF2B5EF4-FFF2-40B4-BE49-F238E27FC236}">
                <a16:creationId xmlns:a16="http://schemas.microsoft.com/office/drawing/2014/main" id="{F8FA9A0A-77F1-4562-B1DB-3D6F6F589633}"/>
              </a:ext>
            </a:extLst>
          </p:cNvPr>
          <p:cNvSpPr/>
          <p:nvPr/>
        </p:nvSpPr>
        <p:spPr>
          <a:xfrm>
            <a:off x="739922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370;p17">
            <a:extLst>
              <a:ext uri="{FF2B5EF4-FFF2-40B4-BE49-F238E27FC236}">
                <a16:creationId xmlns:a16="http://schemas.microsoft.com/office/drawing/2014/main" id="{3EFA5B47-9098-4983-ADA1-010DB990A806}"/>
              </a:ext>
            </a:extLst>
          </p:cNvPr>
          <p:cNvSpPr/>
          <p:nvPr/>
        </p:nvSpPr>
        <p:spPr>
          <a:xfrm>
            <a:off x="7398415"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371;p17">
            <a:extLst>
              <a:ext uri="{FF2B5EF4-FFF2-40B4-BE49-F238E27FC236}">
                <a16:creationId xmlns:a16="http://schemas.microsoft.com/office/drawing/2014/main" id="{CA3D4EB7-6898-4DEA-A52F-3438B3CF1247}"/>
              </a:ext>
            </a:extLst>
          </p:cNvPr>
          <p:cNvSpPr/>
          <p:nvPr/>
        </p:nvSpPr>
        <p:spPr>
          <a:xfrm>
            <a:off x="7397696"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372;p17">
            <a:extLst>
              <a:ext uri="{FF2B5EF4-FFF2-40B4-BE49-F238E27FC236}">
                <a16:creationId xmlns:a16="http://schemas.microsoft.com/office/drawing/2014/main" id="{E97AB921-F477-47DC-9B58-7B0B3BB89006}"/>
              </a:ext>
            </a:extLst>
          </p:cNvPr>
          <p:cNvSpPr/>
          <p:nvPr/>
        </p:nvSpPr>
        <p:spPr>
          <a:xfrm>
            <a:off x="7396797"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373;p17">
            <a:extLst>
              <a:ext uri="{FF2B5EF4-FFF2-40B4-BE49-F238E27FC236}">
                <a16:creationId xmlns:a16="http://schemas.microsoft.com/office/drawing/2014/main" id="{B449B888-5263-47E4-8031-D63A322F9189}"/>
              </a:ext>
            </a:extLst>
          </p:cNvPr>
          <p:cNvSpPr/>
          <p:nvPr/>
        </p:nvSpPr>
        <p:spPr>
          <a:xfrm>
            <a:off x="7395987"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374;p17">
            <a:extLst>
              <a:ext uri="{FF2B5EF4-FFF2-40B4-BE49-F238E27FC236}">
                <a16:creationId xmlns:a16="http://schemas.microsoft.com/office/drawing/2014/main" id="{F45E9E3D-0FB4-457C-B7B2-D9F59A35B4DB}"/>
              </a:ext>
            </a:extLst>
          </p:cNvPr>
          <p:cNvSpPr/>
          <p:nvPr/>
        </p:nvSpPr>
        <p:spPr>
          <a:xfrm>
            <a:off x="7395268"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DCDC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375;p17">
            <a:extLst>
              <a:ext uri="{FF2B5EF4-FFF2-40B4-BE49-F238E27FC236}">
                <a16:creationId xmlns:a16="http://schemas.microsoft.com/office/drawing/2014/main" id="{C4B8E508-CC6F-4F25-9E75-68F39704F2DA}"/>
              </a:ext>
            </a:extLst>
          </p:cNvPr>
          <p:cNvSpPr/>
          <p:nvPr/>
        </p:nvSpPr>
        <p:spPr>
          <a:xfrm>
            <a:off x="739445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376;p17">
            <a:extLst>
              <a:ext uri="{FF2B5EF4-FFF2-40B4-BE49-F238E27FC236}">
                <a16:creationId xmlns:a16="http://schemas.microsoft.com/office/drawing/2014/main" id="{4476B012-7EB1-447A-8A07-3AC831B32DCF}"/>
              </a:ext>
            </a:extLst>
          </p:cNvPr>
          <p:cNvSpPr/>
          <p:nvPr/>
        </p:nvSpPr>
        <p:spPr>
          <a:xfrm>
            <a:off x="7393650"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4" name="Google Shape;1377;p17">
            <a:extLst>
              <a:ext uri="{FF2B5EF4-FFF2-40B4-BE49-F238E27FC236}">
                <a16:creationId xmlns:a16="http://schemas.microsoft.com/office/drawing/2014/main" id="{C1EF58E4-D7B4-4160-892E-B1100B56607A}"/>
              </a:ext>
            </a:extLst>
          </p:cNvPr>
          <p:cNvSpPr/>
          <p:nvPr/>
        </p:nvSpPr>
        <p:spPr>
          <a:xfrm>
            <a:off x="7392841"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DFDF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5" name="Google Shape;1378;p17">
            <a:extLst>
              <a:ext uri="{FF2B5EF4-FFF2-40B4-BE49-F238E27FC236}">
                <a16:creationId xmlns:a16="http://schemas.microsoft.com/office/drawing/2014/main" id="{0B7CC6C5-8D1F-4E88-A971-40253392896F}"/>
              </a:ext>
            </a:extLst>
          </p:cNvPr>
          <p:cNvSpPr/>
          <p:nvPr/>
        </p:nvSpPr>
        <p:spPr>
          <a:xfrm>
            <a:off x="7392032"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379;p17">
            <a:extLst>
              <a:ext uri="{FF2B5EF4-FFF2-40B4-BE49-F238E27FC236}">
                <a16:creationId xmlns:a16="http://schemas.microsoft.com/office/drawing/2014/main" id="{CF38E208-EFC8-44F8-B8AD-15E72EC4F3ED}"/>
              </a:ext>
            </a:extLst>
          </p:cNvPr>
          <p:cNvSpPr/>
          <p:nvPr/>
        </p:nvSpPr>
        <p:spPr>
          <a:xfrm>
            <a:off x="7391223"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0E0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380;p17">
            <a:extLst>
              <a:ext uri="{FF2B5EF4-FFF2-40B4-BE49-F238E27FC236}">
                <a16:creationId xmlns:a16="http://schemas.microsoft.com/office/drawing/2014/main" id="{F675F1FC-73C7-4036-B2D2-B080E9CBBC6D}"/>
              </a:ext>
            </a:extLst>
          </p:cNvPr>
          <p:cNvSpPr/>
          <p:nvPr/>
        </p:nvSpPr>
        <p:spPr>
          <a:xfrm>
            <a:off x="7390504"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381;p17">
            <a:extLst>
              <a:ext uri="{FF2B5EF4-FFF2-40B4-BE49-F238E27FC236}">
                <a16:creationId xmlns:a16="http://schemas.microsoft.com/office/drawing/2014/main" id="{8B07203E-9666-4FCC-B12F-6D07A78C8BF4}"/>
              </a:ext>
            </a:extLst>
          </p:cNvPr>
          <p:cNvSpPr/>
          <p:nvPr/>
        </p:nvSpPr>
        <p:spPr>
          <a:xfrm>
            <a:off x="7389694"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382;p17">
            <a:extLst>
              <a:ext uri="{FF2B5EF4-FFF2-40B4-BE49-F238E27FC236}">
                <a16:creationId xmlns:a16="http://schemas.microsoft.com/office/drawing/2014/main" id="{D77CD526-8C9F-42AE-A009-4D10D53A2735}"/>
              </a:ext>
            </a:extLst>
          </p:cNvPr>
          <p:cNvSpPr/>
          <p:nvPr/>
        </p:nvSpPr>
        <p:spPr>
          <a:xfrm>
            <a:off x="7388795"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E3E3E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383;p17">
            <a:extLst>
              <a:ext uri="{FF2B5EF4-FFF2-40B4-BE49-F238E27FC236}">
                <a16:creationId xmlns:a16="http://schemas.microsoft.com/office/drawing/2014/main" id="{55EBC6E8-1637-4ECC-A80C-7A2109103557}"/>
              </a:ext>
            </a:extLst>
          </p:cNvPr>
          <p:cNvSpPr/>
          <p:nvPr/>
        </p:nvSpPr>
        <p:spPr>
          <a:xfrm>
            <a:off x="7388076"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384;p17">
            <a:extLst>
              <a:ext uri="{FF2B5EF4-FFF2-40B4-BE49-F238E27FC236}">
                <a16:creationId xmlns:a16="http://schemas.microsoft.com/office/drawing/2014/main" id="{6100E106-CCE8-47E5-A743-FC404386B2B3}"/>
              </a:ext>
            </a:extLst>
          </p:cNvPr>
          <p:cNvSpPr/>
          <p:nvPr/>
        </p:nvSpPr>
        <p:spPr>
          <a:xfrm>
            <a:off x="7387267"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385;p17">
            <a:extLst>
              <a:ext uri="{FF2B5EF4-FFF2-40B4-BE49-F238E27FC236}">
                <a16:creationId xmlns:a16="http://schemas.microsoft.com/office/drawing/2014/main" id="{9D7A00FC-5CBE-47E6-BB32-E9E72EC8F600}"/>
              </a:ext>
            </a:extLst>
          </p:cNvPr>
          <p:cNvSpPr/>
          <p:nvPr/>
        </p:nvSpPr>
        <p:spPr>
          <a:xfrm>
            <a:off x="738645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6E6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386;p17">
            <a:extLst>
              <a:ext uri="{FF2B5EF4-FFF2-40B4-BE49-F238E27FC236}">
                <a16:creationId xmlns:a16="http://schemas.microsoft.com/office/drawing/2014/main" id="{485E80AD-C182-445E-BF3D-F61034358FC3}"/>
              </a:ext>
            </a:extLst>
          </p:cNvPr>
          <p:cNvSpPr/>
          <p:nvPr/>
        </p:nvSpPr>
        <p:spPr>
          <a:xfrm>
            <a:off x="7385739"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387;p17">
            <a:extLst>
              <a:ext uri="{FF2B5EF4-FFF2-40B4-BE49-F238E27FC236}">
                <a16:creationId xmlns:a16="http://schemas.microsoft.com/office/drawing/2014/main" id="{1B1545B5-2380-4C27-8713-3118943779AD}"/>
              </a:ext>
            </a:extLst>
          </p:cNvPr>
          <p:cNvSpPr/>
          <p:nvPr/>
        </p:nvSpPr>
        <p:spPr>
          <a:xfrm>
            <a:off x="7384840"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388;p17">
            <a:extLst>
              <a:ext uri="{FF2B5EF4-FFF2-40B4-BE49-F238E27FC236}">
                <a16:creationId xmlns:a16="http://schemas.microsoft.com/office/drawing/2014/main" id="{CB00D0EF-CC81-47BC-82D8-95F0333E4F5E}"/>
              </a:ext>
            </a:extLst>
          </p:cNvPr>
          <p:cNvSpPr/>
          <p:nvPr/>
        </p:nvSpPr>
        <p:spPr>
          <a:xfrm>
            <a:off x="7384031"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9E9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389;p17">
            <a:extLst>
              <a:ext uri="{FF2B5EF4-FFF2-40B4-BE49-F238E27FC236}">
                <a16:creationId xmlns:a16="http://schemas.microsoft.com/office/drawing/2014/main" id="{085150B4-47FE-44D5-929C-EBC5E8EE144E}"/>
              </a:ext>
            </a:extLst>
          </p:cNvPr>
          <p:cNvSpPr/>
          <p:nvPr/>
        </p:nvSpPr>
        <p:spPr>
          <a:xfrm>
            <a:off x="7383311"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390;p17">
            <a:extLst>
              <a:ext uri="{FF2B5EF4-FFF2-40B4-BE49-F238E27FC236}">
                <a16:creationId xmlns:a16="http://schemas.microsoft.com/office/drawing/2014/main" id="{58622A49-7A56-4AC8-AD68-6478CEFDCDCA}"/>
              </a:ext>
            </a:extLst>
          </p:cNvPr>
          <p:cNvSpPr/>
          <p:nvPr/>
        </p:nvSpPr>
        <p:spPr>
          <a:xfrm>
            <a:off x="7382502"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391;p17">
            <a:extLst>
              <a:ext uri="{FF2B5EF4-FFF2-40B4-BE49-F238E27FC236}">
                <a16:creationId xmlns:a16="http://schemas.microsoft.com/office/drawing/2014/main" id="{AAFA1AD4-5121-4237-B4AE-00A0E8FF4CF3}"/>
              </a:ext>
            </a:extLst>
          </p:cNvPr>
          <p:cNvSpPr/>
          <p:nvPr/>
        </p:nvSpPr>
        <p:spPr>
          <a:xfrm>
            <a:off x="7381693"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ECECE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392;p17">
            <a:extLst>
              <a:ext uri="{FF2B5EF4-FFF2-40B4-BE49-F238E27FC236}">
                <a16:creationId xmlns:a16="http://schemas.microsoft.com/office/drawing/2014/main" id="{DD015C56-8093-409C-8A17-E19E0405783A}"/>
              </a:ext>
            </a:extLst>
          </p:cNvPr>
          <p:cNvSpPr/>
          <p:nvPr/>
        </p:nvSpPr>
        <p:spPr>
          <a:xfrm>
            <a:off x="7380884"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393;p17">
            <a:extLst>
              <a:ext uri="{FF2B5EF4-FFF2-40B4-BE49-F238E27FC236}">
                <a16:creationId xmlns:a16="http://schemas.microsoft.com/office/drawing/2014/main" id="{1D33E3DA-CE8E-444B-B6D2-E69E48717A42}"/>
              </a:ext>
            </a:extLst>
          </p:cNvPr>
          <p:cNvSpPr/>
          <p:nvPr/>
        </p:nvSpPr>
        <p:spPr>
          <a:xfrm>
            <a:off x="7380075"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394;p17">
            <a:extLst>
              <a:ext uri="{FF2B5EF4-FFF2-40B4-BE49-F238E27FC236}">
                <a16:creationId xmlns:a16="http://schemas.microsoft.com/office/drawing/2014/main" id="{5406D642-9962-4112-B718-AAA384F578C8}"/>
              </a:ext>
            </a:extLst>
          </p:cNvPr>
          <p:cNvSpPr/>
          <p:nvPr/>
        </p:nvSpPr>
        <p:spPr>
          <a:xfrm>
            <a:off x="7379266"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395;p17">
            <a:extLst>
              <a:ext uri="{FF2B5EF4-FFF2-40B4-BE49-F238E27FC236}">
                <a16:creationId xmlns:a16="http://schemas.microsoft.com/office/drawing/2014/main" id="{2E605B44-4125-4DF7-965E-27C0C8489F24}"/>
              </a:ext>
            </a:extLst>
          </p:cNvPr>
          <p:cNvSpPr/>
          <p:nvPr/>
        </p:nvSpPr>
        <p:spPr>
          <a:xfrm>
            <a:off x="7378547"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EFEF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396;p17">
            <a:extLst>
              <a:ext uri="{FF2B5EF4-FFF2-40B4-BE49-F238E27FC236}">
                <a16:creationId xmlns:a16="http://schemas.microsoft.com/office/drawing/2014/main" id="{C18061E3-8D8F-4723-9E4F-DB05B834E6A4}"/>
              </a:ext>
            </a:extLst>
          </p:cNvPr>
          <p:cNvSpPr/>
          <p:nvPr/>
        </p:nvSpPr>
        <p:spPr>
          <a:xfrm>
            <a:off x="7377738"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397;p17">
            <a:extLst>
              <a:ext uri="{FF2B5EF4-FFF2-40B4-BE49-F238E27FC236}">
                <a16:creationId xmlns:a16="http://schemas.microsoft.com/office/drawing/2014/main" id="{F9C4B801-861B-4915-89C5-E84BA5EFEFAC}"/>
              </a:ext>
            </a:extLst>
          </p:cNvPr>
          <p:cNvSpPr/>
          <p:nvPr/>
        </p:nvSpPr>
        <p:spPr>
          <a:xfrm>
            <a:off x="7376839"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1F1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398;p17">
            <a:extLst>
              <a:ext uri="{FF2B5EF4-FFF2-40B4-BE49-F238E27FC236}">
                <a16:creationId xmlns:a16="http://schemas.microsoft.com/office/drawing/2014/main" id="{2B6CCA55-70D9-4D91-BD3D-72AF3A39CEDE}"/>
              </a:ext>
            </a:extLst>
          </p:cNvPr>
          <p:cNvSpPr/>
          <p:nvPr/>
        </p:nvSpPr>
        <p:spPr>
          <a:xfrm>
            <a:off x="7376119"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399;p17">
            <a:extLst>
              <a:ext uri="{FF2B5EF4-FFF2-40B4-BE49-F238E27FC236}">
                <a16:creationId xmlns:a16="http://schemas.microsoft.com/office/drawing/2014/main" id="{3393E836-59D5-4C1A-B92D-FBB32DA69659}"/>
              </a:ext>
            </a:extLst>
          </p:cNvPr>
          <p:cNvSpPr/>
          <p:nvPr/>
        </p:nvSpPr>
        <p:spPr>
          <a:xfrm>
            <a:off x="7375310"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F2F2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400;p17">
            <a:extLst>
              <a:ext uri="{FF2B5EF4-FFF2-40B4-BE49-F238E27FC236}">
                <a16:creationId xmlns:a16="http://schemas.microsoft.com/office/drawing/2014/main" id="{B0F9DD13-F38C-4859-916D-3CBF166ABE75}"/>
              </a:ext>
            </a:extLst>
          </p:cNvPr>
          <p:cNvSpPr/>
          <p:nvPr/>
        </p:nvSpPr>
        <p:spPr>
          <a:xfrm>
            <a:off x="737450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401;p17">
            <a:extLst>
              <a:ext uri="{FF2B5EF4-FFF2-40B4-BE49-F238E27FC236}">
                <a16:creationId xmlns:a16="http://schemas.microsoft.com/office/drawing/2014/main" id="{47367B5F-4626-45A7-B5D0-718B9BC1BBA4}"/>
              </a:ext>
            </a:extLst>
          </p:cNvPr>
          <p:cNvSpPr/>
          <p:nvPr/>
        </p:nvSpPr>
        <p:spPr>
          <a:xfrm>
            <a:off x="7373782"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402;p17">
            <a:extLst>
              <a:ext uri="{FF2B5EF4-FFF2-40B4-BE49-F238E27FC236}">
                <a16:creationId xmlns:a16="http://schemas.microsoft.com/office/drawing/2014/main" id="{61CE7830-4CAF-4013-BA10-A965BDD3A6EE}"/>
              </a:ext>
            </a:extLst>
          </p:cNvPr>
          <p:cNvSpPr/>
          <p:nvPr/>
        </p:nvSpPr>
        <p:spPr>
          <a:xfrm>
            <a:off x="7372883"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403;p17">
            <a:extLst>
              <a:ext uri="{FF2B5EF4-FFF2-40B4-BE49-F238E27FC236}">
                <a16:creationId xmlns:a16="http://schemas.microsoft.com/office/drawing/2014/main" id="{813EC464-AD26-457F-871C-913A90717139}"/>
              </a:ext>
            </a:extLst>
          </p:cNvPr>
          <p:cNvSpPr/>
          <p:nvPr/>
        </p:nvSpPr>
        <p:spPr>
          <a:xfrm>
            <a:off x="7372074"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404;p17">
            <a:extLst>
              <a:ext uri="{FF2B5EF4-FFF2-40B4-BE49-F238E27FC236}">
                <a16:creationId xmlns:a16="http://schemas.microsoft.com/office/drawing/2014/main" id="{46F83A21-A092-4641-BD14-69ACABBBA327}"/>
              </a:ext>
            </a:extLst>
          </p:cNvPr>
          <p:cNvSpPr/>
          <p:nvPr/>
        </p:nvSpPr>
        <p:spPr>
          <a:xfrm>
            <a:off x="7371355" y="5689946"/>
            <a:ext cx="809" cy="102900"/>
          </a:xfrm>
          <a:custGeom>
            <a:avLst/>
            <a:gdLst/>
            <a:ahLst/>
            <a:cxnLst/>
            <a:rect l="l" t="t" r="r" b="b"/>
            <a:pathLst>
              <a:path w="9" h="1166" extrusionOk="0">
                <a:moveTo>
                  <a:pt x="0" y="1"/>
                </a:moveTo>
                <a:lnTo>
                  <a:pt x="0" y="1165"/>
                </a:lnTo>
                <a:lnTo>
                  <a:pt x="9" y="1165"/>
                </a:lnTo>
                <a:lnTo>
                  <a:pt x="9"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405;p17">
            <a:extLst>
              <a:ext uri="{FF2B5EF4-FFF2-40B4-BE49-F238E27FC236}">
                <a16:creationId xmlns:a16="http://schemas.microsoft.com/office/drawing/2014/main" id="{D4584CBF-8A9F-46A8-95C0-68D280C038EA}"/>
              </a:ext>
            </a:extLst>
          </p:cNvPr>
          <p:cNvSpPr/>
          <p:nvPr/>
        </p:nvSpPr>
        <p:spPr>
          <a:xfrm>
            <a:off x="7370545"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406;p17">
            <a:extLst>
              <a:ext uri="{FF2B5EF4-FFF2-40B4-BE49-F238E27FC236}">
                <a16:creationId xmlns:a16="http://schemas.microsoft.com/office/drawing/2014/main" id="{2D1DB861-733F-488A-A2F6-456E4147F331}"/>
              </a:ext>
            </a:extLst>
          </p:cNvPr>
          <p:cNvSpPr/>
          <p:nvPr/>
        </p:nvSpPr>
        <p:spPr>
          <a:xfrm>
            <a:off x="7369736"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407;p17">
            <a:extLst>
              <a:ext uri="{FF2B5EF4-FFF2-40B4-BE49-F238E27FC236}">
                <a16:creationId xmlns:a16="http://schemas.microsoft.com/office/drawing/2014/main" id="{15D1D49F-2F0F-4443-B1F6-4B7145163207}"/>
              </a:ext>
            </a:extLst>
          </p:cNvPr>
          <p:cNvSpPr/>
          <p:nvPr/>
        </p:nvSpPr>
        <p:spPr>
          <a:xfrm>
            <a:off x="7368927" y="5689946"/>
            <a:ext cx="899" cy="102900"/>
          </a:xfrm>
          <a:custGeom>
            <a:avLst/>
            <a:gdLst/>
            <a:ahLst/>
            <a:cxnLst/>
            <a:rect l="l" t="t" r="r" b="b"/>
            <a:pathLst>
              <a:path w="10" h="1166" extrusionOk="0">
                <a:moveTo>
                  <a:pt x="1" y="1"/>
                </a:moveTo>
                <a:lnTo>
                  <a:pt x="1" y="1165"/>
                </a:lnTo>
                <a:lnTo>
                  <a:pt x="9" y="1165"/>
                </a:lnTo>
                <a:lnTo>
                  <a:pt x="9"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408;p17">
            <a:extLst>
              <a:ext uri="{FF2B5EF4-FFF2-40B4-BE49-F238E27FC236}">
                <a16:creationId xmlns:a16="http://schemas.microsoft.com/office/drawing/2014/main" id="{74AE99D5-8D63-427B-8C95-08F0A72A8531}"/>
              </a:ext>
            </a:extLst>
          </p:cNvPr>
          <p:cNvSpPr/>
          <p:nvPr/>
        </p:nvSpPr>
        <p:spPr>
          <a:xfrm>
            <a:off x="7368118" y="5689946"/>
            <a:ext cx="899" cy="102900"/>
          </a:xfrm>
          <a:custGeom>
            <a:avLst/>
            <a:gdLst/>
            <a:ahLst/>
            <a:cxnLst/>
            <a:rect l="l" t="t" r="r" b="b"/>
            <a:pathLst>
              <a:path w="10" h="1166" extrusionOk="0">
                <a:moveTo>
                  <a:pt x="1" y="1"/>
                </a:moveTo>
                <a:lnTo>
                  <a:pt x="1" y="1165"/>
                </a:lnTo>
                <a:lnTo>
                  <a:pt x="10" y="1165"/>
                </a:lnTo>
                <a:lnTo>
                  <a:pt x="10" y="1"/>
                </a:lnTo>
                <a:close/>
              </a:path>
            </a:pathLst>
          </a:custGeom>
          <a:solidFill>
            <a:srgbClr val="FAFA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409;p17">
            <a:extLst>
              <a:ext uri="{FF2B5EF4-FFF2-40B4-BE49-F238E27FC236}">
                <a16:creationId xmlns:a16="http://schemas.microsoft.com/office/drawing/2014/main" id="{D38725F3-9A37-47DD-8F1E-29F47219D0BB}"/>
              </a:ext>
            </a:extLst>
          </p:cNvPr>
          <p:cNvSpPr/>
          <p:nvPr/>
        </p:nvSpPr>
        <p:spPr>
          <a:xfrm>
            <a:off x="7367309" y="5689946"/>
            <a:ext cx="899" cy="102900"/>
          </a:xfrm>
          <a:custGeom>
            <a:avLst/>
            <a:gdLst/>
            <a:ahLst/>
            <a:cxnLst/>
            <a:rect l="l" t="t" r="r" b="b"/>
            <a:pathLst>
              <a:path w="10" h="1166" extrusionOk="0">
                <a:moveTo>
                  <a:pt x="0" y="1"/>
                </a:moveTo>
                <a:lnTo>
                  <a:pt x="0" y="1165"/>
                </a:lnTo>
                <a:lnTo>
                  <a:pt x="10" y="1165"/>
                </a:lnTo>
                <a:lnTo>
                  <a:pt x="10"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410;p17">
            <a:extLst>
              <a:ext uri="{FF2B5EF4-FFF2-40B4-BE49-F238E27FC236}">
                <a16:creationId xmlns:a16="http://schemas.microsoft.com/office/drawing/2014/main" id="{92B76EC9-EF3C-47E4-8FC8-004CC63CC407}"/>
              </a:ext>
            </a:extLst>
          </p:cNvPr>
          <p:cNvSpPr/>
          <p:nvPr/>
        </p:nvSpPr>
        <p:spPr>
          <a:xfrm>
            <a:off x="7366590" y="5689946"/>
            <a:ext cx="809" cy="102900"/>
          </a:xfrm>
          <a:custGeom>
            <a:avLst/>
            <a:gdLst/>
            <a:ahLst/>
            <a:cxnLst/>
            <a:rect l="l" t="t" r="r" b="b"/>
            <a:pathLst>
              <a:path w="9" h="1166" extrusionOk="0">
                <a:moveTo>
                  <a:pt x="0" y="1"/>
                </a:moveTo>
                <a:lnTo>
                  <a:pt x="0" y="1165"/>
                </a:lnTo>
                <a:lnTo>
                  <a:pt x="8" y="1165"/>
                </a:lnTo>
                <a:lnTo>
                  <a:pt x="8"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411;p17">
            <a:extLst>
              <a:ext uri="{FF2B5EF4-FFF2-40B4-BE49-F238E27FC236}">
                <a16:creationId xmlns:a16="http://schemas.microsoft.com/office/drawing/2014/main" id="{C3A82B6E-2ECA-42E5-85F7-4326CF7C2AB5}"/>
              </a:ext>
            </a:extLst>
          </p:cNvPr>
          <p:cNvSpPr/>
          <p:nvPr/>
        </p:nvSpPr>
        <p:spPr>
          <a:xfrm>
            <a:off x="7365781" y="5689946"/>
            <a:ext cx="899" cy="102900"/>
          </a:xfrm>
          <a:custGeom>
            <a:avLst/>
            <a:gdLst/>
            <a:ahLst/>
            <a:cxnLst/>
            <a:rect l="l" t="t" r="r" b="b"/>
            <a:pathLst>
              <a:path w="10" h="1166" extrusionOk="0">
                <a:moveTo>
                  <a:pt x="0" y="1"/>
                </a:moveTo>
                <a:lnTo>
                  <a:pt x="0" y="1165"/>
                </a:lnTo>
                <a:lnTo>
                  <a:pt x="9" y="1165"/>
                </a:lnTo>
                <a:lnTo>
                  <a:pt x="9"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412;p17">
            <a:extLst>
              <a:ext uri="{FF2B5EF4-FFF2-40B4-BE49-F238E27FC236}">
                <a16:creationId xmlns:a16="http://schemas.microsoft.com/office/drawing/2014/main" id="{271B5998-EE79-4FA2-A32C-11581A70D3CD}"/>
              </a:ext>
            </a:extLst>
          </p:cNvPr>
          <p:cNvSpPr/>
          <p:nvPr/>
        </p:nvSpPr>
        <p:spPr>
          <a:xfrm>
            <a:off x="7364882" y="5689946"/>
            <a:ext cx="989" cy="102900"/>
          </a:xfrm>
          <a:custGeom>
            <a:avLst/>
            <a:gdLst/>
            <a:ahLst/>
            <a:cxnLst/>
            <a:rect l="l" t="t" r="r" b="b"/>
            <a:pathLst>
              <a:path w="11" h="1166" extrusionOk="0">
                <a:moveTo>
                  <a:pt x="1" y="1"/>
                </a:moveTo>
                <a:lnTo>
                  <a:pt x="1" y="1165"/>
                </a:lnTo>
                <a:lnTo>
                  <a:pt x="10" y="1165"/>
                </a:lnTo>
                <a:lnTo>
                  <a:pt x="10"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413;p17">
            <a:extLst>
              <a:ext uri="{FF2B5EF4-FFF2-40B4-BE49-F238E27FC236}">
                <a16:creationId xmlns:a16="http://schemas.microsoft.com/office/drawing/2014/main" id="{6C8F9EA0-EFDA-4EC6-8067-F5341B386F83}"/>
              </a:ext>
            </a:extLst>
          </p:cNvPr>
          <p:cNvSpPr/>
          <p:nvPr/>
        </p:nvSpPr>
        <p:spPr>
          <a:xfrm>
            <a:off x="7364162" y="5689946"/>
            <a:ext cx="809" cy="102900"/>
          </a:xfrm>
          <a:custGeom>
            <a:avLst/>
            <a:gdLst/>
            <a:ahLst/>
            <a:cxnLst/>
            <a:rect l="l" t="t" r="r" b="b"/>
            <a:pathLst>
              <a:path w="9" h="1166" extrusionOk="0">
                <a:moveTo>
                  <a:pt x="1" y="1"/>
                </a:moveTo>
                <a:lnTo>
                  <a:pt x="1" y="1165"/>
                </a:lnTo>
                <a:lnTo>
                  <a:pt x="9" y="1165"/>
                </a:lnTo>
                <a:lnTo>
                  <a:pt x="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414;p17">
            <a:extLst>
              <a:ext uri="{FF2B5EF4-FFF2-40B4-BE49-F238E27FC236}">
                <a16:creationId xmlns:a16="http://schemas.microsoft.com/office/drawing/2014/main" id="{CE30FD9E-2395-43DF-8F9B-F1141ECF5E2F}"/>
              </a:ext>
            </a:extLst>
          </p:cNvPr>
          <p:cNvSpPr/>
          <p:nvPr/>
        </p:nvSpPr>
        <p:spPr>
          <a:xfrm>
            <a:off x="7338720"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415;p17">
            <a:extLst>
              <a:ext uri="{FF2B5EF4-FFF2-40B4-BE49-F238E27FC236}">
                <a16:creationId xmlns:a16="http://schemas.microsoft.com/office/drawing/2014/main" id="{30363059-37F6-4722-972F-C0846A5BF075}"/>
              </a:ext>
            </a:extLst>
          </p:cNvPr>
          <p:cNvSpPr/>
          <p:nvPr/>
        </p:nvSpPr>
        <p:spPr>
          <a:xfrm>
            <a:off x="7313189"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DFD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416;p17">
            <a:extLst>
              <a:ext uri="{FF2B5EF4-FFF2-40B4-BE49-F238E27FC236}">
                <a16:creationId xmlns:a16="http://schemas.microsoft.com/office/drawing/2014/main" id="{3E955D51-B951-4B91-A19F-B64038FAE1CB}"/>
              </a:ext>
            </a:extLst>
          </p:cNvPr>
          <p:cNvSpPr/>
          <p:nvPr/>
        </p:nvSpPr>
        <p:spPr>
          <a:xfrm>
            <a:off x="7287836" y="5689946"/>
            <a:ext cx="25442" cy="102900"/>
          </a:xfrm>
          <a:custGeom>
            <a:avLst/>
            <a:gdLst/>
            <a:ahLst/>
            <a:cxnLst/>
            <a:rect l="l" t="t" r="r" b="b"/>
            <a:pathLst>
              <a:path w="283" h="1166" extrusionOk="0">
                <a:moveTo>
                  <a:pt x="0" y="1"/>
                </a:moveTo>
                <a:lnTo>
                  <a:pt x="0" y="1165"/>
                </a:lnTo>
                <a:lnTo>
                  <a:pt x="283" y="1165"/>
                </a:lnTo>
                <a:lnTo>
                  <a:pt x="283" y="1"/>
                </a:lnTo>
                <a:close/>
              </a:path>
            </a:pathLst>
          </a:custGeom>
          <a:solidFill>
            <a:srgbClr val="FCFC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417;p17">
            <a:extLst>
              <a:ext uri="{FF2B5EF4-FFF2-40B4-BE49-F238E27FC236}">
                <a16:creationId xmlns:a16="http://schemas.microsoft.com/office/drawing/2014/main" id="{9ECDF636-77C2-48D9-934E-3B842E43338B}"/>
              </a:ext>
            </a:extLst>
          </p:cNvPr>
          <p:cNvSpPr/>
          <p:nvPr/>
        </p:nvSpPr>
        <p:spPr>
          <a:xfrm>
            <a:off x="7262304"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BFB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418;p17">
            <a:extLst>
              <a:ext uri="{FF2B5EF4-FFF2-40B4-BE49-F238E27FC236}">
                <a16:creationId xmlns:a16="http://schemas.microsoft.com/office/drawing/2014/main" id="{49E1FDCC-F7EC-41C5-8C71-45134FBBB0B0}"/>
              </a:ext>
            </a:extLst>
          </p:cNvPr>
          <p:cNvSpPr/>
          <p:nvPr/>
        </p:nvSpPr>
        <p:spPr>
          <a:xfrm>
            <a:off x="7236862" y="5689946"/>
            <a:ext cx="25532" cy="102900"/>
          </a:xfrm>
          <a:custGeom>
            <a:avLst/>
            <a:gdLst/>
            <a:ahLst/>
            <a:cxnLst/>
            <a:rect l="l" t="t" r="r" b="b"/>
            <a:pathLst>
              <a:path w="284" h="1166" extrusionOk="0">
                <a:moveTo>
                  <a:pt x="1" y="1"/>
                </a:moveTo>
                <a:lnTo>
                  <a:pt x="1" y="1165"/>
                </a:lnTo>
                <a:lnTo>
                  <a:pt x="284" y="1165"/>
                </a:lnTo>
                <a:lnTo>
                  <a:pt x="284" y="1"/>
                </a:lnTo>
                <a:close/>
              </a:path>
            </a:pathLst>
          </a:custGeom>
          <a:solidFill>
            <a:srgbClr val="F9F9F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419;p17">
            <a:extLst>
              <a:ext uri="{FF2B5EF4-FFF2-40B4-BE49-F238E27FC236}">
                <a16:creationId xmlns:a16="http://schemas.microsoft.com/office/drawing/2014/main" id="{7D59484D-EB3D-4EC1-B7CA-D09EBA2F43CF}"/>
              </a:ext>
            </a:extLst>
          </p:cNvPr>
          <p:cNvSpPr/>
          <p:nvPr/>
        </p:nvSpPr>
        <p:spPr>
          <a:xfrm>
            <a:off x="7211510" y="5689946"/>
            <a:ext cx="25442" cy="102900"/>
          </a:xfrm>
          <a:custGeom>
            <a:avLst/>
            <a:gdLst/>
            <a:ahLst/>
            <a:cxnLst/>
            <a:rect l="l" t="t" r="r" b="b"/>
            <a:pathLst>
              <a:path w="283" h="1166" extrusionOk="0">
                <a:moveTo>
                  <a:pt x="0" y="1"/>
                </a:moveTo>
                <a:lnTo>
                  <a:pt x="0" y="1165"/>
                </a:lnTo>
                <a:lnTo>
                  <a:pt x="283" y="1165"/>
                </a:lnTo>
                <a:lnTo>
                  <a:pt x="283" y="1"/>
                </a:lnTo>
                <a:close/>
              </a:path>
            </a:pathLst>
          </a:custGeom>
          <a:solidFill>
            <a:srgbClr val="F8F8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420;p17">
            <a:extLst>
              <a:ext uri="{FF2B5EF4-FFF2-40B4-BE49-F238E27FC236}">
                <a16:creationId xmlns:a16="http://schemas.microsoft.com/office/drawing/2014/main" id="{179DD801-775D-4B39-A22A-7B3DBFC2FF8A}"/>
              </a:ext>
            </a:extLst>
          </p:cNvPr>
          <p:cNvSpPr/>
          <p:nvPr/>
        </p:nvSpPr>
        <p:spPr>
          <a:xfrm>
            <a:off x="7185978" y="5689946"/>
            <a:ext cx="25621" cy="102900"/>
          </a:xfrm>
          <a:custGeom>
            <a:avLst/>
            <a:gdLst/>
            <a:ahLst/>
            <a:cxnLst/>
            <a:rect l="l" t="t" r="r" b="b"/>
            <a:pathLst>
              <a:path w="285" h="1166" extrusionOk="0">
                <a:moveTo>
                  <a:pt x="1" y="1"/>
                </a:moveTo>
                <a:lnTo>
                  <a:pt x="1" y="1165"/>
                </a:lnTo>
                <a:lnTo>
                  <a:pt x="284" y="1165"/>
                </a:lnTo>
                <a:lnTo>
                  <a:pt x="28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421;p17">
            <a:extLst>
              <a:ext uri="{FF2B5EF4-FFF2-40B4-BE49-F238E27FC236}">
                <a16:creationId xmlns:a16="http://schemas.microsoft.com/office/drawing/2014/main" id="{B6C8638A-7D13-4CD4-8EAD-6B29BC844807}"/>
              </a:ext>
            </a:extLst>
          </p:cNvPr>
          <p:cNvSpPr/>
          <p:nvPr/>
        </p:nvSpPr>
        <p:spPr>
          <a:xfrm>
            <a:off x="7160536"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6F6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422;p17">
            <a:extLst>
              <a:ext uri="{FF2B5EF4-FFF2-40B4-BE49-F238E27FC236}">
                <a16:creationId xmlns:a16="http://schemas.microsoft.com/office/drawing/2014/main" id="{E3D1C19E-F90E-48DD-B88C-079B16235903}"/>
              </a:ext>
            </a:extLst>
          </p:cNvPr>
          <p:cNvSpPr/>
          <p:nvPr/>
        </p:nvSpPr>
        <p:spPr>
          <a:xfrm>
            <a:off x="7135094" y="5689946"/>
            <a:ext cx="25532" cy="102900"/>
          </a:xfrm>
          <a:custGeom>
            <a:avLst/>
            <a:gdLst/>
            <a:ahLst/>
            <a:cxnLst/>
            <a:rect l="l" t="t" r="r" b="b"/>
            <a:pathLst>
              <a:path w="284" h="1166" extrusionOk="0">
                <a:moveTo>
                  <a:pt x="1" y="1"/>
                </a:moveTo>
                <a:lnTo>
                  <a:pt x="1" y="1165"/>
                </a:lnTo>
                <a:lnTo>
                  <a:pt x="283" y="1165"/>
                </a:lnTo>
                <a:lnTo>
                  <a:pt x="283" y="1"/>
                </a:lnTo>
                <a:close/>
              </a:path>
            </a:pathLst>
          </a:custGeom>
          <a:solidFill>
            <a:srgbClr val="F5F5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423;p17">
            <a:extLst>
              <a:ext uri="{FF2B5EF4-FFF2-40B4-BE49-F238E27FC236}">
                <a16:creationId xmlns:a16="http://schemas.microsoft.com/office/drawing/2014/main" id="{0FC66133-01D4-4B8C-A644-73F22ABA6754}"/>
              </a:ext>
            </a:extLst>
          </p:cNvPr>
          <p:cNvSpPr/>
          <p:nvPr/>
        </p:nvSpPr>
        <p:spPr>
          <a:xfrm>
            <a:off x="7109652" y="5689946"/>
            <a:ext cx="25532" cy="102900"/>
          </a:xfrm>
          <a:custGeom>
            <a:avLst/>
            <a:gdLst/>
            <a:ahLst/>
            <a:cxnLst/>
            <a:rect l="l" t="t" r="r" b="b"/>
            <a:pathLst>
              <a:path w="284" h="1166" extrusionOk="0">
                <a:moveTo>
                  <a:pt x="1" y="1"/>
                </a:moveTo>
                <a:lnTo>
                  <a:pt x="1" y="1165"/>
                </a:lnTo>
                <a:lnTo>
                  <a:pt x="284" y="1165"/>
                </a:lnTo>
                <a:lnTo>
                  <a:pt x="284" y="1"/>
                </a:lnTo>
                <a:close/>
              </a:path>
            </a:pathLst>
          </a:custGeom>
          <a:solidFill>
            <a:srgbClr val="F4F4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424;p17">
            <a:extLst>
              <a:ext uri="{FF2B5EF4-FFF2-40B4-BE49-F238E27FC236}">
                <a16:creationId xmlns:a16="http://schemas.microsoft.com/office/drawing/2014/main" id="{B8C23906-0B65-4672-B244-2A8CAD1F0387}"/>
              </a:ext>
            </a:extLst>
          </p:cNvPr>
          <p:cNvSpPr/>
          <p:nvPr/>
        </p:nvSpPr>
        <p:spPr>
          <a:xfrm>
            <a:off x="7084210" y="5689946"/>
            <a:ext cx="25532" cy="102900"/>
          </a:xfrm>
          <a:custGeom>
            <a:avLst/>
            <a:gdLst/>
            <a:ahLst/>
            <a:cxnLst/>
            <a:rect l="l" t="t" r="r" b="b"/>
            <a:pathLst>
              <a:path w="284" h="1166" extrusionOk="0">
                <a:moveTo>
                  <a:pt x="0" y="1"/>
                </a:moveTo>
                <a:lnTo>
                  <a:pt x="0" y="1165"/>
                </a:lnTo>
                <a:lnTo>
                  <a:pt x="284" y="1165"/>
                </a:lnTo>
                <a:lnTo>
                  <a:pt x="284"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425;p17">
            <a:extLst>
              <a:ext uri="{FF2B5EF4-FFF2-40B4-BE49-F238E27FC236}">
                <a16:creationId xmlns:a16="http://schemas.microsoft.com/office/drawing/2014/main" id="{8B6CF58E-CE5A-4649-8195-7E08F74D45F5}"/>
              </a:ext>
            </a:extLst>
          </p:cNvPr>
          <p:cNvSpPr/>
          <p:nvPr/>
        </p:nvSpPr>
        <p:spPr>
          <a:xfrm>
            <a:off x="7081603"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426;p17">
            <a:extLst>
              <a:ext uri="{FF2B5EF4-FFF2-40B4-BE49-F238E27FC236}">
                <a16:creationId xmlns:a16="http://schemas.microsoft.com/office/drawing/2014/main" id="{BAAA6867-CAC0-4944-B7C0-1C00E0E23601}"/>
              </a:ext>
            </a:extLst>
          </p:cNvPr>
          <p:cNvSpPr/>
          <p:nvPr/>
        </p:nvSpPr>
        <p:spPr>
          <a:xfrm>
            <a:off x="707899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F2F2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427;p17">
            <a:extLst>
              <a:ext uri="{FF2B5EF4-FFF2-40B4-BE49-F238E27FC236}">
                <a16:creationId xmlns:a16="http://schemas.microsoft.com/office/drawing/2014/main" id="{74534A32-B1EB-4A3A-BED2-0ED1023A88D3}"/>
              </a:ext>
            </a:extLst>
          </p:cNvPr>
          <p:cNvSpPr/>
          <p:nvPr/>
        </p:nvSpPr>
        <p:spPr>
          <a:xfrm>
            <a:off x="707647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F0F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428;p17">
            <a:extLst>
              <a:ext uri="{FF2B5EF4-FFF2-40B4-BE49-F238E27FC236}">
                <a16:creationId xmlns:a16="http://schemas.microsoft.com/office/drawing/2014/main" id="{5DAC6C1E-9EBC-4EB5-8530-551451D65D7F}"/>
              </a:ext>
            </a:extLst>
          </p:cNvPr>
          <p:cNvSpPr/>
          <p:nvPr/>
        </p:nvSpPr>
        <p:spPr>
          <a:xfrm>
            <a:off x="7073872"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EFEF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429;p17">
            <a:extLst>
              <a:ext uri="{FF2B5EF4-FFF2-40B4-BE49-F238E27FC236}">
                <a16:creationId xmlns:a16="http://schemas.microsoft.com/office/drawing/2014/main" id="{68CBB4FD-EF22-42D5-8C7F-2E9AE4C3F3E0}"/>
              </a:ext>
            </a:extLst>
          </p:cNvPr>
          <p:cNvSpPr/>
          <p:nvPr/>
        </p:nvSpPr>
        <p:spPr>
          <a:xfrm>
            <a:off x="707126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430;p17">
            <a:extLst>
              <a:ext uri="{FF2B5EF4-FFF2-40B4-BE49-F238E27FC236}">
                <a16:creationId xmlns:a16="http://schemas.microsoft.com/office/drawing/2014/main" id="{E3374555-7D2D-4556-BB21-62D142108B86}"/>
              </a:ext>
            </a:extLst>
          </p:cNvPr>
          <p:cNvSpPr/>
          <p:nvPr/>
        </p:nvSpPr>
        <p:spPr>
          <a:xfrm>
            <a:off x="706874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DED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431;p17">
            <a:extLst>
              <a:ext uri="{FF2B5EF4-FFF2-40B4-BE49-F238E27FC236}">
                <a16:creationId xmlns:a16="http://schemas.microsoft.com/office/drawing/2014/main" id="{54412C53-CD93-4F57-8C98-4D605200BBBC}"/>
              </a:ext>
            </a:extLst>
          </p:cNvPr>
          <p:cNvSpPr/>
          <p:nvPr/>
        </p:nvSpPr>
        <p:spPr>
          <a:xfrm>
            <a:off x="706605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BEB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432;p17">
            <a:extLst>
              <a:ext uri="{FF2B5EF4-FFF2-40B4-BE49-F238E27FC236}">
                <a16:creationId xmlns:a16="http://schemas.microsoft.com/office/drawing/2014/main" id="{351E7047-F628-416F-B995-5DEF477FBBAE}"/>
              </a:ext>
            </a:extLst>
          </p:cNvPr>
          <p:cNvSpPr/>
          <p:nvPr/>
        </p:nvSpPr>
        <p:spPr>
          <a:xfrm>
            <a:off x="7063443"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AEA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433;p17">
            <a:extLst>
              <a:ext uri="{FF2B5EF4-FFF2-40B4-BE49-F238E27FC236}">
                <a16:creationId xmlns:a16="http://schemas.microsoft.com/office/drawing/2014/main" id="{2047C505-763C-4F06-B969-1E752EBAF86A}"/>
              </a:ext>
            </a:extLst>
          </p:cNvPr>
          <p:cNvSpPr/>
          <p:nvPr/>
        </p:nvSpPr>
        <p:spPr>
          <a:xfrm>
            <a:off x="706092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8E8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434;p17">
            <a:extLst>
              <a:ext uri="{FF2B5EF4-FFF2-40B4-BE49-F238E27FC236}">
                <a16:creationId xmlns:a16="http://schemas.microsoft.com/office/drawing/2014/main" id="{A91E2CD1-010D-4AC0-B87F-6B7392F36A2A}"/>
              </a:ext>
            </a:extLst>
          </p:cNvPr>
          <p:cNvSpPr/>
          <p:nvPr/>
        </p:nvSpPr>
        <p:spPr>
          <a:xfrm>
            <a:off x="705831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E7E7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435;p17">
            <a:extLst>
              <a:ext uri="{FF2B5EF4-FFF2-40B4-BE49-F238E27FC236}">
                <a16:creationId xmlns:a16="http://schemas.microsoft.com/office/drawing/2014/main" id="{EE5CDA44-839E-4950-A35C-F0417D114AD2}"/>
              </a:ext>
            </a:extLst>
          </p:cNvPr>
          <p:cNvSpPr/>
          <p:nvPr/>
        </p:nvSpPr>
        <p:spPr>
          <a:xfrm>
            <a:off x="7055712"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5E5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436;p17">
            <a:extLst>
              <a:ext uri="{FF2B5EF4-FFF2-40B4-BE49-F238E27FC236}">
                <a16:creationId xmlns:a16="http://schemas.microsoft.com/office/drawing/2014/main" id="{65733B63-2CCA-49B7-BEF0-4C245D09D248}"/>
              </a:ext>
            </a:extLst>
          </p:cNvPr>
          <p:cNvSpPr/>
          <p:nvPr/>
        </p:nvSpPr>
        <p:spPr>
          <a:xfrm>
            <a:off x="705319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4E4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437;p17">
            <a:extLst>
              <a:ext uri="{FF2B5EF4-FFF2-40B4-BE49-F238E27FC236}">
                <a16:creationId xmlns:a16="http://schemas.microsoft.com/office/drawing/2014/main" id="{C216AC92-0955-4A60-B72A-9E640D3824B0}"/>
              </a:ext>
            </a:extLst>
          </p:cNvPr>
          <p:cNvSpPr/>
          <p:nvPr/>
        </p:nvSpPr>
        <p:spPr>
          <a:xfrm>
            <a:off x="7050497"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438;p17">
            <a:extLst>
              <a:ext uri="{FF2B5EF4-FFF2-40B4-BE49-F238E27FC236}">
                <a16:creationId xmlns:a16="http://schemas.microsoft.com/office/drawing/2014/main" id="{57029CF4-AE13-4AA9-B97B-83DE35B37782}"/>
              </a:ext>
            </a:extLst>
          </p:cNvPr>
          <p:cNvSpPr/>
          <p:nvPr/>
        </p:nvSpPr>
        <p:spPr>
          <a:xfrm>
            <a:off x="7047890"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E1E1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439;p17">
            <a:extLst>
              <a:ext uri="{FF2B5EF4-FFF2-40B4-BE49-F238E27FC236}">
                <a16:creationId xmlns:a16="http://schemas.microsoft.com/office/drawing/2014/main" id="{6C833622-5229-4795-8B8F-564D133A5D14}"/>
              </a:ext>
            </a:extLst>
          </p:cNvPr>
          <p:cNvSpPr/>
          <p:nvPr/>
        </p:nvSpPr>
        <p:spPr>
          <a:xfrm>
            <a:off x="704537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E0E0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440;p17">
            <a:extLst>
              <a:ext uri="{FF2B5EF4-FFF2-40B4-BE49-F238E27FC236}">
                <a16:creationId xmlns:a16="http://schemas.microsoft.com/office/drawing/2014/main" id="{093F2596-D792-43FF-B03E-50DB59AA48D0}"/>
              </a:ext>
            </a:extLst>
          </p:cNvPr>
          <p:cNvSpPr/>
          <p:nvPr/>
        </p:nvSpPr>
        <p:spPr>
          <a:xfrm>
            <a:off x="704276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EDE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441;p17">
            <a:extLst>
              <a:ext uri="{FF2B5EF4-FFF2-40B4-BE49-F238E27FC236}">
                <a16:creationId xmlns:a16="http://schemas.microsoft.com/office/drawing/2014/main" id="{78956050-97D8-4831-AABF-08B117152CD9}"/>
              </a:ext>
            </a:extLst>
          </p:cNvPr>
          <p:cNvSpPr/>
          <p:nvPr/>
        </p:nvSpPr>
        <p:spPr>
          <a:xfrm>
            <a:off x="704024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442;p17">
            <a:extLst>
              <a:ext uri="{FF2B5EF4-FFF2-40B4-BE49-F238E27FC236}">
                <a16:creationId xmlns:a16="http://schemas.microsoft.com/office/drawing/2014/main" id="{73FD40E0-2B42-477C-8053-AB94A3CA38FA}"/>
              </a:ext>
            </a:extLst>
          </p:cNvPr>
          <p:cNvSpPr/>
          <p:nvPr/>
        </p:nvSpPr>
        <p:spPr>
          <a:xfrm>
            <a:off x="703764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BDBD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443;p17">
            <a:extLst>
              <a:ext uri="{FF2B5EF4-FFF2-40B4-BE49-F238E27FC236}">
                <a16:creationId xmlns:a16="http://schemas.microsoft.com/office/drawing/2014/main" id="{22E6CDF7-F2B3-46F8-9ED4-75129ED4531F}"/>
              </a:ext>
            </a:extLst>
          </p:cNvPr>
          <p:cNvSpPr/>
          <p:nvPr/>
        </p:nvSpPr>
        <p:spPr>
          <a:xfrm>
            <a:off x="7034945"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DADA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444;p17">
            <a:extLst>
              <a:ext uri="{FF2B5EF4-FFF2-40B4-BE49-F238E27FC236}">
                <a16:creationId xmlns:a16="http://schemas.microsoft.com/office/drawing/2014/main" id="{786B73A7-9C57-4063-B5C2-A99E7832122B}"/>
              </a:ext>
            </a:extLst>
          </p:cNvPr>
          <p:cNvSpPr/>
          <p:nvPr/>
        </p:nvSpPr>
        <p:spPr>
          <a:xfrm>
            <a:off x="703242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9D9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445;p17">
            <a:extLst>
              <a:ext uri="{FF2B5EF4-FFF2-40B4-BE49-F238E27FC236}">
                <a16:creationId xmlns:a16="http://schemas.microsoft.com/office/drawing/2014/main" id="{FDF5C51F-3797-4B77-8F91-9670E0EFE15B}"/>
              </a:ext>
            </a:extLst>
          </p:cNvPr>
          <p:cNvSpPr/>
          <p:nvPr/>
        </p:nvSpPr>
        <p:spPr>
          <a:xfrm>
            <a:off x="7029820"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D7D7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446;p17">
            <a:extLst>
              <a:ext uri="{FF2B5EF4-FFF2-40B4-BE49-F238E27FC236}">
                <a16:creationId xmlns:a16="http://schemas.microsoft.com/office/drawing/2014/main" id="{6E9A94C5-5259-4FBD-9878-C451097A988E}"/>
              </a:ext>
            </a:extLst>
          </p:cNvPr>
          <p:cNvSpPr/>
          <p:nvPr/>
        </p:nvSpPr>
        <p:spPr>
          <a:xfrm>
            <a:off x="702721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447;p17">
            <a:extLst>
              <a:ext uri="{FF2B5EF4-FFF2-40B4-BE49-F238E27FC236}">
                <a16:creationId xmlns:a16="http://schemas.microsoft.com/office/drawing/2014/main" id="{3176E011-1561-4CDF-B681-FA0060B91C83}"/>
              </a:ext>
            </a:extLst>
          </p:cNvPr>
          <p:cNvSpPr/>
          <p:nvPr/>
        </p:nvSpPr>
        <p:spPr>
          <a:xfrm>
            <a:off x="702469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D4D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448;p17">
            <a:extLst>
              <a:ext uri="{FF2B5EF4-FFF2-40B4-BE49-F238E27FC236}">
                <a16:creationId xmlns:a16="http://schemas.microsoft.com/office/drawing/2014/main" id="{064E7B73-9B9D-481B-B953-B2B6746F3406}"/>
              </a:ext>
            </a:extLst>
          </p:cNvPr>
          <p:cNvSpPr/>
          <p:nvPr/>
        </p:nvSpPr>
        <p:spPr>
          <a:xfrm>
            <a:off x="7022089"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449;p17">
            <a:extLst>
              <a:ext uri="{FF2B5EF4-FFF2-40B4-BE49-F238E27FC236}">
                <a16:creationId xmlns:a16="http://schemas.microsoft.com/office/drawing/2014/main" id="{57563EEA-D0BB-45B7-8DF4-820D6EF145A2}"/>
              </a:ext>
            </a:extLst>
          </p:cNvPr>
          <p:cNvSpPr/>
          <p:nvPr/>
        </p:nvSpPr>
        <p:spPr>
          <a:xfrm>
            <a:off x="701948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D2D2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450;p17">
            <a:extLst>
              <a:ext uri="{FF2B5EF4-FFF2-40B4-BE49-F238E27FC236}">
                <a16:creationId xmlns:a16="http://schemas.microsoft.com/office/drawing/2014/main" id="{0946C9AA-4F8D-495E-ABAC-889984ED69CC}"/>
              </a:ext>
            </a:extLst>
          </p:cNvPr>
          <p:cNvSpPr/>
          <p:nvPr/>
        </p:nvSpPr>
        <p:spPr>
          <a:xfrm>
            <a:off x="7016874"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D0D0D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451;p17">
            <a:extLst>
              <a:ext uri="{FF2B5EF4-FFF2-40B4-BE49-F238E27FC236}">
                <a16:creationId xmlns:a16="http://schemas.microsoft.com/office/drawing/2014/main" id="{A9CBCC5A-5681-441B-94BF-71D5E9E4295A}"/>
              </a:ext>
            </a:extLst>
          </p:cNvPr>
          <p:cNvSpPr/>
          <p:nvPr/>
        </p:nvSpPr>
        <p:spPr>
          <a:xfrm>
            <a:off x="7014267"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CFCF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452;p17">
            <a:extLst>
              <a:ext uri="{FF2B5EF4-FFF2-40B4-BE49-F238E27FC236}">
                <a16:creationId xmlns:a16="http://schemas.microsoft.com/office/drawing/2014/main" id="{FD163E12-4A54-4451-BFF3-DCEDD5013017}"/>
              </a:ext>
            </a:extLst>
          </p:cNvPr>
          <p:cNvSpPr/>
          <p:nvPr/>
        </p:nvSpPr>
        <p:spPr>
          <a:xfrm>
            <a:off x="701166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ECEC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453;p17">
            <a:extLst>
              <a:ext uri="{FF2B5EF4-FFF2-40B4-BE49-F238E27FC236}">
                <a16:creationId xmlns:a16="http://schemas.microsoft.com/office/drawing/2014/main" id="{15D57A7A-1CDF-48B5-A925-CD0BB3D53226}"/>
              </a:ext>
            </a:extLst>
          </p:cNvPr>
          <p:cNvSpPr/>
          <p:nvPr/>
        </p:nvSpPr>
        <p:spPr>
          <a:xfrm>
            <a:off x="700914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454;p17">
            <a:extLst>
              <a:ext uri="{FF2B5EF4-FFF2-40B4-BE49-F238E27FC236}">
                <a16:creationId xmlns:a16="http://schemas.microsoft.com/office/drawing/2014/main" id="{F01AD1F3-BAD5-4C5D-88E4-21C87B31F9A6}"/>
              </a:ext>
            </a:extLst>
          </p:cNvPr>
          <p:cNvSpPr/>
          <p:nvPr/>
        </p:nvSpPr>
        <p:spPr>
          <a:xfrm>
            <a:off x="700653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BCB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455;p17">
            <a:extLst>
              <a:ext uri="{FF2B5EF4-FFF2-40B4-BE49-F238E27FC236}">
                <a16:creationId xmlns:a16="http://schemas.microsoft.com/office/drawing/2014/main" id="{311D5C6E-4B6C-4B03-828B-8E5631FD0217}"/>
              </a:ext>
            </a:extLst>
          </p:cNvPr>
          <p:cNvSpPr/>
          <p:nvPr/>
        </p:nvSpPr>
        <p:spPr>
          <a:xfrm>
            <a:off x="700392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ACA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456;p17">
            <a:extLst>
              <a:ext uri="{FF2B5EF4-FFF2-40B4-BE49-F238E27FC236}">
                <a16:creationId xmlns:a16="http://schemas.microsoft.com/office/drawing/2014/main" id="{F0682A32-A57E-415F-A829-176018B30FE4}"/>
              </a:ext>
            </a:extLst>
          </p:cNvPr>
          <p:cNvSpPr/>
          <p:nvPr/>
        </p:nvSpPr>
        <p:spPr>
          <a:xfrm>
            <a:off x="700141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8C8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457;p17">
            <a:extLst>
              <a:ext uri="{FF2B5EF4-FFF2-40B4-BE49-F238E27FC236}">
                <a16:creationId xmlns:a16="http://schemas.microsoft.com/office/drawing/2014/main" id="{2907DE0F-846A-4156-B794-172336C3E260}"/>
              </a:ext>
            </a:extLst>
          </p:cNvPr>
          <p:cNvSpPr/>
          <p:nvPr/>
        </p:nvSpPr>
        <p:spPr>
          <a:xfrm>
            <a:off x="6998714"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458;p17">
            <a:extLst>
              <a:ext uri="{FF2B5EF4-FFF2-40B4-BE49-F238E27FC236}">
                <a16:creationId xmlns:a16="http://schemas.microsoft.com/office/drawing/2014/main" id="{70188212-2D3A-47C5-9F41-6CFEB2C063A0}"/>
              </a:ext>
            </a:extLst>
          </p:cNvPr>
          <p:cNvSpPr/>
          <p:nvPr/>
        </p:nvSpPr>
        <p:spPr>
          <a:xfrm>
            <a:off x="6996107"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6C6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459;p17">
            <a:extLst>
              <a:ext uri="{FF2B5EF4-FFF2-40B4-BE49-F238E27FC236}">
                <a16:creationId xmlns:a16="http://schemas.microsoft.com/office/drawing/2014/main" id="{F4AB3A33-587A-4F9E-BC6D-D016A879D26D}"/>
              </a:ext>
            </a:extLst>
          </p:cNvPr>
          <p:cNvSpPr/>
          <p:nvPr/>
        </p:nvSpPr>
        <p:spPr>
          <a:xfrm>
            <a:off x="699359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4C4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460;p17">
            <a:extLst>
              <a:ext uri="{FF2B5EF4-FFF2-40B4-BE49-F238E27FC236}">
                <a16:creationId xmlns:a16="http://schemas.microsoft.com/office/drawing/2014/main" id="{75725BB5-D5AE-4E6A-A69D-A287E5F240E6}"/>
              </a:ext>
            </a:extLst>
          </p:cNvPr>
          <p:cNvSpPr/>
          <p:nvPr/>
        </p:nvSpPr>
        <p:spPr>
          <a:xfrm>
            <a:off x="699098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C3C3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461;p17">
            <a:extLst>
              <a:ext uri="{FF2B5EF4-FFF2-40B4-BE49-F238E27FC236}">
                <a16:creationId xmlns:a16="http://schemas.microsoft.com/office/drawing/2014/main" id="{DAB6ABCF-5286-4C1F-BE3A-248568E846D6}"/>
              </a:ext>
            </a:extLst>
          </p:cNvPr>
          <p:cNvSpPr/>
          <p:nvPr/>
        </p:nvSpPr>
        <p:spPr>
          <a:xfrm>
            <a:off x="6988376"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C2C2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462;p17">
            <a:extLst>
              <a:ext uri="{FF2B5EF4-FFF2-40B4-BE49-F238E27FC236}">
                <a16:creationId xmlns:a16="http://schemas.microsoft.com/office/drawing/2014/main" id="{4D7219AB-5371-49D3-BBC0-8B8090848494}"/>
              </a:ext>
            </a:extLst>
          </p:cNvPr>
          <p:cNvSpPr/>
          <p:nvPr/>
        </p:nvSpPr>
        <p:spPr>
          <a:xfrm>
            <a:off x="698585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C1C1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463;p17">
            <a:extLst>
              <a:ext uri="{FF2B5EF4-FFF2-40B4-BE49-F238E27FC236}">
                <a16:creationId xmlns:a16="http://schemas.microsoft.com/office/drawing/2014/main" id="{259EE555-96BF-4528-8FCF-43C9D508584F}"/>
              </a:ext>
            </a:extLst>
          </p:cNvPr>
          <p:cNvSpPr/>
          <p:nvPr/>
        </p:nvSpPr>
        <p:spPr>
          <a:xfrm>
            <a:off x="6983161"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BFBF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464;p17">
            <a:extLst>
              <a:ext uri="{FF2B5EF4-FFF2-40B4-BE49-F238E27FC236}">
                <a16:creationId xmlns:a16="http://schemas.microsoft.com/office/drawing/2014/main" id="{839D1E08-4DF1-4D51-A796-49FBB08A5BEC}"/>
              </a:ext>
            </a:extLst>
          </p:cNvPr>
          <p:cNvSpPr/>
          <p:nvPr/>
        </p:nvSpPr>
        <p:spPr>
          <a:xfrm>
            <a:off x="698055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BEBEB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465;p17">
            <a:extLst>
              <a:ext uri="{FF2B5EF4-FFF2-40B4-BE49-F238E27FC236}">
                <a16:creationId xmlns:a16="http://schemas.microsoft.com/office/drawing/2014/main" id="{3906F260-3745-49C0-8E3E-D35E820CC3DE}"/>
              </a:ext>
            </a:extLst>
          </p:cNvPr>
          <p:cNvSpPr/>
          <p:nvPr/>
        </p:nvSpPr>
        <p:spPr>
          <a:xfrm>
            <a:off x="697803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DBD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466;p17">
            <a:extLst>
              <a:ext uri="{FF2B5EF4-FFF2-40B4-BE49-F238E27FC236}">
                <a16:creationId xmlns:a16="http://schemas.microsoft.com/office/drawing/2014/main" id="{A5AB901C-6F00-4D19-BD35-37BEEF59CE94}"/>
              </a:ext>
            </a:extLst>
          </p:cNvPr>
          <p:cNvSpPr/>
          <p:nvPr/>
        </p:nvSpPr>
        <p:spPr>
          <a:xfrm>
            <a:off x="697543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CB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467;p17">
            <a:extLst>
              <a:ext uri="{FF2B5EF4-FFF2-40B4-BE49-F238E27FC236}">
                <a16:creationId xmlns:a16="http://schemas.microsoft.com/office/drawing/2014/main" id="{4A195EE8-8C20-4D58-B3C6-55463EC5AE14}"/>
              </a:ext>
            </a:extLst>
          </p:cNvPr>
          <p:cNvSpPr/>
          <p:nvPr/>
        </p:nvSpPr>
        <p:spPr>
          <a:xfrm>
            <a:off x="697291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ABA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468;p17">
            <a:extLst>
              <a:ext uri="{FF2B5EF4-FFF2-40B4-BE49-F238E27FC236}">
                <a16:creationId xmlns:a16="http://schemas.microsoft.com/office/drawing/2014/main" id="{83E86B28-7988-41C3-AE04-A6F008957DAE}"/>
              </a:ext>
            </a:extLst>
          </p:cNvPr>
          <p:cNvSpPr/>
          <p:nvPr/>
        </p:nvSpPr>
        <p:spPr>
          <a:xfrm>
            <a:off x="6970306"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9B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469;p17">
            <a:extLst>
              <a:ext uri="{FF2B5EF4-FFF2-40B4-BE49-F238E27FC236}">
                <a16:creationId xmlns:a16="http://schemas.microsoft.com/office/drawing/2014/main" id="{BB69CFF1-7A26-41FD-B518-A0CFAD39A319}"/>
              </a:ext>
            </a:extLst>
          </p:cNvPr>
          <p:cNvSpPr/>
          <p:nvPr/>
        </p:nvSpPr>
        <p:spPr>
          <a:xfrm>
            <a:off x="6967698"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8B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470;p17">
            <a:extLst>
              <a:ext uri="{FF2B5EF4-FFF2-40B4-BE49-F238E27FC236}">
                <a16:creationId xmlns:a16="http://schemas.microsoft.com/office/drawing/2014/main" id="{62192DE8-CD8C-45DD-818C-084CCA301007}"/>
              </a:ext>
            </a:extLst>
          </p:cNvPr>
          <p:cNvSpPr/>
          <p:nvPr/>
        </p:nvSpPr>
        <p:spPr>
          <a:xfrm>
            <a:off x="6965091"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B7B7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471;p17">
            <a:extLst>
              <a:ext uri="{FF2B5EF4-FFF2-40B4-BE49-F238E27FC236}">
                <a16:creationId xmlns:a16="http://schemas.microsoft.com/office/drawing/2014/main" id="{8C388CC4-7C02-42F5-A5D4-51C7F1E918E2}"/>
              </a:ext>
            </a:extLst>
          </p:cNvPr>
          <p:cNvSpPr/>
          <p:nvPr/>
        </p:nvSpPr>
        <p:spPr>
          <a:xfrm>
            <a:off x="6962484"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5B5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472;p17">
            <a:extLst>
              <a:ext uri="{FF2B5EF4-FFF2-40B4-BE49-F238E27FC236}">
                <a16:creationId xmlns:a16="http://schemas.microsoft.com/office/drawing/2014/main" id="{B8873056-FE48-48F5-A734-BF178A6F6496}"/>
              </a:ext>
            </a:extLst>
          </p:cNvPr>
          <p:cNvSpPr/>
          <p:nvPr/>
        </p:nvSpPr>
        <p:spPr>
          <a:xfrm>
            <a:off x="695987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4B4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473;p17">
            <a:extLst>
              <a:ext uri="{FF2B5EF4-FFF2-40B4-BE49-F238E27FC236}">
                <a16:creationId xmlns:a16="http://schemas.microsoft.com/office/drawing/2014/main" id="{C33055EE-6AF2-4251-957B-927348583CDD}"/>
              </a:ext>
            </a:extLst>
          </p:cNvPr>
          <p:cNvSpPr/>
          <p:nvPr/>
        </p:nvSpPr>
        <p:spPr>
          <a:xfrm>
            <a:off x="695736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3B3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474;p17">
            <a:extLst>
              <a:ext uri="{FF2B5EF4-FFF2-40B4-BE49-F238E27FC236}">
                <a16:creationId xmlns:a16="http://schemas.microsoft.com/office/drawing/2014/main" id="{212280D8-79AC-4405-8F4E-BB321171E763}"/>
              </a:ext>
            </a:extLst>
          </p:cNvPr>
          <p:cNvSpPr/>
          <p:nvPr/>
        </p:nvSpPr>
        <p:spPr>
          <a:xfrm>
            <a:off x="6954753"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B2B2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475;p17">
            <a:extLst>
              <a:ext uri="{FF2B5EF4-FFF2-40B4-BE49-F238E27FC236}">
                <a16:creationId xmlns:a16="http://schemas.microsoft.com/office/drawing/2014/main" id="{93A2919F-C792-460C-98CB-B69A99037F18}"/>
              </a:ext>
            </a:extLst>
          </p:cNvPr>
          <p:cNvSpPr/>
          <p:nvPr/>
        </p:nvSpPr>
        <p:spPr>
          <a:xfrm>
            <a:off x="695214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B2B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476;p17">
            <a:extLst>
              <a:ext uri="{FF2B5EF4-FFF2-40B4-BE49-F238E27FC236}">
                <a16:creationId xmlns:a16="http://schemas.microsoft.com/office/drawing/2014/main" id="{C5F35FAF-7829-409B-B305-D28A84117845}"/>
              </a:ext>
            </a:extLst>
          </p:cNvPr>
          <p:cNvSpPr/>
          <p:nvPr/>
        </p:nvSpPr>
        <p:spPr>
          <a:xfrm>
            <a:off x="694962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B0B0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477;p17">
            <a:extLst>
              <a:ext uri="{FF2B5EF4-FFF2-40B4-BE49-F238E27FC236}">
                <a16:creationId xmlns:a16="http://schemas.microsoft.com/office/drawing/2014/main" id="{3556B72B-0205-49C4-B821-A75759888028}"/>
              </a:ext>
            </a:extLst>
          </p:cNvPr>
          <p:cNvSpPr/>
          <p:nvPr/>
        </p:nvSpPr>
        <p:spPr>
          <a:xfrm>
            <a:off x="694702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FAFA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478;p17">
            <a:extLst>
              <a:ext uri="{FF2B5EF4-FFF2-40B4-BE49-F238E27FC236}">
                <a16:creationId xmlns:a16="http://schemas.microsoft.com/office/drawing/2014/main" id="{512D7F5A-633E-47BB-8513-85D0C46627D9}"/>
              </a:ext>
            </a:extLst>
          </p:cNvPr>
          <p:cNvSpPr/>
          <p:nvPr/>
        </p:nvSpPr>
        <p:spPr>
          <a:xfrm>
            <a:off x="694432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EA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479;p17">
            <a:extLst>
              <a:ext uri="{FF2B5EF4-FFF2-40B4-BE49-F238E27FC236}">
                <a16:creationId xmlns:a16="http://schemas.microsoft.com/office/drawing/2014/main" id="{879999ED-8919-4CCF-8916-96CD99F85C33}"/>
              </a:ext>
            </a:extLst>
          </p:cNvPr>
          <p:cNvSpPr/>
          <p:nvPr/>
        </p:nvSpPr>
        <p:spPr>
          <a:xfrm>
            <a:off x="694180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DAD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480;p17">
            <a:extLst>
              <a:ext uri="{FF2B5EF4-FFF2-40B4-BE49-F238E27FC236}">
                <a16:creationId xmlns:a16="http://schemas.microsoft.com/office/drawing/2014/main" id="{4F6466D3-580B-400F-AD9F-A3BDAB5C2BA1}"/>
              </a:ext>
            </a:extLst>
          </p:cNvPr>
          <p:cNvSpPr/>
          <p:nvPr/>
        </p:nvSpPr>
        <p:spPr>
          <a:xfrm>
            <a:off x="693920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CAC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481;p17">
            <a:extLst>
              <a:ext uri="{FF2B5EF4-FFF2-40B4-BE49-F238E27FC236}">
                <a16:creationId xmlns:a16="http://schemas.microsoft.com/office/drawing/2014/main" id="{272CADBF-4D28-46DA-BE63-5C1CE20DB25C}"/>
              </a:ext>
            </a:extLst>
          </p:cNvPr>
          <p:cNvSpPr/>
          <p:nvPr/>
        </p:nvSpPr>
        <p:spPr>
          <a:xfrm>
            <a:off x="6936593"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BAB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482;p17">
            <a:extLst>
              <a:ext uri="{FF2B5EF4-FFF2-40B4-BE49-F238E27FC236}">
                <a16:creationId xmlns:a16="http://schemas.microsoft.com/office/drawing/2014/main" id="{68ED8088-D463-4F18-90C2-DBA344C46C2F}"/>
              </a:ext>
            </a:extLst>
          </p:cNvPr>
          <p:cNvSpPr/>
          <p:nvPr/>
        </p:nvSpPr>
        <p:spPr>
          <a:xfrm>
            <a:off x="693407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9A9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483;p17">
            <a:extLst>
              <a:ext uri="{FF2B5EF4-FFF2-40B4-BE49-F238E27FC236}">
                <a16:creationId xmlns:a16="http://schemas.microsoft.com/office/drawing/2014/main" id="{D7CE13A5-518B-4CAB-AE5F-D5827636328B}"/>
              </a:ext>
            </a:extLst>
          </p:cNvPr>
          <p:cNvSpPr/>
          <p:nvPr/>
        </p:nvSpPr>
        <p:spPr>
          <a:xfrm>
            <a:off x="6931378"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A8A8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484;p17">
            <a:extLst>
              <a:ext uri="{FF2B5EF4-FFF2-40B4-BE49-F238E27FC236}">
                <a16:creationId xmlns:a16="http://schemas.microsoft.com/office/drawing/2014/main" id="{D210BE81-13FB-4C2A-9ACF-7A92F0230A7D}"/>
              </a:ext>
            </a:extLst>
          </p:cNvPr>
          <p:cNvSpPr/>
          <p:nvPr/>
        </p:nvSpPr>
        <p:spPr>
          <a:xfrm>
            <a:off x="6928771"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7A7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485;p17">
            <a:extLst>
              <a:ext uri="{FF2B5EF4-FFF2-40B4-BE49-F238E27FC236}">
                <a16:creationId xmlns:a16="http://schemas.microsoft.com/office/drawing/2014/main" id="{4009B695-D6ED-43A1-A308-E5FFE061392A}"/>
              </a:ext>
            </a:extLst>
          </p:cNvPr>
          <p:cNvSpPr/>
          <p:nvPr/>
        </p:nvSpPr>
        <p:spPr>
          <a:xfrm>
            <a:off x="692625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6A6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486;p17">
            <a:extLst>
              <a:ext uri="{FF2B5EF4-FFF2-40B4-BE49-F238E27FC236}">
                <a16:creationId xmlns:a16="http://schemas.microsoft.com/office/drawing/2014/main" id="{912B6D9E-ADDE-4B0A-A0CB-70CBB6749417}"/>
              </a:ext>
            </a:extLst>
          </p:cNvPr>
          <p:cNvSpPr/>
          <p:nvPr/>
        </p:nvSpPr>
        <p:spPr>
          <a:xfrm>
            <a:off x="692364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4A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487;p17">
            <a:extLst>
              <a:ext uri="{FF2B5EF4-FFF2-40B4-BE49-F238E27FC236}">
                <a16:creationId xmlns:a16="http://schemas.microsoft.com/office/drawing/2014/main" id="{E4C3F611-0D46-4625-96E8-7F8C055094EF}"/>
              </a:ext>
            </a:extLst>
          </p:cNvPr>
          <p:cNvSpPr/>
          <p:nvPr/>
        </p:nvSpPr>
        <p:spPr>
          <a:xfrm>
            <a:off x="6921040"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A4A4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488;p17">
            <a:extLst>
              <a:ext uri="{FF2B5EF4-FFF2-40B4-BE49-F238E27FC236}">
                <a16:creationId xmlns:a16="http://schemas.microsoft.com/office/drawing/2014/main" id="{FE319703-DEE8-4E52-A038-AA489510BB02}"/>
              </a:ext>
            </a:extLst>
          </p:cNvPr>
          <p:cNvSpPr/>
          <p:nvPr/>
        </p:nvSpPr>
        <p:spPr>
          <a:xfrm>
            <a:off x="691852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A2A2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489;p17">
            <a:extLst>
              <a:ext uri="{FF2B5EF4-FFF2-40B4-BE49-F238E27FC236}">
                <a16:creationId xmlns:a16="http://schemas.microsoft.com/office/drawing/2014/main" id="{A867372C-A00A-4102-B389-32EAB826275C}"/>
              </a:ext>
            </a:extLst>
          </p:cNvPr>
          <p:cNvSpPr/>
          <p:nvPr/>
        </p:nvSpPr>
        <p:spPr>
          <a:xfrm>
            <a:off x="691591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A1A1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490;p17">
            <a:extLst>
              <a:ext uri="{FF2B5EF4-FFF2-40B4-BE49-F238E27FC236}">
                <a16:creationId xmlns:a16="http://schemas.microsoft.com/office/drawing/2014/main" id="{3467E841-15AC-441B-9050-193F1C602E01}"/>
              </a:ext>
            </a:extLst>
          </p:cNvPr>
          <p:cNvSpPr/>
          <p:nvPr/>
        </p:nvSpPr>
        <p:spPr>
          <a:xfrm>
            <a:off x="6913308"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A0A0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491;p17">
            <a:extLst>
              <a:ext uri="{FF2B5EF4-FFF2-40B4-BE49-F238E27FC236}">
                <a16:creationId xmlns:a16="http://schemas.microsoft.com/office/drawing/2014/main" id="{EB7C4B41-31D5-4711-A13A-1CE2D21C1DFC}"/>
              </a:ext>
            </a:extLst>
          </p:cNvPr>
          <p:cNvSpPr/>
          <p:nvPr/>
        </p:nvSpPr>
        <p:spPr>
          <a:xfrm>
            <a:off x="691070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F9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492;p17">
            <a:extLst>
              <a:ext uri="{FF2B5EF4-FFF2-40B4-BE49-F238E27FC236}">
                <a16:creationId xmlns:a16="http://schemas.microsoft.com/office/drawing/2014/main" id="{5960B301-60AC-4B74-8B48-42C0FD1E929B}"/>
              </a:ext>
            </a:extLst>
          </p:cNvPr>
          <p:cNvSpPr/>
          <p:nvPr/>
        </p:nvSpPr>
        <p:spPr>
          <a:xfrm>
            <a:off x="690809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E9E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493;p17">
            <a:extLst>
              <a:ext uri="{FF2B5EF4-FFF2-40B4-BE49-F238E27FC236}">
                <a16:creationId xmlns:a16="http://schemas.microsoft.com/office/drawing/2014/main" id="{F6A4553E-8027-47B9-BDF2-1AE8ECAF7124}"/>
              </a:ext>
            </a:extLst>
          </p:cNvPr>
          <p:cNvSpPr/>
          <p:nvPr/>
        </p:nvSpPr>
        <p:spPr>
          <a:xfrm>
            <a:off x="690557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C9C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494;p17">
            <a:extLst>
              <a:ext uri="{FF2B5EF4-FFF2-40B4-BE49-F238E27FC236}">
                <a16:creationId xmlns:a16="http://schemas.microsoft.com/office/drawing/2014/main" id="{4C341862-AC7B-42D6-B8CA-87067865A706}"/>
              </a:ext>
            </a:extLst>
          </p:cNvPr>
          <p:cNvSpPr/>
          <p:nvPr/>
        </p:nvSpPr>
        <p:spPr>
          <a:xfrm>
            <a:off x="6902970"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B9B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495;p17">
            <a:extLst>
              <a:ext uri="{FF2B5EF4-FFF2-40B4-BE49-F238E27FC236}">
                <a16:creationId xmlns:a16="http://schemas.microsoft.com/office/drawing/2014/main" id="{5B1ED6CE-035D-4DA1-9B87-0D3AF9F9AAF9}"/>
              </a:ext>
            </a:extLst>
          </p:cNvPr>
          <p:cNvSpPr/>
          <p:nvPr/>
        </p:nvSpPr>
        <p:spPr>
          <a:xfrm>
            <a:off x="690036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A9A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496;p17">
            <a:extLst>
              <a:ext uri="{FF2B5EF4-FFF2-40B4-BE49-F238E27FC236}">
                <a16:creationId xmlns:a16="http://schemas.microsoft.com/office/drawing/2014/main" id="{CEC3D1D1-2A4C-49E0-93D8-6CD82BE54EC0}"/>
              </a:ext>
            </a:extLst>
          </p:cNvPr>
          <p:cNvSpPr/>
          <p:nvPr/>
        </p:nvSpPr>
        <p:spPr>
          <a:xfrm>
            <a:off x="689784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497;p17">
            <a:extLst>
              <a:ext uri="{FF2B5EF4-FFF2-40B4-BE49-F238E27FC236}">
                <a16:creationId xmlns:a16="http://schemas.microsoft.com/office/drawing/2014/main" id="{821281B9-31AF-4F18-99CE-7CA124ADFCC2}"/>
              </a:ext>
            </a:extLst>
          </p:cNvPr>
          <p:cNvSpPr/>
          <p:nvPr/>
        </p:nvSpPr>
        <p:spPr>
          <a:xfrm>
            <a:off x="6895238"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89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498;p17">
            <a:extLst>
              <a:ext uri="{FF2B5EF4-FFF2-40B4-BE49-F238E27FC236}">
                <a16:creationId xmlns:a16="http://schemas.microsoft.com/office/drawing/2014/main" id="{E0494AA1-1CB5-425B-B605-C275B8E823B9}"/>
              </a:ext>
            </a:extLst>
          </p:cNvPr>
          <p:cNvSpPr/>
          <p:nvPr/>
        </p:nvSpPr>
        <p:spPr>
          <a:xfrm>
            <a:off x="6892541"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97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499;p17">
            <a:extLst>
              <a:ext uri="{FF2B5EF4-FFF2-40B4-BE49-F238E27FC236}">
                <a16:creationId xmlns:a16="http://schemas.microsoft.com/office/drawing/2014/main" id="{6B9E4C0F-7FAC-40C6-A671-FD9C0D8A0C41}"/>
              </a:ext>
            </a:extLst>
          </p:cNvPr>
          <p:cNvSpPr/>
          <p:nvPr/>
        </p:nvSpPr>
        <p:spPr>
          <a:xfrm>
            <a:off x="689002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696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500;p17">
            <a:extLst>
              <a:ext uri="{FF2B5EF4-FFF2-40B4-BE49-F238E27FC236}">
                <a16:creationId xmlns:a16="http://schemas.microsoft.com/office/drawing/2014/main" id="{97DCDAD9-E975-42BD-94D3-08D1B75AD319}"/>
              </a:ext>
            </a:extLst>
          </p:cNvPr>
          <p:cNvSpPr/>
          <p:nvPr/>
        </p:nvSpPr>
        <p:spPr>
          <a:xfrm>
            <a:off x="6887417"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9595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501;p17">
            <a:extLst>
              <a:ext uri="{FF2B5EF4-FFF2-40B4-BE49-F238E27FC236}">
                <a16:creationId xmlns:a16="http://schemas.microsoft.com/office/drawing/2014/main" id="{FCDD77FF-218B-4463-ABF2-1BF395818D58}"/>
              </a:ext>
            </a:extLst>
          </p:cNvPr>
          <p:cNvSpPr/>
          <p:nvPr/>
        </p:nvSpPr>
        <p:spPr>
          <a:xfrm>
            <a:off x="6884810"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49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502;p17">
            <a:extLst>
              <a:ext uri="{FF2B5EF4-FFF2-40B4-BE49-F238E27FC236}">
                <a16:creationId xmlns:a16="http://schemas.microsoft.com/office/drawing/2014/main" id="{34DB82DC-4A1B-4240-8D9C-FC8319C5162B}"/>
              </a:ext>
            </a:extLst>
          </p:cNvPr>
          <p:cNvSpPr/>
          <p:nvPr/>
        </p:nvSpPr>
        <p:spPr>
          <a:xfrm>
            <a:off x="688229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393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503;p17">
            <a:extLst>
              <a:ext uri="{FF2B5EF4-FFF2-40B4-BE49-F238E27FC236}">
                <a16:creationId xmlns:a16="http://schemas.microsoft.com/office/drawing/2014/main" id="{2FE5ACDB-C2C7-45FE-897B-3C43955F619A}"/>
              </a:ext>
            </a:extLst>
          </p:cNvPr>
          <p:cNvSpPr/>
          <p:nvPr/>
        </p:nvSpPr>
        <p:spPr>
          <a:xfrm>
            <a:off x="687968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292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504;p17">
            <a:extLst>
              <a:ext uri="{FF2B5EF4-FFF2-40B4-BE49-F238E27FC236}">
                <a16:creationId xmlns:a16="http://schemas.microsoft.com/office/drawing/2014/main" id="{EA2F09AD-9B96-45E5-A36D-E86DA01F50D8}"/>
              </a:ext>
            </a:extLst>
          </p:cNvPr>
          <p:cNvSpPr/>
          <p:nvPr/>
        </p:nvSpPr>
        <p:spPr>
          <a:xfrm>
            <a:off x="6876988"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91919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505;p17">
            <a:extLst>
              <a:ext uri="{FF2B5EF4-FFF2-40B4-BE49-F238E27FC236}">
                <a16:creationId xmlns:a16="http://schemas.microsoft.com/office/drawing/2014/main" id="{A7197C75-4BFB-4F96-BCFB-7D5C2E374F29}"/>
              </a:ext>
            </a:extLst>
          </p:cNvPr>
          <p:cNvSpPr/>
          <p:nvPr/>
        </p:nvSpPr>
        <p:spPr>
          <a:xfrm>
            <a:off x="687447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9090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506;p17">
            <a:extLst>
              <a:ext uri="{FF2B5EF4-FFF2-40B4-BE49-F238E27FC236}">
                <a16:creationId xmlns:a16="http://schemas.microsoft.com/office/drawing/2014/main" id="{BE392218-1843-4913-AB7F-34647231321A}"/>
              </a:ext>
            </a:extLst>
          </p:cNvPr>
          <p:cNvSpPr/>
          <p:nvPr/>
        </p:nvSpPr>
        <p:spPr>
          <a:xfrm>
            <a:off x="687186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9090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507;p17">
            <a:extLst>
              <a:ext uri="{FF2B5EF4-FFF2-40B4-BE49-F238E27FC236}">
                <a16:creationId xmlns:a16="http://schemas.microsoft.com/office/drawing/2014/main" id="{AFCEBEBA-0C4E-41D5-A405-04DC0C6C1E86}"/>
              </a:ext>
            </a:extLst>
          </p:cNvPr>
          <p:cNvSpPr/>
          <p:nvPr/>
        </p:nvSpPr>
        <p:spPr>
          <a:xfrm>
            <a:off x="6869257"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8F8F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508;p17">
            <a:extLst>
              <a:ext uri="{FF2B5EF4-FFF2-40B4-BE49-F238E27FC236}">
                <a16:creationId xmlns:a16="http://schemas.microsoft.com/office/drawing/2014/main" id="{47AC0C64-02AB-4A5A-AAB7-76E59E235939}"/>
              </a:ext>
            </a:extLst>
          </p:cNvPr>
          <p:cNvSpPr/>
          <p:nvPr/>
        </p:nvSpPr>
        <p:spPr>
          <a:xfrm>
            <a:off x="686673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E8E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509;p17">
            <a:extLst>
              <a:ext uri="{FF2B5EF4-FFF2-40B4-BE49-F238E27FC236}">
                <a16:creationId xmlns:a16="http://schemas.microsoft.com/office/drawing/2014/main" id="{9574D55C-337B-49A2-B870-7278CABB3212}"/>
              </a:ext>
            </a:extLst>
          </p:cNvPr>
          <p:cNvSpPr/>
          <p:nvPr/>
        </p:nvSpPr>
        <p:spPr>
          <a:xfrm>
            <a:off x="686413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D8D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510;p17">
            <a:extLst>
              <a:ext uri="{FF2B5EF4-FFF2-40B4-BE49-F238E27FC236}">
                <a16:creationId xmlns:a16="http://schemas.microsoft.com/office/drawing/2014/main" id="{060C5272-6181-4A69-B2A6-4B93A450C716}"/>
              </a:ext>
            </a:extLst>
          </p:cNvPr>
          <p:cNvSpPr/>
          <p:nvPr/>
        </p:nvSpPr>
        <p:spPr>
          <a:xfrm>
            <a:off x="6861435" y="5689946"/>
            <a:ext cx="2787" cy="102900"/>
          </a:xfrm>
          <a:custGeom>
            <a:avLst/>
            <a:gdLst/>
            <a:ahLst/>
            <a:cxnLst/>
            <a:rect l="l" t="t" r="r" b="b"/>
            <a:pathLst>
              <a:path w="31" h="1166" extrusionOk="0">
                <a:moveTo>
                  <a:pt x="1" y="1"/>
                </a:moveTo>
                <a:lnTo>
                  <a:pt x="1" y="1165"/>
                </a:lnTo>
                <a:lnTo>
                  <a:pt x="31" y="1165"/>
                </a:lnTo>
                <a:lnTo>
                  <a:pt x="31" y="1"/>
                </a:lnTo>
                <a:close/>
              </a:path>
            </a:pathLst>
          </a:custGeom>
          <a:solidFill>
            <a:srgbClr val="8C8C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511;p17">
            <a:extLst>
              <a:ext uri="{FF2B5EF4-FFF2-40B4-BE49-F238E27FC236}">
                <a16:creationId xmlns:a16="http://schemas.microsoft.com/office/drawing/2014/main" id="{E9B0B8F7-DE20-4878-ADB1-70A2B8A2430A}"/>
              </a:ext>
            </a:extLst>
          </p:cNvPr>
          <p:cNvSpPr/>
          <p:nvPr/>
        </p:nvSpPr>
        <p:spPr>
          <a:xfrm>
            <a:off x="685891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B8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512;p17">
            <a:extLst>
              <a:ext uri="{FF2B5EF4-FFF2-40B4-BE49-F238E27FC236}">
                <a16:creationId xmlns:a16="http://schemas.microsoft.com/office/drawing/2014/main" id="{03E98353-A2CF-4B3D-B6B1-DA12653852A3}"/>
              </a:ext>
            </a:extLst>
          </p:cNvPr>
          <p:cNvSpPr/>
          <p:nvPr/>
        </p:nvSpPr>
        <p:spPr>
          <a:xfrm>
            <a:off x="685631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A8A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513;p17">
            <a:extLst>
              <a:ext uri="{FF2B5EF4-FFF2-40B4-BE49-F238E27FC236}">
                <a16:creationId xmlns:a16="http://schemas.microsoft.com/office/drawing/2014/main" id="{ECC676AE-D313-4DF4-8542-12CA9F9E0CCB}"/>
              </a:ext>
            </a:extLst>
          </p:cNvPr>
          <p:cNvSpPr/>
          <p:nvPr/>
        </p:nvSpPr>
        <p:spPr>
          <a:xfrm>
            <a:off x="685370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8989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514;p17">
            <a:extLst>
              <a:ext uri="{FF2B5EF4-FFF2-40B4-BE49-F238E27FC236}">
                <a16:creationId xmlns:a16="http://schemas.microsoft.com/office/drawing/2014/main" id="{F11BFD9E-23B2-4660-8D20-67FE902575DA}"/>
              </a:ext>
            </a:extLst>
          </p:cNvPr>
          <p:cNvSpPr/>
          <p:nvPr/>
        </p:nvSpPr>
        <p:spPr>
          <a:xfrm>
            <a:off x="6851187"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515;p17">
            <a:extLst>
              <a:ext uri="{FF2B5EF4-FFF2-40B4-BE49-F238E27FC236}">
                <a16:creationId xmlns:a16="http://schemas.microsoft.com/office/drawing/2014/main" id="{A0E5A283-EFE7-4815-9CCC-4947B315EC54}"/>
              </a:ext>
            </a:extLst>
          </p:cNvPr>
          <p:cNvSpPr/>
          <p:nvPr/>
        </p:nvSpPr>
        <p:spPr>
          <a:xfrm>
            <a:off x="684857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787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516;p17">
            <a:extLst>
              <a:ext uri="{FF2B5EF4-FFF2-40B4-BE49-F238E27FC236}">
                <a16:creationId xmlns:a16="http://schemas.microsoft.com/office/drawing/2014/main" id="{73939D1B-904A-4D07-98FD-D7859B737AD8}"/>
              </a:ext>
            </a:extLst>
          </p:cNvPr>
          <p:cNvSpPr/>
          <p:nvPr/>
        </p:nvSpPr>
        <p:spPr>
          <a:xfrm>
            <a:off x="684606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787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517;p17">
            <a:extLst>
              <a:ext uri="{FF2B5EF4-FFF2-40B4-BE49-F238E27FC236}">
                <a16:creationId xmlns:a16="http://schemas.microsoft.com/office/drawing/2014/main" id="{C26D2CE8-975F-4266-9AF1-91CB79C8BC87}"/>
              </a:ext>
            </a:extLst>
          </p:cNvPr>
          <p:cNvSpPr/>
          <p:nvPr/>
        </p:nvSpPr>
        <p:spPr>
          <a:xfrm>
            <a:off x="6843455"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686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518;p17">
            <a:extLst>
              <a:ext uri="{FF2B5EF4-FFF2-40B4-BE49-F238E27FC236}">
                <a16:creationId xmlns:a16="http://schemas.microsoft.com/office/drawing/2014/main" id="{B795DD6C-36FD-427A-B941-C686D7CBB0B4}"/>
              </a:ext>
            </a:extLst>
          </p:cNvPr>
          <p:cNvSpPr/>
          <p:nvPr/>
        </p:nvSpPr>
        <p:spPr>
          <a:xfrm>
            <a:off x="6840758"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8585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519;p17">
            <a:extLst>
              <a:ext uri="{FF2B5EF4-FFF2-40B4-BE49-F238E27FC236}">
                <a16:creationId xmlns:a16="http://schemas.microsoft.com/office/drawing/2014/main" id="{D4EA5D32-C7BA-4519-9BBF-60F05413F951}"/>
              </a:ext>
            </a:extLst>
          </p:cNvPr>
          <p:cNvSpPr/>
          <p:nvPr/>
        </p:nvSpPr>
        <p:spPr>
          <a:xfrm>
            <a:off x="6838241"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484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520;p17">
            <a:extLst>
              <a:ext uri="{FF2B5EF4-FFF2-40B4-BE49-F238E27FC236}">
                <a16:creationId xmlns:a16="http://schemas.microsoft.com/office/drawing/2014/main" id="{2E5BF59A-7779-4B12-9211-8037DB1A5F52}"/>
              </a:ext>
            </a:extLst>
          </p:cNvPr>
          <p:cNvSpPr/>
          <p:nvPr/>
        </p:nvSpPr>
        <p:spPr>
          <a:xfrm>
            <a:off x="6835634"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521;p17">
            <a:extLst>
              <a:ext uri="{FF2B5EF4-FFF2-40B4-BE49-F238E27FC236}">
                <a16:creationId xmlns:a16="http://schemas.microsoft.com/office/drawing/2014/main" id="{C9DC738F-FB36-4BB7-BA7C-D3A41F0AF04E}"/>
              </a:ext>
            </a:extLst>
          </p:cNvPr>
          <p:cNvSpPr/>
          <p:nvPr/>
        </p:nvSpPr>
        <p:spPr>
          <a:xfrm>
            <a:off x="6833027"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383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522;p17">
            <a:extLst>
              <a:ext uri="{FF2B5EF4-FFF2-40B4-BE49-F238E27FC236}">
                <a16:creationId xmlns:a16="http://schemas.microsoft.com/office/drawing/2014/main" id="{426C632C-CFC9-439D-88AD-BE504C1A96BE}"/>
              </a:ext>
            </a:extLst>
          </p:cNvPr>
          <p:cNvSpPr/>
          <p:nvPr/>
        </p:nvSpPr>
        <p:spPr>
          <a:xfrm>
            <a:off x="683050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282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523;p17">
            <a:extLst>
              <a:ext uri="{FF2B5EF4-FFF2-40B4-BE49-F238E27FC236}">
                <a16:creationId xmlns:a16="http://schemas.microsoft.com/office/drawing/2014/main" id="{E6ABB4F9-7E60-4BA9-AD70-F4F7EB8CCC0D}"/>
              </a:ext>
            </a:extLst>
          </p:cNvPr>
          <p:cNvSpPr/>
          <p:nvPr/>
        </p:nvSpPr>
        <p:spPr>
          <a:xfrm>
            <a:off x="6827902"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8181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524;p17">
            <a:extLst>
              <a:ext uri="{FF2B5EF4-FFF2-40B4-BE49-F238E27FC236}">
                <a16:creationId xmlns:a16="http://schemas.microsoft.com/office/drawing/2014/main" id="{D99DEB1D-1FA5-475A-86E3-5E1741194D69}"/>
              </a:ext>
            </a:extLst>
          </p:cNvPr>
          <p:cNvSpPr/>
          <p:nvPr/>
        </p:nvSpPr>
        <p:spPr>
          <a:xfrm>
            <a:off x="682529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525;p17">
            <a:extLst>
              <a:ext uri="{FF2B5EF4-FFF2-40B4-BE49-F238E27FC236}">
                <a16:creationId xmlns:a16="http://schemas.microsoft.com/office/drawing/2014/main" id="{ED59496C-DA88-4694-B547-96F9789EAF6C}"/>
              </a:ext>
            </a:extLst>
          </p:cNvPr>
          <p:cNvSpPr/>
          <p:nvPr/>
        </p:nvSpPr>
        <p:spPr>
          <a:xfrm>
            <a:off x="682268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526;p17">
            <a:extLst>
              <a:ext uri="{FF2B5EF4-FFF2-40B4-BE49-F238E27FC236}">
                <a16:creationId xmlns:a16="http://schemas.microsoft.com/office/drawing/2014/main" id="{13A7E7F7-CA84-4105-9306-49003FBFE900}"/>
              </a:ext>
            </a:extLst>
          </p:cNvPr>
          <p:cNvSpPr/>
          <p:nvPr/>
        </p:nvSpPr>
        <p:spPr>
          <a:xfrm>
            <a:off x="682008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8080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527;p17">
            <a:extLst>
              <a:ext uri="{FF2B5EF4-FFF2-40B4-BE49-F238E27FC236}">
                <a16:creationId xmlns:a16="http://schemas.microsoft.com/office/drawing/2014/main" id="{00DC953B-4212-4745-BB64-841255D62742}"/>
              </a:ext>
            </a:extLst>
          </p:cNvPr>
          <p:cNvSpPr/>
          <p:nvPr/>
        </p:nvSpPr>
        <p:spPr>
          <a:xfrm>
            <a:off x="6817474"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F7F7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528;p17">
            <a:extLst>
              <a:ext uri="{FF2B5EF4-FFF2-40B4-BE49-F238E27FC236}">
                <a16:creationId xmlns:a16="http://schemas.microsoft.com/office/drawing/2014/main" id="{91230872-13AB-41BC-B25A-83C776E88EE2}"/>
              </a:ext>
            </a:extLst>
          </p:cNvPr>
          <p:cNvSpPr/>
          <p:nvPr/>
        </p:nvSpPr>
        <p:spPr>
          <a:xfrm>
            <a:off x="681495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529;p17">
            <a:extLst>
              <a:ext uri="{FF2B5EF4-FFF2-40B4-BE49-F238E27FC236}">
                <a16:creationId xmlns:a16="http://schemas.microsoft.com/office/drawing/2014/main" id="{ECDD9B61-EB1B-4696-86CD-9FEEE3FC161F}"/>
              </a:ext>
            </a:extLst>
          </p:cNvPr>
          <p:cNvSpPr/>
          <p:nvPr/>
        </p:nvSpPr>
        <p:spPr>
          <a:xfrm>
            <a:off x="6812349"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E7E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530;p17">
            <a:extLst>
              <a:ext uri="{FF2B5EF4-FFF2-40B4-BE49-F238E27FC236}">
                <a16:creationId xmlns:a16="http://schemas.microsoft.com/office/drawing/2014/main" id="{4A7DD98E-B12C-4FFD-8246-3B41E30AF140}"/>
              </a:ext>
            </a:extLst>
          </p:cNvPr>
          <p:cNvSpPr/>
          <p:nvPr/>
        </p:nvSpPr>
        <p:spPr>
          <a:xfrm>
            <a:off x="6809652" y="5689946"/>
            <a:ext cx="2787" cy="102900"/>
          </a:xfrm>
          <a:custGeom>
            <a:avLst/>
            <a:gdLst/>
            <a:ahLst/>
            <a:cxnLst/>
            <a:rect l="l" t="t" r="r" b="b"/>
            <a:pathLst>
              <a:path w="31" h="1166" extrusionOk="0">
                <a:moveTo>
                  <a:pt x="1" y="1"/>
                </a:moveTo>
                <a:lnTo>
                  <a:pt x="1" y="1165"/>
                </a:lnTo>
                <a:lnTo>
                  <a:pt x="31" y="1165"/>
                </a:lnTo>
                <a:lnTo>
                  <a:pt x="31" y="1"/>
                </a:lnTo>
                <a:close/>
              </a:path>
            </a:pathLst>
          </a:custGeom>
          <a:solidFill>
            <a:srgbClr val="7D7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531;p17">
            <a:extLst>
              <a:ext uri="{FF2B5EF4-FFF2-40B4-BE49-F238E27FC236}">
                <a16:creationId xmlns:a16="http://schemas.microsoft.com/office/drawing/2014/main" id="{2EEBFEFD-6A2B-4143-A5FC-9C01EB95FF73}"/>
              </a:ext>
            </a:extLst>
          </p:cNvPr>
          <p:cNvSpPr/>
          <p:nvPr/>
        </p:nvSpPr>
        <p:spPr>
          <a:xfrm>
            <a:off x="6807135"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532;p17">
            <a:extLst>
              <a:ext uri="{FF2B5EF4-FFF2-40B4-BE49-F238E27FC236}">
                <a16:creationId xmlns:a16="http://schemas.microsoft.com/office/drawing/2014/main" id="{B05AC602-8F09-4134-B8E4-819D023332CF}"/>
              </a:ext>
            </a:extLst>
          </p:cNvPr>
          <p:cNvSpPr/>
          <p:nvPr/>
        </p:nvSpPr>
        <p:spPr>
          <a:xfrm>
            <a:off x="6804528"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C7C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533;p17">
            <a:extLst>
              <a:ext uri="{FF2B5EF4-FFF2-40B4-BE49-F238E27FC236}">
                <a16:creationId xmlns:a16="http://schemas.microsoft.com/office/drawing/2014/main" id="{5312E362-F90C-4AC0-8742-884072498CEB}"/>
              </a:ext>
            </a:extLst>
          </p:cNvPr>
          <p:cNvSpPr/>
          <p:nvPr/>
        </p:nvSpPr>
        <p:spPr>
          <a:xfrm>
            <a:off x="6801921"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B7B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534;p17">
            <a:extLst>
              <a:ext uri="{FF2B5EF4-FFF2-40B4-BE49-F238E27FC236}">
                <a16:creationId xmlns:a16="http://schemas.microsoft.com/office/drawing/2014/main" id="{F4FA1DD1-7795-449A-A97A-F7EFECE17A57}"/>
              </a:ext>
            </a:extLst>
          </p:cNvPr>
          <p:cNvSpPr/>
          <p:nvPr/>
        </p:nvSpPr>
        <p:spPr>
          <a:xfrm>
            <a:off x="6799404"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535;p17">
            <a:extLst>
              <a:ext uri="{FF2B5EF4-FFF2-40B4-BE49-F238E27FC236}">
                <a16:creationId xmlns:a16="http://schemas.microsoft.com/office/drawing/2014/main" id="{D3776423-D71F-48C7-B0A4-645AECD41650}"/>
              </a:ext>
            </a:extLst>
          </p:cNvPr>
          <p:cNvSpPr/>
          <p:nvPr/>
        </p:nvSpPr>
        <p:spPr>
          <a:xfrm>
            <a:off x="679679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A7A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536;p17">
            <a:extLst>
              <a:ext uri="{FF2B5EF4-FFF2-40B4-BE49-F238E27FC236}">
                <a16:creationId xmlns:a16="http://schemas.microsoft.com/office/drawing/2014/main" id="{944EE50F-174E-4E66-BE2E-43ABC0077DD8}"/>
              </a:ext>
            </a:extLst>
          </p:cNvPr>
          <p:cNvSpPr/>
          <p:nvPr/>
        </p:nvSpPr>
        <p:spPr>
          <a:xfrm>
            <a:off x="679418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979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537;p17">
            <a:extLst>
              <a:ext uri="{FF2B5EF4-FFF2-40B4-BE49-F238E27FC236}">
                <a16:creationId xmlns:a16="http://schemas.microsoft.com/office/drawing/2014/main" id="{B9084EBA-5CEA-4686-BF23-D66559DED28D}"/>
              </a:ext>
            </a:extLst>
          </p:cNvPr>
          <p:cNvSpPr/>
          <p:nvPr/>
        </p:nvSpPr>
        <p:spPr>
          <a:xfrm>
            <a:off x="679167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538;p17">
            <a:extLst>
              <a:ext uri="{FF2B5EF4-FFF2-40B4-BE49-F238E27FC236}">
                <a16:creationId xmlns:a16="http://schemas.microsoft.com/office/drawing/2014/main" id="{4FCB78AB-082B-4AF7-B59F-038FC7D25DCB}"/>
              </a:ext>
            </a:extLst>
          </p:cNvPr>
          <p:cNvSpPr/>
          <p:nvPr/>
        </p:nvSpPr>
        <p:spPr>
          <a:xfrm>
            <a:off x="6788975"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7878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539;p17">
            <a:extLst>
              <a:ext uri="{FF2B5EF4-FFF2-40B4-BE49-F238E27FC236}">
                <a16:creationId xmlns:a16="http://schemas.microsoft.com/office/drawing/2014/main" id="{CF6789F7-13AA-4B58-A963-CB7A9157E3D2}"/>
              </a:ext>
            </a:extLst>
          </p:cNvPr>
          <p:cNvSpPr/>
          <p:nvPr/>
        </p:nvSpPr>
        <p:spPr>
          <a:xfrm>
            <a:off x="6786458"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540;p17">
            <a:extLst>
              <a:ext uri="{FF2B5EF4-FFF2-40B4-BE49-F238E27FC236}">
                <a16:creationId xmlns:a16="http://schemas.microsoft.com/office/drawing/2014/main" id="{4ABD1702-21C5-4ECD-A62C-72C54F9AC876}"/>
              </a:ext>
            </a:extLst>
          </p:cNvPr>
          <p:cNvSpPr/>
          <p:nvPr/>
        </p:nvSpPr>
        <p:spPr>
          <a:xfrm>
            <a:off x="6783851"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7777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541;p17">
            <a:extLst>
              <a:ext uri="{FF2B5EF4-FFF2-40B4-BE49-F238E27FC236}">
                <a16:creationId xmlns:a16="http://schemas.microsoft.com/office/drawing/2014/main" id="{1163FD2F-E8E3-4C56-9F0B-E70BDBD057BD}"/>
              </a:ext>
            </a:extLst>
          </p:cNvPr>
          <p:cNvSpPr/>
          <p:nvPr/>
        </p:nvSpPr>
        <p:spPr>
          <a:xfrm>
            <a:off x="6781244"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542;p17">
            <a:extLst>
              <a:ext uri="{FF2B5EF4-FFF2-40B4-BE49-F238E27FC236}">
                <a16:creationId xmlns:a16="http://schemas.microsoft.com/office/drawing/2014/main" id="{8BCF3A7F-0D33-4E28-BB9E-28E2100850D1}"/>
              </a:ext>
            </a:extLst>
          </p:cNvPr>
          <p:cNvSpPr/>
          <p:nvPr/>
        </p:nvSpPr>
        <p:spPr>
          <a:xfrm>
            <a:off x="6778726"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676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543;p17">
            <a:extLst>
              <a:ext uri="{FF2B5EF4-FFF2-40B4-BE49-F238E27FC236}">
                <a16:creationId xmlns:a16="http://schemas.microsoft.com/office/drawing/2014/main" id="{208E5851-49D6-4D73-BD5B-AFAFDEA6CD35}"/>
              </a:ext>
            </a:extLst>
          </p:cNvPr>
          <p:cNvSpPr/>
          <p:nvPr/>
        </p:nvSpPr>
        <p:spPr>
          <a:xfrm>
            <a:off x="6776119"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544;p17">
            <a:extLst>
              <a:ext uri="{FF2B5EF4-FFF2-40B4-BE49-F238E27FC236}">
                <a16:creationId xmlns:a16="http://schemas.microsoft.com/office/drawing/2014/main" id="{699A4A5C-451A-41E7-95D8-3E18A76942A9}"/>
              </a:ext>
            </a:extLst>
          </p:cNvPr>
          <p:cNvSpPr/>
          <p:nvPr/>
        </p:nvSpPr>
        <p:spPr>
          <a:xfrm>
            <a:off x="6773512"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575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545;p17">
            <a:extLst>
              <a:ext uri="{FF2B5EF4-FFF2-40B4-BE49-F238E27FC236}">
                <a16:creationId xmlns:a16="http://schemas.microsoft.com/office/drawing/2014/main" id="{9159C86B-81DB-40E1-AA94-6033C2874192}"/>
              </a:ext>
            </a:extLst>
          </p:cNvPr>
          <p:cNvSpPr/>
          <p:nvPr/>
        </p:nvSpPr>
        <p:spPr>
          <a:xfrm>
            <a:off x="6770905" y="5689946"/>
            <a:ext cx="2697" cy="102900"/>
          </a:xfrm>
          <a:custGeom>
            <a:avLst/>
            <a:gdLst/>
            <a:ahLst/>
            <a:cxnLst/>
            <a:rect l="l" t="t" r="r" b="b"/>
            <a:pathLst>
              <a:path w="30" h="1166" extrusionOk="0">
                <a:moveTo>
                  <a:pt x="0" y="1"/>
                </a:moveTo>
                <a:lnTo>
                  <a:pt x="0" y="1165"/>
                </a:lnTo>
                <a:lnTo>
                  <a:pt x="30" y="1165"/>
                </a:lnTo>
                <a:lnTo>
                  <a:pt x="30"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546;p17">
            <a:extLst>
              <a:ext uri="{FF2B5EF4-FFF2-40B4-BE49-F238E27FC236}">
                <a16:creationId xmlns:a16="http://schemas.microsoft.com/office/drawing/2014/main" id="{281F0BD9-3970-411A-A8B0-179E940A6FA7}"/>
              </a:ext>
            </a:extLst>
          </p:cNvPr>
          <p:cNvSpPr/>
          <p:nvPr/>
        </p:nvSpPr>
        <p:spPr>
          <a:xfrm>
            <a:off x="6768298" y="5689946"/>
            <a:ext cx="2697" cy="102900"/>
          </a:xfrm>
          <a:custGeom>
            <a:avLst/>
            <a:gdLst/>
            <a:ahLst/>
            <a:cxnLst/>
            <a:rect l="l" t="t" r="r" b="b"/>
            <a:pathLst>
              <a:path w="30" h="1166" extrusionOk="0">
                <a:moveTo>
                  <a:pt x="0" y="1"/>
                </a:moveTo>
                <a:lnTo>
                  <a:pt x="0" y="1165"/>
                </a:lnTo>
                <a:lnTo>
                  <a:pt x="29" y="1165"/>
                </a:lnTo>
                <a:lnTo>
                  <a:pt x="29" y="1"/>
                </a:lnTo>
                <a:close/>
              </a:path>
            </a:pathLst>
          </a:custGeom>
          <a:solidFill>
            <a:srgbClr val="7474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547;p17">
            <a:extLst>
              <a:ext uri="{FF2B5EF4-FFF2-40B4-BE49-F238E27FC236}">
                <a16:creationId xmlns:a16="http://schemas.microsoft.com/office/drawing/2014/main" id="{2BB9ED1F-A561-4BE6-A9D0-FCEEED37E627}"/>
              </a:ext>
            </a:extLst>
          </p:cNvPr>
          <p:cNvSpPr/>
          <p:nvPr/>
        </p:nvSpPr>
        <p:spPr>
          <a:xfrm>
            <a:off x="6765691"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548;p17">
            <a:extLst>
              <a:ext uri="{FF2B5EF4-FFF2-40B4-BE49-F238E27FC236}">
                <a16:creationId xmlns:a16="http://schemas.microsoft.com/office/drawing/2014/main" id="{B256C5D4-F72D-41BB-8D55-B011C4502CEE}"/>
              </a:ext>
            </a:extLst>
          </p:cNvPr>
          <p:cNvSpPr/>
          <p:nvPr/>
        </p:nvSpPr>
        <p:spPr>
          <a:xfrm>
            <a:off x="6763173"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373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549;p17">
            <a:extLst>
              <a:ext uri="{FF2B5EF4-FFF2-40B4-BE49-F238E27FC236}">
                <a16:creationId xmlns:a16="http://schemas.microsoft.com/office/drawing/2014/main" id="{C895E8F0-5F93-4BBE-9A2C-C6843C7A4A7B}"/>
              </a:ext>
            </a:extLst>
          </p:cNvPr>
          <p:cNvSpPr/>
          <p:nvPr/>
        </p:nvSpPr>
        <p:spPr>
          <a:xfrm>
            <a:off x="6760566"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550;p17">
            <a:extLst>
              <a:ext uri="{FF2B5EF4-FFF2-40B4-BE49-F238E27FC236}">
                <a16:creationId xmlns:a16="http://schemas.microsoft.com/office/drawing/2014/main" id="{F305625C-EEEB-4511-80BD-F37F9AC6FDB8}"/>
              </a:ext>
            </a:extLst>
          </p:cNvPr>
          <p:cNvSpPr/>
          <p:nvPr/>
        </p:nvSpPr>
        <p:spPr>
          <a:xfrm>
            <a:off x="6757959"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551;p17">
            <a:extLst>
              <a:ext uri="{FF2B5EF4-FFF2-40B4-BE49-F238E27FC236}">
                <a16:creationId xmlns:a16="http://schemas.microsoft.com/office/drawing/2014/main" id="{883D72DA-3460-4C72-BCD9-3B1DE4C3999A}"/>
              </a:ext>
            </a:extLst>
          </p:cNvPr>
          <p:cNvSpPr/>
          <p:nvPr/>
        </p:nvSpPr>
        <p:spPr>
          <a:xfrm>
            <a:off x="6755352"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272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552;p17">
            <a:extLst>
              <a:ext uri="{FF2B5EF4-FFF2-40B4-BE49-F238E27FC236}">
                <a16:creationId xmlns:a16="http://schemas.microsoft.com/office/drawing/2014/main" id="{0D6C0936-BF0F-4A3D-90F0-EF8F7AA741BD}"/>
              </a:ext>
            </a:extLst>
          </p:cNvPr>
          <p:cNvSpPr/>
          <p:nvPr/>
        </p:nvSpPr>
        <p:spPr>
          <a:xfrm>
            <a:off x="6752745"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553;p17">
            <a:extLst>
              <a:ext uri="{FF2B5EF4-FFF2-40B4-BE49-F238E27FC236}">
                <a16:creationId xmlns:a16="http://schemas.microsoft.com/office/drawing/2014/main" id="{63DA3EC0-D6AD-480B-B87D-8585CDDE48DE}"/>
              </a:ext>
            </a:extLst>
          </p:cNvPr>
          <p:cNvSpPr/>
          <p:nvPr/>
        </p:nvSpPr>
        <p:spPr>
          <a:xfrm>
            <a:off x="6750138"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554;p17">
            <a:extLst>
              <a:ext uri="{FF2B5EF4-FFF2-40B4-BE49-F238E27FC236}">
                <a16:creationId xmlns:a16="http://schemas.microsoft.com/office/drawing/2014/main" id="{2827D1A9-4F3F-49B5-AE45-2AF5E97DFB4B}"/>
              </a:ext>
            </a:extLst>
          </p:cNvPr>
          <p:cNvSpPr/>
          <p:nvPr/>
        </p:nvSpPr>
        <p:spPr>
          <a:xfrm>
            <a:off x="6747620"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171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555;p17">
            <a:extLst>
              <a:ext uri="{FF2B5EF4-FFF2-40B4-BE49-F238E27FC236}">
                <a16:creationId xmlns:a16="http://schemas.microsoft.com/office/drawing/2014/main" id="{136E9D2D-C1CB-4489-92EE-C01D84646B13}"/>
              </a:ext>
            </a:extLst>
          </p:cNvPr>
          <p:cNvSpPr/>
          <p:nvPr/>
        </p:nvSpPr>
        <p:spPr>
          <a:xfrm>
            <a:off x="6745013" y="5689946"/>
            <a:ext cx="2697" cy="102900"/>
          </a:xfrm>
          <a:custGeom>
            <a:avLst/>
            <a:gdLst/>
            <a:ahLst/>
            <a:cxnLst/>
            <a:rect l="l" t="t" r="r" b="b"/>
            <a:pathLst>
              <a:path w="30" h="1166" extrusionOk="0">
                <a:moveTo>
                  <a:pt x="1" y="1"/>
                </a:moveTo>
                <a:lnTo>
                  <a:pt x="1" y="1165"/>
                </a:lnTo>
                <a:lnTo>
                  <a:pt x="29" y="1165"/>
                </a:lnTo>
                <a:lnTo>
                  <a:pt x="29"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556;p17">
            <a:extLst>
              <a:ext uri="{FF2B5EF4-FFF2-40B4-BE49-F238E27FC236}">
                <a16:creationId xmlns:a16="http://schemas.microsoft.com/office/drawing/2014/main" id="{CC814FB2-7245-4CF4-9EB9-5ADF251BE7E0}"/>
              </a:ext>
            </a:extLst>
          </p:cNvPr>
          <p:cNvSpPr/>
          <p:nvPr/>
        </p:nvSpPr>
        <p:spPr>
          <a:xfrm>
            <a:off x="6742406" y="5689946"/>
            <a:ext cx="2697" cy="102900"/>
          </a:xfrm>
          <a:custGeom>
            <a:avLst/>
            <a:gdLst/>
            <a:ahLst/>
            <a:cxnLst/>
            <a:rect l="l" t="t" r="r" b="b"/>
            <a:pathLst>
              <a:path w="30" h="1166" extrusionOk="0">
                <a:moveTo>
                  <a:pt x="1" y="1"/>
                </a:moveTo>
                <a:lnTo>
                  <a:pt x="1" y="1165"/>
                </a:lnTo>
                <a:lnTo>
                  <a:pt x="30" y="1165"/>
                </a:lnTo>
                <a:lnTo>
                  <a:pt x="30"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557;p17">
            <a:extLst>
              <a:ext uri="{FF2B5EF4-FFF2-40B4-BE49-F238E27FC236}">
                <a16:creationId xmlns:a16="http://schemas.microsoft.com/office/drawing/2014/main" id="{8226C4EE-74D1-45CD-995C-C907854BCF64}"/>
              </a:ext>
            </a:extLst>
          </p:cNvPr>
          <p:cNvSpPr/>
          <p:nvPr/>
        </p:nvSpPr>
        <p:spPr>
          <a:xfrm>
            <a:off x="6739889" y="5689946"/>
            <a:ext cx="2607" cy="102900"/>
          </a:xfrm>
          <a:custGeom>
            <a:avLst/>
            <a:gdLst/>
            <a:ahLst/>
            <a:cxnLst/>
            <a:rect l="l" t="t" r="r" b="b"/>
            <a:pathLst>
              <a:path w="29" h="1166" extrusionOk="0">
                <a:moveTo>
                  <a:pt x="0" y="1"/>
                </a:moveTo>
                <a:lnTo>
                  <a:pt x="0" y="1165"/>
                </a:lnTo>
                <a:lnTo>
                  <a:pt x="29" y="1165"/>
                </a:lnTo>
                <a:lnTo>
                  <a:pt x="29"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558;p17">
            <a:extLst>
              <a:ext uri="{FF2B5EF4-FFF2-40B4-BE49-F238E27FC236}">
                <a16:creationId xmlns:a16="http://schemas.microsoft.com/office/drawing/2014/main" id="{F69F40C0-4241-4B98-8AC2-40A56645A6BE}"/>
              </a:ext>
            </a:extLst>
          </p:cNvPr>
          <p:cNvSpPr/>
          <p:nvPr/>
        </p:nvSpPr>
        <p:spPr>
          <a:xfrm>
            <a:off x="6737192" y="5689946"/>
            <a:ext cx="2787" cy="102900"/>
          </a:xfrm>
          <a:custGeom>
            <a:avLst/>
            <a:gdLst/>
            <a:ahLst/>
            <a:cxnLst/>
            <a:rect l="l" t="t" r="r" b="b"/>
            <a:pathLst>
              <a:path w="31" h="1166" extrusionOk="0">
                <a:moveTo>
                  <a:pt x="1" y="1"/>
                </a:moveTo>
                <a:lnTo>
                  <a:pt x="1" y="1165"/>
                </a:lnTo>
                <a:lnTo>
                  <a:pt x="30" y="1165"/>
                </a:lnTo>
                <a:lnTo>
                  <a:pt x="30" y="1"/>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559;p17">
            <a:extLst>
              <a:ext uri="{FF2B5EF4-FFF2-40B4-BE49-F238E27FC236}">
                <a16:creationId xmlns:a16="http://schemas.microsoft.com/office/drawing/2014/main" id="{E3FA50CD-046B-4281-B283-B6F5F254D058}"/>
              </a:ext>
            </a:extLst>
          </p:cNvPr>
          <p:cNvSpPr/>
          <p:nvPr/>
        </p:nvSpPr>
        <p:spPr>
          <a:xfrm>
            <a:off x="6737192" y="5689946"/>
            <a:ext cx="90" cy="102900"/>
          </a:xfrm>
          <a:custGeom>
            <a:avLst/>
            <a:gdLst/>
            <a:ahLst/>
            <a:cxnLst/>
            <a:rect l="l" t="t" r="r" b="b"/>
            <a:pathLst>
              <a:path w="1" h="1166" extrusionOk="0">
                <a:moveTo>
                  <a:pt x="1" y="1"/>
                </a:moveTo>
                <a:lnTo>
                  <a:pt x="1" y="1165"/>
                </a:lnTo>
                <a:close/>
              </a:path>
            </a:pathLst>
          </a:custGeom>
          <a:solidFill>
            <a:srgbClr val="70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Imagen 10">
            <a:extLst>
              <a:ext uri="{FF2B5EF4-FFF2-40B4-BE49-F238E27FC236}">
                <a16:creationId xmlns:a16="http://schemas.microsoft.com/office/drawing/2014/main" id="{6EE2F592-8010-4234-B7FE-A239EBE7C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287" y="2955131"/>
            <a:ext cx="4490831" cy="2338923"/>
          </a:xfrm>
          <a:prstGeom prst="rect">
            <a:avLst/>
          </a:prstGeom>
        </p:spPr>
      </p:pic>
      <p:pic>
        <p:nvPicPr>
          <p:cNvPr id="14" name="Imagen 13">
            <a:extLst>
              <a:ext uri="{FF2B5EF4-FFF2-40B4-BE49-F238E27FC236}">
                <a16:creationId xmlns:a16="http://schemas.microsoft.com/office/drawing/2014/main" id="{05F6A737-8F0F-4DF5-95CC-315E9038B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433" y="2529348"/>
            <a:ext cx="4510552" cy="360786"/>
          </a:xfrm>
          <a:prstGeom prst="rect">
            <a:avLst/>
          </a:prstGeom>
        </p:spPr>
      </p:pic>
      <p:sp>
        <p:nvSpPr>
          <p:cNvPr id="1409" name="Elipse 1408">
            <a:extLst>
              <a:ext uri="{FF2B5EF4-FFF2-40B4-BE49-F238E27FC236}">
                <a16:creationId xmlns:a16="http://schemas.microsoft.com/office/drawing/2014/main" id="{5520721F-6A74-4F1F-879D-4679D7364B07}"/>
              </a:ext>
            </a:extLst>
          </p:cNvPr>
          <p:cNvSpPr/>
          <p:nvPr/>
        </p:nvSpPr>
        <p:spPr>
          <a:xfrm>
            <a:off x="6096000" y="2001274"/>
            <a:ext cx="4837197" cy="4700631"/>
          </a:xfrm>
          <a:prstGeom prst="ellipse">
            <a:avLst/>
          </a:prstGeom>
          <a:blipFill>
            <a:blip r:embed="rId4" cstate="email">
              <a:extLst>
                <a:ext uri="{28A0092B-C50C-407E-A947-70E740481C1C}">
                  <a14:useLocalDpi xmlns:a14="http://schemas.microsoft.com/office/drawing/2010/main"/>
                </a:ext>
              </a:extLst>
            </a:blip>
            <a:stretch>
              <a:fillRect/>
            </a:stretch>
          </a:blip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0" name="Flecha: a la derecha 1409">
            <a:extLst>
              <a:ext uri="{FF2B5EF4-FFF2-40B4-BE49-F238E27FC236}">
                <a16:creationId xmlns:a16="http://schemas.microsoft.com/office/drawing/2014/main" id="{1D072E1C-D131-4FC2-9208-9146C542E58F}"/>
              </a:ext>
            </a:extLst>
          </p:cNvPr>
          <p:cNvSpPr/>
          <p:nvPr/>
        </p:nvSpPr>
        <p:spPr>
          <a:xfrm rot="14153706">
            <a:off x="10150085" y="4336684"/>
            <a:ext cx="1127051" cy="1267970"/>
          </a:xfrm>
          <a:prstGeom prst="rightArrow">
            <a:avLst/>
          </a:prstGeom>
          <a:solidFill>
            <a:schemeClr val="bg1"/>
          </a:solidFill>
          <a:ln w="34925"/>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1" name="Triángulo isósceles 1410">
            <a:extLst>
              <a:ext uri="{FF2B5EF4-FFF2-40B4-BE49-F238E27FC236}">
                <a16:creationId xmlns:a16="http://schemas.microsoft.com/office/drawing/2014/main" id="{3ACE02C4-1E5B-4592-A75A-2372BC0A756D}"/>
              </a:ext>
            </a:extLst>
          </p:cNvPr>
          <p:cNvSpPr/>
          <p:nvPr/>
        </p:nvSpPr>
        <p:spPr>
          <a:xfrm rot="14033640">
            <a:off x="10652458" y="3993448"/>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2" name="Triángulo isósceles 1411">
            <a:extLst>
              <a:ext uri="{FF2B5EF4-FFF2-40B4-BE49-F238E27FC236}">
                <a16:creationId xmlns:a16="http://schemas.microsoft.com/office/drawing/2014/main" id="{3986268D-6EDB-4FDF-8A74-34EA5600BA70}"/>
              </a:ext>
            </a:extLst>
          </p:cNvPr>
          <p:cNvSpPr/>
          <p:nvPr/>
        </p:nvSpPr>
        <p:spPr>
          <a:xfrm rot="15830821">
            <a:off x="10709163" y="4156481"/>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3" name="Triángulo isósceles 1412">
            <a:extLst>
              <a:ext uri="{FF2B5EF4-FFF2-40B4-BE49-F238E27FC236}">
                <a16:creationId xmlns:a16="http://schemas.microsoft.com/office/drawing/2014/main" id="{E796E360-746C-4350-BD26-1339F33C4A64}"/>
              </a:ext>
            </a:extLst>
          </p:cNvPr>
          <p:cNvSpPr/>
          <p:nvPr/>
        </p:nvSpPr>
        <p:spPr>
          <a:xfrm rot="2459100">
            <a:off x="9936531" y="4638490"/>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4" name="Triángulo isósceles 1413">
            <a:extLst>
              <a:ext uri="{FF2B5EF4-FFF2-40B4-BE49-F238E27FC236}">
                <a16:creationId xmlns:a16="http://schemas.microsoft.com/office/drawing/2014/main" id="{BA078BBE-D9AB-49A8-9DBB-B532BFB4388E}"/>
              </a:ext>
            </a:extLst>
          </p:cNvPr>
          <p:cNvSpPr/>
          <p:nvPr/>
        </p:nvSpPr>
        <p:spPr>
          <a:xfrm rot="4066093">
            <a:off x="9769954" y="4471913"/>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5" name="Triángulo isósceles 1414">
            <a:extLst>
              <a:ext uri="{FF2B5EF4-FFF2-40B4-BE49-F238E27FC236}">
                <a16:creationId xmlns:a16="http://schemas.microsoft.com/office/drawing/2014/main" id="{35ED7ECE-4401-488A-B651-BD698C9B2109}"/>
              </a:ext>
            </a:extLst>
          </p:cNvPr>
          <p:cNvSpPr/>
          <p:nvPr/>
        </p:nvSpPr>
        <p:spPr>
          <a:xfrm rot="15732995">
            <a:off x="10804858" y="4092686"/>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6" name="Triángulo isósceles 1415">
            <a:extLst>
              <a:ext uri="{FF2B5EF4-FFF2-40B4-BE49-F238E27FC236}">
                <a16:creationId xmlns:a16="http://schemas.microsoft.com/office/drawing/2014/main" id="{17FCB0FC-9316-4E99-873A-D1FB105D4369}"/>
              </a:ext>
            </a:extLst>
          </p:cNvPr>
          <p:cNvSpPr/>
          <p:nvPr/>
        </p:nvSpPr>
        <p:spPr>
          <a:xfrm rot="13837037">
            <a:off x="10648913" y="3920633"/>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7" name="Triángulo isósceles 1416">
            <a:extLst>
              <a:ext uri="{FF2B5EF4-FFF2-40B4-BE49-F238E27FC236}">
                <a16:creationId xmlns:a16="http://schemas.microsoft.com/office/drawing/2014/main" id="{E47F046F-86DC-4CCA-B70C-473F2B093BA4}"/>
              </a:ext>
            </a:extLst>
          </p:cNvPr>
          <p:cNvSpPr/>
          <p:nvPr/>
        </p:nvSpPr>
        <p:spPr>
          <a:xfrm rot="2545866">
            <a:off x="9855017" y="4625928"/>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8" name="Triángulo isósceles 1417">
            <a:extLst>
              <a:ext uri="{FF2B5EF4-FFF2-40B4-BE49-F238E27FC236}">
                <a16:creationId xmlns:a16="http://schemas.microsoft.com/office/drawing/2014/main" id="{E2F27F4D-9DB9-444B-B6BE-E674890BE9A0}"/>
              </a:ext>
            </a:extLst>
          </p:cNvPr>
          <p:cNvSpPr/>
          <p:nvPr/>
        </p:nvSpPr>
        <p:spPr>
          <a:xfrm rot="4629724">
            <a:off x="9730970" y="4363657"/>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19" name="Triángulo isósceles 1418">
            <a:extLst>
              <a:ext uri="{FF2B5EF4-FFF2-40B4-BE49-F238E27FC236}">
                <a16:creationId xmlns:a16="http://schemas.microsoft.com/office/drawing/2014/main" id="{D6783AC7-D900-4400-8147-C24A75DF0A77}"/>
              </a:ext>
            </a:extLst>
          </p:cNvPr>
          <p:cNvSpPr/>
          <p:nvPr/>
        </p:nvSpPr>
        <p:spPr>
          <a:xfrm rot="10950085">
            <a:off x="10181080" y="3660294"/>
            <a:ext cx="242995" cy="473402"/>
          </a:xfrm>
          <a:prstGeom prst="triangle">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0" name="Triángulo isósceles 1419">
            <a:extLst>
              <a:ext uri="{FF2B5EF4-FFF2-40B4-BE49-F238E27FC236}">
                <a16:creationId xmlns:a16="http://schemas.microsoft.com/office/drawing/2014/main" id="{4B90480A-2719-49B0-89A5-74A326699AD1}"/>
              </a:ext>
            </a:extLst>
          </p:cNvPr>
          <p:cNvSpPr/>
          <p:nvPr/>
        </p:nvSpPr>
        <p:spPr>
          <a:xfrm rot="10852259">
            <a:off x="10276775" y="3596499"/>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1" name="Triángulo isósceles 1420">
            <a:extLst>
              <a:ext uri="{FF2B5EF4-FFF2-40B4-BE49-F238E27FC236}">
                <a16:creationId xmlns:a16="http://schemas.microsoft.com/office/drawing/2014/main" id="{06383135-D132-4B60-8D15-8EF2E4C665A5}"/>
              </a:ext>
            </a:extLst>
          </p:cNvPr>
          <p:cNvSpPr/>
          <p:nvPr/>
        </p:nvSpPr>
        <p:spPr>
          <a:xfrm rot="8309331">
            <a:off x="9745145" y="3755989"/>
            <a:ext cx="242995" cy="473402"/>
          </a:xfrm>
          <a:prstGeom prst="triangl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2" name="Triángulo isósceles 1421">
            <a:extLst>
              <a:ext uri="{FF2B5EF4-FFF2-40B4-BE49-F238E27FC236}">
                <a16:creationId xmlns:a16="http://schemas.microsoft.com/office/drawing/2014/main" id="{7F1EFC23-533C-4F91-8670-1BC055030C86}"/>
              </a:ext>
            </a:extLst>
          </p:cNvPr>
          <p:cNvSpPr/>
          <p:nvPr/>
        </p:nvSpPr>
        <p:spPr>
          <a:xfrm rot="8211505">
            <a:off x="9840840" y="3692194"/>
            <a:ext cx="242995" cy="473402"/>
          </a:xfrm>
          <a:prstGeom prst="triangl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23" name="Google Shape;1641;p45">
            <a:extLst>
              <a:ext uri="{FF2B5EF4-FFF2-40B4-BE49-F238E27FC236}">
                <a16:creationId xmlns:a16="http://schemas.microsoft.com/office/drawing/2014/main" id="{A1FC5597-E02F-49A5-9427-1C7638E3806F}"/>
              </a:ext>
            </a:extLst>
          </p:cNvPr>
          <p:cNvSpPr txBox="1">
            <a:spLocks/>
          </p:cNvSpPr>
          <p:nvPr/>
        </p:nvSpPr>
        <p:spPr>
          <a:xfrm>
            <a:off x="1139671" y="1817224"/>
            <a:ext cx="2830369" cy="18002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Ingrese al portal de la SUNAT a </a:t>
            </a:r>
            <a:r>
              <a:rPr lang="es-ES" sz="1600" dirty="0">
                <a:latin typeface="Arial" panose="020B0604020202020204" pitchFamily="34" charset="0"/>
                <a:cs typeface="Arial" panose="020B0604020202020204" pitchFamily="34" charset="0"/>
                <a:hlinkClick r:id="rId5"/>
              </a:rPr>
              <a:t>www.sunat.gob.pe</a:t>
            </a:r>
            <a:r>
              <a:rPr lang="es-ES" sz="1600" dirty="0">
                <a:latin typeface="Arial" panose="020B0604020202020204" pitchFamily="34" charset="0"/>
                <a:cs typeface="Arial" panose="020B0604020202020204" pitchFamily="34" charset="0"/>
              </a:rPr>
              <a:t> y selecciones Operaciones en línea (SOL)</a:t>
            </a:r>
            <a:endParaRPr lang="es-419" sz="4000" i="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1A1E3D3-49FD-1C5E-AE24-50B0BE2373F1}"/>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67338865-5FDB-4781-A7D8-501F26B256E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735494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103516" y="419262"/>
            <a:ext cx="484435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Ingreso Módulo del RCE</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3CC20AEA-AB36-41AB-95D6-FB2FD02AB7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2179" y="2122931"/>
            <a:ext cx="2986407" cy="2301291"/>
          </a:xfrm>
          <a:prstGeom prst="rect">
            <a:avLst/>
          </a:prstGeom>
        </p:spPr>
      </p:pic>
      <p:pic>
        <p:nvPicPr>
          <p:cNvPr id="15" name="Imagen 14">
            <a:extLst>
              <a:ext uri="{FF2B5EF4-FFF2-40B4-BE49-F238E27FC236}">
                <a16:creationId xmlns:a16="http://schemas.microsoft.com/office/drawing/2014/main" id="{C708E32A-B360-4551-938D-591C129F6D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5682" y="2029049"/>
            <a:ext cx="3731457" cy="3121957"/>
          </a:xfrm>
          <a:prstGeom prst="rect">
            <a:avLst/>
          </a:prstGeom>
        </p:spPr>
      </p:pic>
      <p:sp>
        <p:nvSpPr>
          <p:cNvPr id="17" name="Flecha: a la derecha 16">
            <a:extLst>
              <a:ext uri="{FF2B5EF4-FFF2-40B4-BE49-F238E27FC236}">
                <a16:creationId xmlns:a16="http://schemas.microsoft.com/office/drawing/2014/main" id="{BE024BCF-4C98-4344-BB87-AD9312509025}"/>
              </a:ext>
            </a:extLst>
          </p:cNvPr>
          <p:cNvSpPr/>
          <p:nvPr/>
        </p:nvSpPr>
        <p:spPr>
          <a:xfrm>
            <a:off x="5848242" y="2656390"/>
            <a:ext cx="277859" cy="57180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1">
            <a:extLst>
              <a:ext uri="{FF2B5EF4-FFF2-40B4-BE49-F238E27FC236}">
                <a16:creationId xmlns:a16="http://schemas.microsoft.com/office/drawing/2014/main" id="{0F3328EA-6526-47A9-9F40-447843F09B2D}"/>
              </a:ext>
            </a:extLst>
          </p:cNvPr>
          <p:cNvSpPr/>
          <p:nvPr/>
        </p:nvSpPr>
        <p:spPr>
          <a:xfrm>
            <a:off x="8557790" y="4755490"/>
            <a:ext cx="1245668" cy="127537"/>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Flecha: a la derecha 17">
            <a:extLst>
              <a:ext uri="{FF2B5EF4-FFF2-40B4-BE49-F238E27FC236}">
                <a16:creationId xmlns:a16="http://schemas.microsoft.com/office/drawing/2014/main" id="{2191E609-9D36-4F08-BF5C-C4C2877F5BAE}"/>
              </a:ext>
            </a:extLst>
          </p:cNvPr>
          <p:cNvSpPr/>
          <p:nvPr/>
        </p:nvSpPr>
        <p:spPr>
          <a:xfrm>
            <a:off x="8386513" y="4729071"/>
            <a:ext cx="205265" cy="1974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2532179" y="4883027"/>
            <a:ext cx="4912420" cy="1155464"/>
          </a:xfrm>
          <a:prstGeom prst="rect">
            <a:avLst/>
          </a:prstGeom>
          <a:noFill/>
          <a:ln w="28575">
            <a:solidFill>
              <a:schemeClr val="accent1">
                <a:lumMod val="50000"/>
              </a:schemeClr>
            </a:solid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Para ingresar al Módulo del RCE es necesario el código de usuario y clave SOL, que permite el acceso a SUNAT Operaciones en Línea – SOL y luego se selecciona el SIRE – Registro de Compras Electrónico, opción Gestión de Compras</a:t>
            </a:r>
            <a:endParaRPr lang="es-419" sz="1400" dirty="0">
              <a:latin typeface="Arial" panose="020B0604020202020204" pitchFamily="34" charset="0"/>
              <a:cs typeface="Arial" panose="020B0604020202020204" pitchFamily="34" charset="0"/>
            </a:endParaRPr>
          </a:p>
        </p:txBody>
      </p:sp>
      <p:grpSp>
        <p:nvGrpSpPr>
          <p:cNvPr id="22" name="Google Shape;2020;p33">
            <a:extLst>
              <a:ext uri="{FF2B5EF4-FFF2-40B4-BE49-F238E27FC236}">
                <a16:creationId xmlns:a16="http://schemas.microsoft.com/office/drawing/2014/main" id="{2FC58D29-5207-D7B3-AAB7-B7DDF82AF78B}"/>
              </a:ext>
            </a:extLst>
          </p:cNvPr>
          <p:cNvGrpSpPr/>
          <p:nvPr/>
        </p:nvGrpSpPr>
        <p:grpSpPr>
          <a:xfrm>
            <a:off x="1077942" y="1509779"/>
            <a:ext cx="10326177" cy="5279209"/>
            <a:chOff x="1177450" y="947810"/>
            <a:chExt cx="6173152" cy="2582240"/>
          </a:xfrm>
        </p:grpSpPr>
        <p:sp>
          <p:nvSpPr>
            <p:cNvPr id="23" name="Google Shape;2021;p33">
              <a:extLst>
                <a:ext uri="{FF2B5EF4-FFF2-40B4-BE49-F238E27FC236}">
                  <a16:creationId xmlns:a16="http://schemas.microsoft.com/office/drawing/2014/main" id="{058EA517-027C-DD3A-3831-CB775AF4219B}"/>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022;p33">
              <a:extLst>
                <a:ext uri="{FF2B5EF4-FFF2-40B4-BE49-F238E27FC236}">
                  <a16:creationId xmlns:a16="http://schemas.microsoft.com/office/drawing/2014/main" id="{5BF5F0C9-7D24-5DC7-B9F9-457D31163295}"/>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023;p33">
              <a:extLst>
                <a:ext uri="{FF2B5EF4-FFF2-40B4-BE49-F238E27FC236}">
                  <a16:creationId xmlns:a16="http://schemas.microsoft.com/office/drawing/2014/main" id="{663878F5-F244-210E-5519-0286404CC0B3}"/>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024;p33">
              <a:extLst>
                <a:ext uri="{FF2B5EF4-FFF2-40B4-BE49-F238E27FC236}">
                  <a16:creationId xmlns:a16="http://schemas.microsoft.com/office/drawing/2014/main" id="{565E405A-3178-FD09-3F38-B63938708D77}"/>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6EF5CBEB-C519-7C7C-607F-92F53FF28B5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31395EA5-DF68-F932-D6B4-7064FAFF67C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39201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966248" y="330850"/>
            <a:ext cx="484435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Módulo de Registro de Compras Electrónico</a:t>
            </a:r>
            <a:endParaRPr sz="1800" dirty="0">
              <a:solidFill>
                <a:schemeClr val="bg1"/>
              </a:solidFill>
              <a:latin typeface="Arial" panose="020B0604020202020204" pitchFamily="34" charset="0"/>
              <a:cs typeface="Arial" panose="020B0604020202020204" pitchFamily="34" charset="0"/>
            </a:endParaRPr>
          </a:p>
        </p:txBody>
      </p:sp>
      <p:sp>
        <p:nvSpPr>
          <p:cNvPr id="5" name="Google Shape;1912;p23">
            <a:extLst>
              <a:ext uri="{FF2B5EF4-FFF2-40B4-BE49-F238E27FC236}">
                <a16:creationId xmlns:a16="http://schemas.microsoft.com/office/drawing/2014/main" id="{702A606A-99FD-4853-A9E8-55209251BFE8}"/>
              </a:ext>
            </a:extLst>
          </p:cNvPr>
          <p:cNvSpPr/>
          <p:nvPr/>
        </p:nvSpPr>
        <p:spPr>
          <a:xfrm>
            <a:off x="6166410" y="1143247"/>
            <a:ext cx="101884" cy="94676"/>
          </a:xfrm>
          <a:custGeom>
            <a:avLst/>
            <a:gdLst/>
            <a:ahLst/>
            <a:cxnLst/>
            <a:rect l="l" t="t" r="r" b="b"/>
            <a:pathLst>
              <a:path w="528" h="528" extrusionOk="0">
                <a:moveTo>
                  <a:pt x="264" y="1"/>
                </a:moveTo>
                <a:cubicBezTo>
                  <a:pt x="118" y="1"/>
                  <a:pt x="1" y="119"/>
                  <a:pt x="1" y="264"/>
                </a:cubicBezTo>
                <a:cubicBezTo>
                  <a:pt x="1" y="409"/>
                  <a:pt x="118" y="528"/>
                  <a:pt x="264" y="528"/>
                </a:cubicBezTo>
                <a:cubicBezTo>
                  <a:pt x="409" y="528"/>
                  <a:pt x="528" y="409"/>
                  <a:pt x="528" y="264"/>
                </a:cubicBezTo>
                <a:cubicBezTo>
                  <a:pt x="528" y="119"/>
                  <a:pt x="409" y="1"/>
                  <a:pt x="264" y="1"/>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3167730" y="4676835"/>
            <a:ext cx="6201128" cy="741214"/>
          </a:xfrm>
          <a:prstGeom prst="rect">
            <a:avLst/>
          </a:prstGeom>
          <a:noFill/>
          <a:ln w="28575">
            <a:solidFill>
              <a:srgbClr val="002060"/>
            </a:solid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Luego de seleccionar el Registro de Compras, el sistema permite seleccionar el período (Año-Mes) y dar clic en </a:t>
            </a:r>
            <a:r>
              <a:rPr lang="es-ES" sz="1400" i="1" dirty="0">
                <a:latin typeface="Arial" panose="020B0604020202020204" pitchFamily="34" charset="0"/>
                <a:cs typeface="Arial" panose="020B0604020202020204" pitchFamily="34" charset="0"/>
              </a:rPr>
              <a:t>Aceptar. En esta pantalla, se muestran </a:t>
            </a:r>
            <a:r>
              <a:rPr lang="es-ES" sz="1400" dirty="0">
                <a:latin typeface="Arial" panose="020B0604020202020204" pitchFamily="34" charset="0"/>
                <a:cs typeface="Arial" panose="020B0604020202020204" pitchFamily="34" charset="0"/>
              </a:rPr>
              <a:t>la pestaña </a:t>
            </a:r>
            <a:r>
              <a:rPr lang="es-ES" sz="1400" i="1" dirty="0">
                <a:latin typeface="Arial" panose="020B0604020202020204" pitchFamily="34" charset="0"/>
                <a:cs typeface="Arial" panose="020B0604020202020204" pitchFamily="34" charset="0"/>
              </a:rPr>
              <a:t>Generación de Registro y la pestaña</a:t>
            </a:r>
            <a:r>
              <a:rPr lang="es-ES" sz="1400" dirty="0">
                <a:latin typeface="Arial" panose="020B0604020202020204" pitchFamily="34" charset="0"/>
                <a:cs typeface="Arial" panose="020B0604020202020204" pitchFamily="34" charset="0"/>
              </a:rPr>
              <a:t> </a:t>
            </a:r>
            <a:r>
              <a:rPr lang="es-ES" sz="1400" i="1" dirty="0">
                <a:latin typeface="Arial" panose="020B0604020202020204" pitchFamily="34" charset="0"/>
                <a:cs typeface="Arial" panose="020B0604020202020204" pitchFamily="34" charset="0"/>
              </a:rPr>
              <a:t>Información de Gestión.</a:t>
            </a:r>
            <a:endParaRPr lang="es-419" sz="1400" i="1" dirty="0">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6A75286D-21DD-46F7-9B69-F5A1E9332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8091" y="2646657"/>
            <a:ext cx="6668963" cy="1395102"/>
          </a:xfrm>
          <a:prstGeom prst="rect">
            <a:avLst/>
          </a:prstGeom>
        </p:spPr>
      </p:pic>
      <p:grpSp>
        <p:nvGrpSpPr>
          <p:cNvPr id="2" name="Google Shape;2020;p33">
            <a:extLst>
              <a:ext uri="{FF2B5EF4-FFF2-40B4-BE49-F238E27FC236}">
                <a16:creationId xmlns:a16="http://schemas.microsoft.com/office/drawing/2014/main" id="{8A5E3382-C003-6ECF-B85C-F5170751B41E}"/>
              </a:ext>
            </a:extLst>
          </p:cNvPr>
          <p:cNvGrpSpPr/>
          <p:nvPr/>
        </p:nvGrpSpPr>
        <p:grpSpPr>
          <a:xfrm>
            <a:off x="1671207" y="1439951"/>
            <a:ext cx="8945440" cy="5281880"/>
            <a:chOff x="1177450" y="947810"/>
            <a:chExt cx="6173152" cy="2582240"/>
          </a:xfrm>
        </p:grpSpPr>
        <p:sp>
          <p:nvSpPr>
            <p:cNvPr id="11" name="Google Shape;2021;p33">
              <a:extLst>
                <a:ext uri="{FF2B5EF4-FFF2-40B4-BE49-F238E27FC236}">
                  <a16:creationId xmlns:a16="http://schemas.microsoft.com/office/drawing/2014/main" id="{7E0AC07B-F0D9-2590-A143-EFF2940C27D0}"/>
                </a:ext>
              </a:extLst>
            </p:cNvPr>
            <p:cNvSpPr/>
            <p:nvPr/>
          </p:nvSpPr>
          <p:spPr>
            <a:xfrm>
              <a:off x="1682277" y="947810"/>
              <a:ext cx="5161606" cy="2410921"/>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2022;p33">
              <a:extLst>
                <a:ext uri="{FF2B5EF4-FFF2-40B4-BE49-F238E27FC236}">
                  <a16:creationId xmlns:a16="http://schemas.microsoft.com/office/drawing/2014/main" id="{A5065197-2B16-0FBE-C5D1-39D89521B916}"/>
                </a:ext>
              </a:extLst>
            </p:cNvPr>
            <p:cNvSpPr/>
            <p:nvPr/>
          </p:nvSpPr>
          <p:spPr>
            <a:xfrm>
              <a:off x="1177450" y="3434872"/>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023;p33">
              <a:extLst>
                <a:ext uri="{FF2B5EF4-FFF2-40B4-BE49-F238E27FC236}">
                  <a16:creationId xmlns:a16="http://schemas.microsoft.com/office/drawing/2014/main" id="{5610C042-2F5D-7E7D-6E46-0FEF4CF101D2}"/>
                </a:ext>
              </a:extLst>
            </p:cNvPr>
            <p:cNvSpPr/>
            <p:nvPr/>
          </p:nvSpPr>
          <p:spPr>
            <a:xfrm>
              <a:off x="1177450" y="3358731"/>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2024;p33">
              <a:extLst>
                <a:ext uri="{FF2B5EF4-FFF2-40B4-BE49-F238E27FC236}">
                  <a16:creationId xmlns:a16="http://schemas.microsoft.com/office/drawing/2014/main" id="{15D14411-5896-EFD9-7C58-CA9465BEED10}"/>
                </a:ext>
              </a:extLst>
            </p:cNvPr>
            <p:cNvSpPr/>
            <p:nvPr/>
          </p:nvSpPr>
          <p:spPr>
            <a:xfrm>
              <a:off x="3806350" y="3358731"/>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CuadroTexto 2">
            <a:extLst>
              <a:ext uri="{FF2B5EF4-FFF2-40B4-BE49-F238E27FC236}">
                <a16:creationId xmlns:a16="http://schemas.microsoft.com/office/drawing/2014/main" id="{A52F4557-B3CB-C0DA-B09F-6880D6187A0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F28C4993-C8FF-820A-E0C9-4D9BBA72BC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2323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316826" y="45161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Resumen de CP</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941701" y="5707234"/>
            <a:ext cx="7988761" cy="104405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Muestra el total de comprobantes de pago o documentos por tipo de comprobantes en cantidad y montos totales, cargados de manera automática por SUNAT. El resumen se actualiza con los datos de los comprobantes importados por el contribuyente. Se muestra Resumen de propuesta, Resumen de excluidos, Resumen del preliminar y Resumen del RCE generado. </a:t>
            </a:r>
            <a:endParaRPr lang="es-419" sz="14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4A84565-78A1-4F76-B7DB-0E91F590E2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1701" y="1494959"/>
            <a:ext cx="7988761" cy="3807558"/>
          </a:xfrm>
          <a:prstGeom prst="rect">
            <a:avLst/>
          </a:prstGeom>
          <a:noFill/>
          <a:ln>
            <a:solidFill>
              <a:schemeClr val="accent1"/>
            </a:solidFill>
          </a:ln>
        </p:spPr>
      </p:pic>
      <p:sp>
        <p:nvSpPr>
          <p:cNvPr id="2" name="CuadroTexto 1">
            <a:extLst>
              <a:ext uri="{FF2B5EF4-FFF2-40B4-BE49-F238E27FC236}">
                <a16:creationId xmlns:a16="http://schemas.microsoft.com/office/drawing/2014/main" id="{C30ED85C-6E46-4491-9C9F-496DEE3E2B08}"/>
              </a:ext>
            </a:extLst>
          </p:cNvPr>
          <p:cNvSpPr txBox="1"/>
          <p:nvPr/>
        </p:nvSpPr>
        <p:spPr>
          <a:xfrm>
            <a:off x="966248" y="914400"/>
            <a:ext cx="4733711"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E4A67E9F-A3AE-33E4-DBFE-7BF16241B96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4931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br>
              <a:rPr lang="es-MX" dirty="0"/>
            </a:br>
            <a:r>
              <a:rPr lang="es-MX" dirty="0"/>
              <a:t>Introducción:</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pic>
        <p:nvPicPr>
          <p:cNvPr id="8" name="Imagen 7" descr="Imagen que contiene Forma&#10;&#10;Descripción generada automáticamente">
            <a:hlinkClick r:id="rId2"/>
            <a:extLst>
              <a:ext uri="{FF2B5EF4-FFF2-40B4-BE49-F238E27FC236}">
                <a16:creationId xmlns:a16="http://schemas.microsoft.com/office/drawing/2014/main" id="{A1FAFF42-2AA9-160A-DC86-1B936A594E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7776" y="1476256"/>
            <a:ext cx="8540852" cy="4804229"/>
          </a:xfrm>
          <a:prstGeom prst="rect">
            <a:avLst/>
          </a:prstGeom>
        </p:spPr>
      </p:pic>
      <p:pic>
        <p:nvPicPr>
          <p:cNvPr id="6" name="Imagen 5">
            <a:extLst>
              <a:ext uri="{FF2B5EF4-FFF2-40B4-BE49-F238E27FC236}">
                <a16:creationId xmlns:a16="http://schemas.microsoft.com/office/drawing/2014/main" id="{E8A0655C-63ED-7FB6-EF15-6680B157FC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09059" y="6145426"/>
            <a:ext cx="589808" cy="346946"/>
          </a:xfrm>
          <a:prstGeom prst="rect">
            <a:avLst/>
          </a:prstGeom>
        </p:spPr>
      </p:pic>
      <p:sp>
        <p:nvSpPr>
          <p:cNvPr id="7" name="CuadroTexto 6">
            <a:extLst>
              <a:ext uri="{FF2B5EF4-FFF2-40B4-BE49-F238E27FC236}">
                <a16:creationId xmlns:a16="http://schemas.microsoft.com/office/drawing/2014/main" id="{096D672B-469B-DFC7-8397-8058C5BCE5C0}"/>
              </a:ext>
            </a:extLst>
          </p:cNvPr>
          <p:cNvSpPr txBox="1"/>
          <p:nvPr/>
        </p:nvSpPr>
        <p:spPr>
          <a:xfrm>
            <a:off x="4264650" y="6132930"/>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9" name="Imagen 8">
            <a:extLst>
              <a:ext uri="{FF2B5EF4-FFF2-40B4-BE49-F238E27FC236}">
                <a16:creationId xmlns:a16="http://schemas.microsoft.com/office/drawing/2014/main" id="{DBCA378F-37F4-E17E-BE15-C1F2E89C48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5861" y="1813316"/>
            <a:ext cx="1049414" cy="572531"/>
          </a:xfrm>
          <a:prstGeom prst="rect">
            <a:avLst/>
          </a:prstGeom>
        </p:spPr>
      </p:pic>
      <p:pic>
        <p:nvPicPr>
          <p:cNvPr id="10" name="Imagen 9">
            <a:extLst>
              <a:ext uri="{FF2B5EF4-FFF2-40B4-BE49-F238E27FC236}">
                <a16:creationId xmlns:a16="http://schemas.microsoft.com/office/drawing/2014/main" id="{7F92A607-23C2-BD78-8765-7C11D7A6CC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620" y="1402322"/>
            <a:ext cx="656810" cy="413989"/>
          </a:xfrm>
          <a:prstGeom prst="rect">
            <a:avLst/>
          </a:prstGeom>
        </p:spPr>
      </p:pic>
      <p:sp>
        <p:nvSpPr>
          <p:cNvPr id="11" name="CuadroTexto 10">
            <a:extLst>
              <a:ext uri="{FF2B5EF4-FFF2-40B4-BE49-F238E27FC236}">
                <a16:creationId xmlns:a16="http://schemas.microsoft.com/office/drawing/2014/main" id="{28D3FF98-47A4-DB1E-F657-4A36B57CCFFB}"/>
              </a:ext>
            </a:extLst>
          </p:cNvPr>
          <p:cNvSpPr txBox="1"/>
          <p:nvPr/>
        </p:nvSpPr>
        <p:spPr>
          <a:xfrm>
            <a:off x="1620367" y="1467995"/>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2" name="Imagen 11">
            <a:hlinkClick r:id="rId7"/>
            <a:extLst>
              <a:ext uri="{FF2B5EF4-FFF2-40B4-BE49-F238E27FC236}">
                <a16:creationId xmlns:a16="http://schemas.microsoft.com/office/drawing/2014/main" id="{C03975B5-454D-A69D-4E58-563DBD6FE5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2" name="Gráfico 1">
            <a:extLst>
              <a:ext uri="{FF2B5EF4-FFF2-40B4-BE49-F238E27FC236}">
                <a16:creationId xmlns:a16="http://schemas.microsoft.com/office/drawing/2014/main" id="{C63E5A5B-A407-8616-5496-9E7806AFCA7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1885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202120" y="400679"/>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Propuesta RCE</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857708" y="5515921"/>
            <a:ext cx="8476583" cy="119867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Muestra el detalle de los comprobantes de pago electrónicos o documentos propuestos que pueden ser del Tipo 01, 07, 08, 23, 30, 34, 42, 50, 52, 53 y 54 detallados en la Tabla 11 de la Resolución de Superintendencia N° 040-2022/SUNAT. La propuesta se actualiza con los comprobantes agregados por el generador.</a:t>
            </a:r>
            <a:endParaRPr lang="es-419"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BCD9DE5-6CF0-4BA9-B393-EDC243B70268}"/>
              </a:ext>
            </a:extLst>
          </p:cNvPr>
          <p:cNvSpPr/>
          <p:nvPr/>
        </p:nvSpPr>
        <p:spPr>
          <a:xfrm>
            <a:off x="5994399" y="4055533"/>
            <a:ext cx="1422400" cy="8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352E6871-A72B-4564-A7B2-5CFA21D3C436}"/>
              </a:ext>
            </a:extLst>
          </p:cNvPr>
          <p:cNvSpPr/>
          <p:nvPr/>
        </p:nvSpPr>
        <p:spPr>
          <a:xfrm>
            <a:off x="6028266" y="4241801"/>
            <a:ext cx="1422400" cy="84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5EEBA981-D635-4D68-ABD3-4E6C14BBC627}"/>
              </a:ext>
            </a:extLst>
          </p:cNvPr>
          <p:cNvSpPr/>
          <p:nvPr/>
        </p:nvSpPr>
        <p:spPr>
          <a:xfrm>
            <a:off x="5506618" y="4004734"/>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968FD462-7359-4BFC-80E4-C4944FE1BE46}"/>
              </a:ext>
            </a:extLst>
          </p:cNvPr>
          <p:cNvSpPr/>
          <p:nvPr/>
        </p:nvSpPr>
        <p:spPr>
          <a:xfrm>
            <a:off x="5557414" y="4199469"/>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12BB3B14-5594-10DA-0967-7A462A6451F5}"/>
              </a:ext>
            </a:extLst>
          </p:cNvPr>
          <p:cNvSpPr txBox="1"/>
          <p:nvPr/>
        </p:nvSpPr>
        <p:spPr>
          <a:xfrm>
            <a:off x="966248" y="914400"/>
            <a:ext cx="4690579"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742EAC44-78B9-7684-46A3-4D4473AB1E6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4FD9188F-E491-B4BA-CA3D-98CCFD5075E3}"/>
              </a:ext>
            </a:extLst>
          </p:cNvPr>
          <p:cNvPicPr>
            <a:picLocks noChangeAspect="1"/>
          </p:cNvPicPr>
          <p:nvPr/>
        </p:nvPicPr>
        <p:blipFill>
          <a:blip r:embed="rId4"/>
          <a:stretch>
            <a:fillRect/>
          </a:stretch>
        </p:blipFill>
        <p:spPr>
          <a:xfrm>
            <a:off x="2886075" y="1481137"/>
            <a:ext cx="6419850" cy="3895725"/>
          </a:xfrm>
          <a:prstGeom prst="rect">
            <a:avLst/>
          </a:prstGeom>
          <a:ln>
            <a:solidFill>
              <a:schemeClr val="accent1"/>
            </a:solidFill>
          </a:ln>
        </p:spPr>
      </p:pic>
    </p:spTree>
    <p:extLst>
      <p:ext uri="{BB962C8B-B14F-4D97-AF65-F5344CB8AC3E}">
        <p14:creationId xmlns:p14="http://schemas.microsoft.com/office/powerpoint/2010/main" val="1936844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353682" y="347826"/>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Filtros</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2445068" y="4382220"/>
            <a:ext cx="7698679" cy="104820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al contribuyente buscar comprobantes que se encuentran en la propuesta.</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0588126D-4309-44B6-B7BC-BF0552A97A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5068" y="2027715"/>
            <a:ext cx="7698679" cy="2354505"/>
          </a:xfrm>
          <a:prstGeom prst="rect">
            <a:avLst/>
          </a:prstGeom>
          <a:ln>
            <a:solidFill>
              <a:schemeClr val="accent1"/>
            </a:solidFill>
          </a:ln>
        </p:spPr>
      </p:pic>
      <p:sp>
        <p:nvSpPr>
          <p:cNvPr id="3" name="CuadroTexto 2">
            <a:extLst>
              <a:ext uri="{FF2B5EF4-FFF2-40B4-BE49-F238E27FC236}">
                <a16:creationId xmlns:a16="http://schemas.microsoft.com/office/drawing/2014/main" id="{F53796D5-5C2A-1182-9BDA-BE3209DD6418}"/>
              </a:ext>
            </a:extLst>
          </p:cNvPr>
          <p:cNvSpPr txBox="1"/>
          <p:nvPr/>
        </p:nvSpPr>
        <p:spPr>
          <a:xfrm>
            <a:off x="966248" y="914400"/>
            <a:ext cx="4794096"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8" name="Gráfico 7">
            <a:extLst>
              <a:ext uri="{FF2B5EF4-FFF2-40B4-BE49-F238E27FC236}">
                <a16:creationId xmlns:a16="http://schemas.microsoft.com/office/drawing/2014/main" id="{04A8563F-E775-D51E-C68D-3607D6D8B16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32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172529" y="404776"/>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Tipo de Cambio</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8486680" y="4271728"/>
            <a:ext cx="3496483" cy="1561381"/>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dirty="0">
                <a:latin typeface="Arial" panose="020B0604020202020204" pitchFamily="34" charset="0"/>
                <a:cs typeface="Arial" panose="020B0604020202020204" pitchFamily="34" charset="0"/>
              </a:rPr>
              <a:t>Funcionalidad que permite al contribuyente informar, de manera manual o masiva a través de la función importar mediante un archivo plano de conformidad con el Anexo N° 10 de la Resolución de Superintendencia N° 040-2022/SUNAT, el Tipo de Cambio no propuesto.</a:t>
            </a:r>
            <a:endParaRPr lang="es-419" sz="1400" dirty="0">
              <a:latin typeface="Arial" panose="020B0604020202020204" pitchFamily="34" charset="0"/>
              <a:cs typeface="Arial" panose="020B0604020202020204" pitchFamily="34" charset="0"/>
            </a:endParaRPr>
          </a:p>
        </p:txBody>
      </p:sp>
      <p:pic>
        <p:nvPicPr>
          <p:cNvPr id="14" name="Imagen 13" descr="Tabla&#10;&#10;Descripción generada automáticamente">
            <a:extLst>
              <a:ext uri="{FF2B5EF4-FFF2-40B4-BE49-F238E27FC236}">
                <a16:creationId xmlns:a16="http://schemas.microsoft.com/office/drawing/2014/main" id="{CB9A3EF4-C176-45AD-BC95-95504DBB0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3613" y="4271728"/>
            <a:ext cx="2718216" cy="1949231"/>
          </a:xfrm>
          <a:prstGeom prst="rect">
            <a:avLst/>
          </a:prstGeom>
        </p:spPr>
      </p:pic>
      <p:pic>
        <p:nvPicPr>
          <p:cNvPr id="15" name="Imagen 14">
            <a:extLst>
              <a:ext uri="{FF2B5EF4-FFF2-40B4-BE49-F238E27FC236}">
                <a16:creationId xmlns:a16="http://schemas.microsoft.com/office/drawing/2014/main" id="{13851E76-9C47-441D-A305-951DBF6926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8389" y="4271728"/>
            <a:ext cx="3357982" cy="1834925"/>
          </a:xfrm>
          <a:prstGeom prst="rect">
            <a:avLst/>
          </a:prstGeom>
        </p:spPr>
      </p:pic>
      <p:sp>
        <p:nvSpPr>
          <p:cNvPr id="17" name="CuadroTexto 16">
            <a:extLst>
              <a:ext uri="{FF2B5EF4-FFF2-40B4-BE49-F238E27FC236}">
                <a16:creationId xmlns:a16="http://schemas.microsoft.com/office/drawing/2014/main" id="{0D00CEC1-B4CE-456B-8030-4B2294986171}"/>
              </a:ext>
            </a:extLst>
          </p:cNvPr>
          <p:cNvSpPr txBox="1"/>
          <p:nvPr/>
        </p:nvSpPr>
        <p:spPr>
          <a:xfrm>
            <a:off x="1235574" y="6538168"/>
            <a:ext cx="11157808" cy="292388"/>
          </a:xfrm>
          <a:prstGeom prst="rect">
            <a:avLst/>
          </a:prstGeom>
          <a:noFill/>
        </p:spPr>
        <p:txBody>
          <a:bodyPr wrap="square">
            <a:spAutoFit/>
          </a:bodyPr>
          <a:lstStyle/>
          <a:p>
            <a:pPr algn="just"/>
            <a:r>
              <a:rPr lang="es-419" sz="1300" b="0" i="0" u="none" strike="noStrike" baseline="0" dirty="0">
                <a:latin typeface="Arial" panose="020B0604020202020204" pitchFamily="34" charset="0"/>
                <a:cs typeface="Arial" panose="020B0604020202020204" pitchFamily="34" charset="0"/>
              </a:rPr>
              <a:t>Anexo N.° 10 – Información, estructura y reglas para complementar la propuesta del RCE, en los casos en que esta no contiene el tipo de cambio.</a:t>
            </a:r>
            <a:r>
              <a:rPr lang="es-ES" sz="1300" dirty="0">
                <a:latin typeface="Arial" panose="020B0604020202020204" pitchFamily="34" charset="0"/>
                <a:cs typeface="Arial" panose="020B0604020202020204" pitchFamily="34" charset="0"/>
              </a:rPr>
              <a:t> </a:t>
            </a:r>
            <a:endParaRPr lang="es-419" sz="13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4C055E8-4C1E-48C1-3D0D-52771BE687A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Imagen 3" descr="Interfaz de usuario gráfica, Texto, Aplicación&#10;&#10;Descripción generada automáticamente">
            <a:extLst>
              <a:ext uri="{FF2B5EF4-FFF2-40B4-BE49-F238E27FC236}">
                <a16:creationId xmlns:a16="http://schemas.microsoft.com/office/drawing/2014/main" id="{5907329B-BE2D-3084-AC23-4451DD6EB2B6}"/>
              </a:ext>
            </a:extLst>
          </p:cNvPr>
          <p:cNvPicPr>
            <a:picLocks noChangeAspect="1"/>
          </p:cNvPicPr>
          <p:nvPr/>
        </p:nvPicPr>
        <p:blipFill>
          <a:blip r:embed="rId4"/>
          <a:stretch>
            <a:fillRect/>
          </a:stretch>
        </p:blipFill>
        <p:spPr>
          <a:xfrm>
            <a:off x="2763043" y="1708417"/>
            <a:ext cx="4363521" cy="2131796"/>
          </a:xfrm>
          <a:prstGeom prst="rect">
            <a:avLst/>
          </a:prstGeom>
        </p:spPr>
      </p:pic>
      <p:sp>
        <p:nvSpPr>
          <p:cNvPr id="5" name="Google Shape;1641;p45">
            <a:extLst>
              <a:ext uri="{FF2B5EF4-FFF2-40B4-BE49-F238E27FC236}">
                <a16:creationId xmlns:a16="http://schemas.microsoft.com/office/drawing/2014/main" id="{052445CC-AA4B-30C3-2914-4CA7044B7A59}"/>
              </a:ext>
            </a:extLst>
          </p:cNvPr>
          <p:cNvSpPr txBox="1">
            <a:spLocks/>
          </p:cNvSpPr>
          <p:nvPr/>
        </p:nvSpPr>
        <p:spPr>
          <a:xfrm>
            <a:off x="7926843" y="1708417"/>
            <a:ext cx="4056320" cy="1155938"/>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informar los datos necesarios para la elaboración de la propuesta de las casillas del FV 0621, de ser el caso.</a:t>
            </a:r>
            <a:endParaRPr lang="es-419" sz="1600" dirty="0">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F7BE37CA-28DA-9D57-81C6-EF453922952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75287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1641;p45">
            <a:extLst>
              <a:ext uri="{FF2B5EF4-FFF2-40B4-BE49-F238E27FC236}">
                <a16:creationId xmlns:a16="http://schemas.microsoft.com/office/drawing/2014/main" id="{1C821FFE-43A7-4F32-B428-827BA3FD6E9C}"/>
              </a:ext>
            </a:extLst>
          </p:cNvPr>
          <p:cNvSpPr txBox="1">
            <a:spLocks noGrp="1"/>
          </p:cNvSpPr>
          <p:nvPr>
            <p:ph type="title"/>
          </p:nvPr>
        </p:nvSpPr>
        <p:spPr>
          <a:xfrm>
            <a:off x="620957" y="393559"/>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Complementar Propuesta</a:t>
            </a:r>
            <a:endParaRPr sz="1800" dirty="0">
              <a:solidFill>
                <a:schemeClr val="bg1"/>
              </a:solidFill>
              <a:latin typeface="Arial" panose="020B0604020202020204" pitchFamily="34" charset="0"/>
              <a:cs typeface="Arial" panose="020B0604020202020204" pitchFamily="34" charset="0"/>
            </a:endParaRPr>
          </a:p>
        </p:txBody>
      </p:sp>
      <p:sp>
        <p:nvSpPr>
          <p:cNvPr id="19" name="Google Shape;1641;p45">
            <a:extLst>
              <a:ext uri="{FF2B5EF4-FFF2-40B4-BE49-F238E27FC236}">
                <a16:creationId xmlns:a16="http://schemas.microsoft.com/office/drawing/2014/main" id="{33B494DB-33E1-4913-8C84-62B738A8422C}"/>
              </a:ext>
            </a:extLst>
          </p:cNvPr>
          <p:cNvSpPr txBox="1">
            <a:spLocks/>
          </p:cNvSpPr>
          <p:nvPr/>
        </p:nvSpPr>
        <p:spPr>
          <a:xfrm>
            <a:off x="1745646" y="6266924"/>
            <a:ext cx="7803237" cy="46278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Permite al contribuyente complementar la propuesta del RCE mediante las siguientes funcionalidades: Agregar, Editar, Eliminar, Excluir e Importar.</a:t>
            </a:r>
            <a:endParaRPr lang="es-419" sz="16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666AD518-C15C-4503-9113-FE86997AD311}"/>
              </a:ext>
            </a:extLst>
          </p:cNvPr>
          <p:cNvSpPr/>
          <p:nvPr/>
        </p:nvSpPr>
        <p:spPr>
          <a:xfrm>
            <a:off x="5506618" y="4021668"/>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3B99BADA-DDF6-4C33-95DB-9E092440DD46}"/>
              </a:ext>
            </a:extLst>
          </p:cNvPr>
          <p:cNvSpPr/>
          <p:nvPr/>
        </p:nvSpPr>
        <p:spPr>
          <a:xfrm>
            <a:off x="5506618" y="4004734"/>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29B23B3D-F3DD-44D9-91C8-F08FF71BE82A}"/>
              </a:ext>
            </a:extLst>
          </p:cNvPr>
          <p:cNvSpPr/>
          <p:nvPr/>
        </p:nvSpPr>
        <p:spPr>
          <a:xfrm>
            <a:off x="5506617" y="4181421"/>
            <a:ext cx="384845" cy="13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ángulo 19">
            <a:extLst>
              <a:ext uri="{FF2B5EF4-FFF2-40B4-BE49-F238E27FC236}">
                <a16:creationId xmlns:a16="http://schemas.microsoft.com/office/drawing/2014/main" id="{13A2B153-A41E-49DE-B901-62520B26FE21}"/>
              </a:ext>
            </a:extLst>
          </p:cNvPr>
          <p:cNvSpPr/>
          <p:nvPr/>
        </p:nvSpPr>
        <p:spPr>
          <a:xfrm>
            <a:off x="5999388" y="4045956"/>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Rectángulo 20">
            <a:extLst>
              <a:ext uri="{FF2B5EF4-FFF2-40B4-BE49-F238E27FC236}">
                <a16:creationId xmlns:a16="http://schemas.microsoft.com/office/drawing/2014/main" id="{CA9F0752-71A0-4E7C-BE3C-6CCDB8644AB9}"/>
              </a:ext>
            </a:extLst>
          </p:cNvPr>
          <p:cNvSpPr/>
          <p:nvPr/>
        </p:nvSpPr>
        <p:spPr>
          <a:xfrm>
            <a:off x="6033250" y="4223757"/>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5A7CBCC3-CC16-86E7-31B2-731DDCCED66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49127603-A154-D310-61C9-D44BA9814A4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6" name="Imagen 5">
            <a:extLst>
              <a:ext uri="{FF2B5EF4-FFF2-40B4-BE49-F238E27FC236}">
                <a16:creationId xmlns:a16="http://schemas.microsoft.com/office/drawing/2014/main" id="{CA104F37-DB5C-23AC-E3D1-019B71B1FC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0997" y="1487361"/>
            <a:ext cx="9640827" cy="4575933"/>
          </a:xfrm>
          <a:prstGeom prst="rect">
            <a:avLst/>
          </a:prstGeom>
        </p:spPr>
      </p:pic>
    </p:spTree>
    <p:extLst>
      <p:ext uri="{BB962C8B-B14F-4D97-AF65-F5344CB8AC3E}">
        <p14:creationId xmlns:p14="http://schemas.microsoft.com/office/powerpoint/2010/main" val="1775675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76046" y="45161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Funcion agregar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062489" y="6126516"/>
            <a:ext cx="10867844" cy="46278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agregar de manera individual a la propuesta, los comprobantes de pago o documentos, que se encuentran detallados en la Tabla 11 de la Resolución de Superintendencia N° 040-2022/SUNAT, salvo los comprobantes de pago electrónicos de los tipos propuestos que corresponden al periodo a generar.</a:t>
            </a:r>
            <a:endParaRPr lang="es-419" sz="16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AD31D501-F38A-49CE-989C-04C67F08D0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29132" y="1548266"/>
            <a:ext cx="8742328" cy="4201979"/>
          </a:xfrm>
          <a:prstGeom prst="rect">
            <a:avLst/>
          </a:prstGeom>
          <a:ln>
            <a:noFill/>
          </a:ln>
        </p:spPr>
      </p:pic>
      <p:sp>
        <p:nvSpPr>
          <p:cNvPr id="13" name="Flecha: a la derecha 12">
            <a:extLst>
              <a:ext uri="{FF2B5EF4-FFF2-40B4-BE49-F238E27FC236}">
                <a16:creationId xmlns:a16="http://schemas.microsoft.com/office/drawing/2014/main" id="{F5BF3395-38AD-4054-A047-33E14C2E1223}"/>
              </a:ext>
            </a:extLst>
          </p:cNvPr>
          <p:cNvSpPr/>
          <p:nvPr/>
        </p:nvSpPr>
        <p:spPr>
          <a:xfrm>
            <a:off x="9942152" y="5522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D0FDBE51-C900-075D-1FC8-CD37B4586CE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95D5044-BFEC-B1E6-FF41-CBE16AE2993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659038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76045" y="380985"/>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Editar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899263" y="6170780"/>
            <a:ext cx="11160465" cy="37828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al contribuyente modificar algunos datos de los comprobantes de pago o documentos que se encuentran en la propuesta del RCE. El contribuyente puede editar los campos detallados en la primera columna de la Regla global, del Anexo 08 de la RS 112-2021/SUNAT y normas modificatorias.</a:t>
            </a:r>
            <a:endParaRPr lang="es-419"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787FCC0-96E7-44FE-A9C3-68B750F91F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0819" y="1416103"/>
            <a:ext cx="9296473" cy="4477357"/>
          </a:xfrm>
          <a:prstGeom prst="rect">
            <a:avLst/>
          </a:prstGeom>
          <a:ln>
            <a:noFill/>
          </a:ln>
        </p:spPr>
      </p:pic>
      <p:sp>
        <p:nvSpPr>
          <p:cNvPr id="14" name="Flecha: a la derecha 13">
            <a:extLst>
              <a:ext uri="{FF2B5EF4-FFF2-40B4-BE49-F238E27FC236}">
                <a16:creationId xmlns:a16="http://schemas.microsoft.com/office/drawing/2014/main" id="{682FEBE7-6B0D-46CA-B28C-A10D392771D7}"/>
              </a:ext>
            </a:extLst>
          </p:cNvPr>
          <p:cNvSpPr/>
          <p:nvPr/>
        </p:nvSpPr>
        <p:spPr>
          <a:xfrm>
            <a:off x="10093014" y="5647927"/>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6E7DAF8E-993E-F639-00E1-2CCEB59EEFB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242D93B3-C1B9-AAD0-9351-F350660A12C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2007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19176" y="48966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Excluir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175308" y="6334922"/>
            <a:ext cx="10780903" cy="225365"/>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al contribuyente excluir un comprobante de pago propuesto por la SUNAT. No se permite excluir comprobantes agregados por el contribuyente.</a:t>
            </a:r>
          </a:p>
        </p:txBody>
      </p:sp>
      <p:sp>
        <p:nvSpPr>
          <p:cNvPr id="15" name="Rectángulo 14">
            <a:extLst>
              <a:ext uri="{FF2B5EF4-FFF2-40B4-BE49-F238E27FC236}">
                <a16:creationId xmlns:a16="http://schemas.microsoft.com/office/drawing/2014/main" id="{F5132B4E-CD6F-4490-BDB7-78CD635D706F}"/>
              </a:ext>
            </a:extLst>
          </p:cNvPr>
          <p:cNvSpPr/>
          <p:nvPr/>
        </p:nvSpPr>
        <p:spPr>
          <a:xfrm>
            <a:off x="5942089" y="4139089"/>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B2B224AD-A85E-44DA-8CDF-E78A3C87B2D7}"/>
              </a:ext>
            </a:extLst>
          </p:cNvPr>
          <p:cNvSpPr/>
          <p:nvPr/>
        </p:nvSpPr>
        <p:spPr>
          <a:xfrm>
            <a:off x="5942088" y="4338319"/>
            <a:ext cx="1371687" cy="94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D5800A6A-20AC-441B-AD9A-33D47DCA526B}"/>
              </a:ext>
            </a:extLst>
          </p:cNvPr>
          <p:cNvSpPr/>
          <p:nvPr/>
        </p:nvSpPr>
        <p:spPr>
          <a:xfrm>
            <a:off x="5439075" y="4155112"/>
            <a:ext cx="503013" cy="99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FB5C3951-655A-46BD-B908-27C05546A692}"/>
              </a:ext>
            </a:extLst>
          </p:cNvPr>
          <p:cNvSpPr/>
          <p:nvPr/>
        </p:nvSpPr>
        <p:spPr>
          <a:xfrm>
            <a:off x="5439075" y="4346165"/>
            <a:ext cx="503013" cy="99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D503E898-8BB5-5096-B0A4-9E31D9E02072}"/>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AAC346D7-C4DF-7C42-E8B9-72AB1BBA9D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BC2E64AA-8021-FE48-B7F6-20369B195A97}"/>
              </a:ext>
            </a:extLst>
          </p:cNvPr>
          <p:cNvPicPr>
            <a:picLocks noChangeAspect="1"/>
          </p:cNvPicPr>
          <p:nvPr/>
        </p:nvPicPr>
        <p:blipFill>
          <a:blip r:embed="rId4"/>
          <a:stretch>
            <a:fillRect/>
          </a:stretch>
        </p:blipFill>
        <p:spPr>
          <a:xfrm>
            <a:off x="1460560" y="1377186"/>
            <a:ext cx="9391650" cy="4667250"/>
          </a:xfrm>
          <a:prstGeom prst="rect">
            <a:avLst/>
          </a:prstGeom>
        </p:spPr>
      </p:pic>
    </p:spTree>
    <p:extLst>
      <p:ext uri="{BB962C8B-B14F-4D97-AF65-F5344CB8AC3E}">
        <p14:creationId xmlns:p14="http://schemas.microsoft.com/office/powerpoint/2010/main" val="4082299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89780" y="38257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Excluidos</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028659" y="6309044"/>
            <a:ext cx="11082828" cy="159803"/>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muestra el detalle de los comprobantes de pago excluidos de la propuesta. El generador puede volver a incluir a la propuesta, los comprobantes previamente excluidos.</a:t>
            </a:r>
            <a:endParaRPr lang="es-419" sz="1600" dirty="0">
              <a:latin typeface="Arial" panose="020B0604020202020204" pitchFamily="34" charset="0"/>
              <a:cs typeface="Arial" panose="020B0604020202020204" pitchFamily="34" charset="0"/>
            </a:endParaRPr>
          </a:p>
        </p:txBody>
      </p:sp>
      <p:pic>
        <p:nvPicPr>
          <p:cNvPr id="13" name="Imagen 12" descr="Interfaz de usuario gráfica, Texto, Aplicación, Correo electrónico&#10;&#10;Descripción generada automáticamente">
            <a:extLst>
              <a:ext uri="{FF2B5EF4-FFF2-40B4-BE49-F238E27FC236}">
                <a16:creationId xmlns:a16="http://schemas.microsoft.com/office/drawing/2014/main" id="{C3E2C6B6-4D67-4065-804E-822F188FEE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244723" y="1411614"/>
            <a:ext cx="7522424" cy="4492604"/>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67E69C44-21C1-76D2-BBF2-514A5A291A6B}"/>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9F2AAAB-6433-AFAA-9D58-78A06237DB5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745427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41806" y="360502"/>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140802" y="6043544"/>
            <a:ext cx="10789530"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importar un archivo para de manera masiva, modificar los comprobantes de pago propuestos, incorporar nuevos comprobantes o incluir/excluir comprobantes de la propuesta.</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1181A4D-84E8-ACC1-D697-CA6695B349BC}"/>
              </a:ext>
            </a:extLst>
          </p:cNvPr>
          <p:cNvSpPr txBox="1"/>
          <p:nvPr/>
        </p:nvSpPr>
        <p:spPr>
          <a:xfrm>
            <a:off x="966248" y="914400"/>
            <a:ext cx="4537405"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A90D6E3-FF1A-BBB6-5098-199948167B1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7" name="Imagen 6">
            <a:extLst>
              <a:ext uri="{FF2B5EF4-FFF2-40B4-BE49-F238E27FC236}">
                <a16:creationId xmlns:a16="http://schemas.microsoft.com/office/drawing/2014/main" id="{D40E3803-885B-7384-BD7D-4FDA03EE00B8}"/>
              </a:ext>
            </a:extLst>
          </p:cNvPr>
          <p:cNvPicPr>
            <a:picLocks noChangeAspect="1"/>
          </p:cNvPicPr>
          <p:nvPr/>
        </p:nvPicPr>
        <p:blipFill>
          <a:blip r:embed="rId4"/>
          <a:stretch>
            <a:fillRect/>
          </a:stretch>
        </p:blipFill>
        <p:spPr>
          <a:xfrm>
            <a:off x="1575168" y="1442510"/>
            <a:ext cx="9248775" cy="4486275"/>
          </a:xfrm>
          <a:prstGeom prst="rect">
            <a:avLst/>
          </a:prstGeom>
          <a:ln>
            <a:solidFill>
              <a:schemeClr val="accent1">
                <a:lumMod val="50000"/>
              </a:schemeClr>
            </a:solidFill>
          </a:ln>
        </p:spPr>
      </p:pic>
    </p:spTree>
    <p:extLst>
      <p:ext uri="{BB962C8B-B14F-4D97-AF65-F5344CB8AC3E}">
        <p14:creationId xmlns:p14="http://schemas.microsoft.com/office/powerpoint/2010/main" val="883345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04076" y="1410629"/>
            <a:ext cx="7488197" cy="46539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
            </a:r>
            <a:endParaRPr lang="es-419" dirty="0"/>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17918" y="517407"/>
            <a:ext cx="442995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225B1147-541C-4ABD-B6D0-2A7E284DF103}"/>
              </a:ext>
            </a:extLst>
          </p:cNvPr>
          <p:cNvPicPr>
            <a:picLocks noChangeAspect="1"/>
          </p:cNvPicPr>
          <p:nvPr/>
        </p:nvPicPr>
        <p:blipFill>
          <a:blip r:embed="rId2"/>
          <a:stretch>
            <a:fillRect/>
          </a:stretch>
        </p:blipFill>
        <p:spPr>
          <a:xfrm>
            <a:off x="1902856" y="1915049"/>
            <a:ext cx="6585020" cy="1478741"/>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87077E8B-3CF3-42B8-976E-67BD61098F76}"/>
              </a:ext>
            </a:extLst>
          </p:cNvPr>
          <p:cNvPicPr>
            <a:picLocks noChangeAspect="1"/>
          </p:cNvPicPr>
          <p:nvPr/>
        </p:nvPicPr>
        <p:blipFill>
          <a:blip r:embed="rId3"/>
          <a:stretch>
            <a:fillRect/>
          </a:stretch>
        </p:blipFill>
        <p:spPr>
          <a:xfrm>
            <a:off x="1637695" y="3997762"/>
            <a:ext cx="7220958" cy="1305107"/>
          </a:xfrm>
          <a:prstGeom prst="rect">
            <a:avLst/>
          </a:prstGeom>
        </p:spPr>
      </p:pic>
      <p:sp>
        <p:nvSpPr>
          <p:cNvPr id="19" name="Google Shape;1641;p45">
            <a:extLst>
              <a:ext uri="{FF2B5EF4-FFF2-40B4-BE49-F238E27FC236}">
                <a16:creationId xmlns:a16="http://schemas.microsoft.com/office/drawing/2014/main" id="{595F4A67-2CF7-48D3-9CEF-8E31F1925A09}"/>
              </a:ext>
            </a:extLst>
          </p:cNvPr>
          <p:cNvSpPr txBox="1">
            <a:spLocks/>
          </p:cNvSpPr>
          <p:nvPr/>
        </p:nvSpPr>
        <p:spPr>
          <a:xfrm>
            <a:off x="1504076" y="6143496"/>
            <a:ext cx="6585371"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importar comprobantes de pago y documentos no propuestos por SUNAT.</a:t>
            </a:r>
            <a:endParaRPr lang="es-419" sz="16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3F2F6E9-C3B9-F7B4-1F9B-EC4323183814}"/>
              </a:ext>
            </a:extLst>
          </p:cNvPr>
          <p:cNvSpPr/>
          <p:nvPr/>
        </p:nvSpPr>
        <p:spPr>
          <a:xfrm>
            <a:off x="1771650" y="4076647"/>
            <a:ext cx="276225" cy="1829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419"/>
          </a:p>
        </p:txBody>
      </p:sp>
      <p:sp>
        <p:nvSpPr>
          <p:cNvPr id="3" name="CuadroTexto 2">
            <a:extLst>
              <a:ext uri="{FF2B5EF4-FFF2-40B4-BE49-F238E27FC236}">
                <a16:creationId xmlns:a16="http://schemas.microsoft.com/office/drawing/2014/main" id="{6F79BAC4-39EC-4957-8917-E82A12DE0A0B}"/>
              </a:ext>
            </a:extLst>
          </p:cNvPr>
          <p:cNvSpPr txBox="1"/>
          <p:nvPr/>
        </p:nvSpPr>
        <p:spPr>
          <a:xfrm>
            <a:off x="966248" y="914400"/>
            <a:ext cx="3847292"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6" name="Gráfico 5">
            <a:extLst>
              <a:ext uri="{FF2B5EF4-FFF2-40B4-BE49-F238E27FC236}">
                <a16:creationId xmlns:a16="http://schemas.microsoft.com/office/drawing/2014/main" id="{F01ACFD2-6D81-81F2-FCA8-157E34AC325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007046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br>
              <a:rPr lang="es-MX" dirty="0"/>
            </a:br>
            <a:r>
              <a:rPr lang="es-MX" dirty="0"/>
              <a:t>Introducción:</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graphicFrame>
        <p:nvGraphicFramePr>
          <p:cNvPr id="10" name="Diagrama 9">
            <a:extLst>
              <a:ext uri="{FF2B5EF4-FFF2-40B4-BE49-F238E27FC236}">
                <a16:creationId xmlns:a16="http://schemas.microsoft.com/office/drawing/2014/main" id="{C18C325B-F3D2-4DE5-B814-3D55EC84812E}"/>
              </a:ext>
            </a:extLst>
          </p:cNvPr>
          <p:cNvGraphicFramePr/>
          <p:nvPr>
            <p:extLst>
              <p:ext uri="{D42A27DB-BD31-4B8C-83A1-F6EECF244321}">
                <p14:modId xmlns:p14="http://schemas.microsoft.com/office/powerpoint/2010/main" val="1976100731"/>
              </p:ext>
            </p:extLst>
          </p:nvPr>
        </p:nvGraphicFramePr>
        <p:xfrm>
          <a:off x="1674894" y="1533524"/>
          <a:ext cx="10245725" cy="504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áfico 1">
            <a:extLst>
              <a:ext uri="{FF2B5EF4-FFF2-40B4-BE49-F238E27FC236}">
                <a16:creationId xmlns:a16="http://schemas.microsoft.com/office/drawing/2014/main" id="{13ABFA32-8D10-22C9-BDA0-8AA8EC1C156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88786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836584" y="1440610"/>
            <a:ext cx="7941733" cy="46464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5047" y="357530"/>
            <a:ext cx="442995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CACD6A5E-2680-4D8F-B0CC-84F2114A4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0025" y="3839849"/>
            <a:ext cx="7022237" cy="2020837"/>
          </a:xfrm>
          <a:prstGeom prst="rect">
            <a:avLst/>
          </a:prstGeom>
        </p:spPr>
      </p:pic>
      <p:pic>
        <p:nvPicPr>
          <p:cNvPr id="15" name="Imagen 14">
            <a:extLst>
              <a:ext uri="{FF2B5EF4-FFF2-40B4-BE49-F238E27FC236}">
                <a16:creationId xmlns:a16="http://schemas.microsoft.com/office/drawing/2014/main" id="{225B1147-541C-4ABD-B6D0-2A7E284DF103}"/>
              </a:ext>
            </a:extLst>
          </p:cNvPr>
          <p:cNvPicPr>
            <a:picLocks noChangeAspect="1"/>
          </p:cNvPicPr>
          <p:nvPr/>
        </p:nvPicPr>
        <p:blipFill>
          <a:blip r:embed="rId3"/>
          <a:stretch>
            <a:fillRect/>
          </a:stretch>
        </p:blipFill>
        <p:spPr>
          <a:xfrm>
            <a:off x="3537242" y="1753119"/>
            <a:ext cx="6585020" cy="1478741"/>
          </a:xfrm>
          <a:prstGeom prst="rect">
            <a:avLst/>
          </a:prstGeom>
          <a:effectLst>
            <a:outerShdw blurRad="50800" dist="38100" dir="8100000" algn="tr" rotWithShape="0">
              <a:prstClr val="black">
                <a:alpha val="40000"/>
              </a:prstClr>
            </a:outerShdw>
          </a:effectLst>
        </p:spPr>
      </p:pic>
      <mc:AlternateContent xmlns:mc="http://schemas.openxmlformats.org/markup-compatibility/2006" xmlns:p14="http://schemas.microsoft.com/office/powerpoint/2010/main">
        <mc:Choice Requires="p14">
          <p:contentPart p14:bwMode="auto" r:id="rId4">
            <p14:nvContentPartPr>
              <p14:cNvPr id="13" name="Entrada de lápiz 12">
                <a:extLst>
                  <a:ext uri="{FF2B5EF4-FFF2-40B4-BE49-F238E27FC236}">
                    <a16:creationId xmlns:a16="http://schemas.microsoft.com/office/drawing/2014/main" id="{5D5797C2-1368-4DB1-BBB2-E41FDF83501F}"/>
                  </a:ext>
                </a:extLst>
              </p14:cNvPr>
              <p14:cNvContentPartPr/>
              <p14:nvPr/>
            </p14:nvContentPartPr>
            <p14:xfrm>
              <a:off x="5183626" y="5272595"/>
              <a:ext cx="1442160" cy="340560"/>
            </p14:xfrm>
          </p:contentPart>
        </mc:Choice>
        <mc:Fallback xmlns="">
          <p:pic>
            <p:nvPicPr>
              <p:cNvPr id="13" name="Entrada de lápiz 12">
                <a:extLst>
                  <a:ext uri="{FF2B5EF4-FFF2-40B4-BE49-F238E27FC236}">
                    <a16:creationId xmlns:a16="http://schemas.microsoft.com/office/drawing/2014/main" id="{5D5797C2-1368-4DB1-BBB2-E41FDF83501F}"/>
                  </a:ext>
                </a:extLst>
              </p:cNvPr>
              <p:cNvPicPr/>
              <p:nvPr/>
            </p:nvPicPr>
            <p:blipFill>
              <a:blip r:embed="rId5"/>
              <a:stretch>
                <a:fillRect/>
              </a:stretch>
            </p:blipFill>
            <p:spPr>
              <a:xfrm>
                <a:off x="5129626" y="5164595"/>
                <a:ext cx="1549800" cy="556200"/>
              </a:xfrm>
              <a:prstGeom prst="rect">
                <a:avLst/>
              </a:prstGeom>
            </p:spPr>
          </p:pic>
        </mc:Fallback>
      </mc:AlternateContent>
      <p:sp>
        <p:nvSpPr>
          <p:cNvPr id="20" name="Google Shape;1641;p45">
            <a:extLst>
              <a:ext uri="{FF2B5EF4-FFF2-40B4-BE49-F238E27FC236}">
                <a16:creationId xmlns:a16="http://schemas.microsoft.com/office/drawing/2014/main" id="{E670050F-7082-4721-A37D-F05F03E8E668}"/>
              </a:ext>
            </a:extLst>
          </p:cNvPr>
          <p:cNvSpPr txBox="1">
            <a:spLocks/>
          </p:cNvSpPr>
          <p:nvPr/>
        </p:nvSpPr>
        <p:spPr>
          <a:xfrm>
            <a:off x="1171690" y="6185913"/>
            <a:ext cx="10984399"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 para luego comprimirlo en archivo ZIP y cargar el archivo.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5305037-A2FF-3CC1-6AE4-618646EEF3F3}"/>
              </a:ext>
            </a:extLst>
          </p:cNvPr>
          <p:cNvSpPr txBox="1"/>
          <p:nvPr/>
        </p:nvSpPr>
        <p:spPr>
          <a:xfrm>
            <a:off x="966248" y="914400"/>
            <a:ext cx="3965073"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A563F8D1-012B-1F61-A4B9-E4BC3543E1D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32952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202265" y="1913127"/>
            <a:ext cx="9787467" cy="3366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8521" y="343772"/>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5E7FAC90-F872-4109-BC81-9F80F9B9F4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383" y="3631291"/>
            <a:ext cx="9373234" cy="1482576"/>
          </a:xfrm>
          <a:prstGeom prst="rect">
            <a:avLst/>
          </a:prstGeom>
        </p:spPr>
      </p:pic>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7" name="Imagen 26">
            <a:extLst>
              <a:ext uri="{FF2B5EF4-FFF2-40B4-BE49-F238E27FC236}">
                <a16:creationId xmlns:a16="http://schemas.microsoft.com/office/drawing/2014/main" id="{7F66C00A-3A69-4777-B203-A77BC0898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981" y="2162018"/>
            <a:ext cx="9528037" cy="1110410"/>
          </a:xfrm>
          <a:prstGeom prst="rect">
            <a:avLst/>
          </a:prstGeom>
        </p:spPr>
      </p:pic>
      <p:sp>
        <p:nvSpPr>
          <p:cNvPr id="28" name="Google Shape;1641;p45">
            <a:extLst>
              <a:ext uri="{FF2B5EF4-FFF2-40B4-BE49-F238E27FC236}">
                <a16:creationId xmlns:a16="http://schemas.microsoft.com/office/drawing/2014/main" id="{6E2D9F5F-6995-47D9-86C6-D3C7EDBBA8AA}"/>
              </a:ext>
            </a:extLst>
          </p:cNvPr>
          <p:cNvSpPr txBox="1">
            <a:spLocks/>
          </p:cNvSpPr>
          <p:nvPr/>
        </p:nvSpPr>
        <p:spPr>
          <a:xfrm>
            <a:off x="1082908" y="5694915"/>
            <a:ext cx="9976156"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38606A5-CCF0-2033-9005-15D53922BC91}"/>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1C6FE12-5F7C-E140-1C0D-A822A0C394D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98162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48907" y="454118"/>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descr="Interfaz de usuario gráfica, Texto&#10;&#10;Descripción generada automáticamente">
            <a:extLst>
              <a:ext uri="{FF2B5EF4-FFF2-40B4-BE49-F238E27FC236}">
                <a16:creationId xmlns:a16="http://schemas.microsoft.com/office/drawing/2014/main" id="{CD99A144-840C-464C-8489-64DBD295A3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231" y="2297906"/>
            <a:ext cx="9594836" cy="2262188"/>
          </a:xfrm>
          <a:prstGeom prst="rect">
            <a:avLst/>
          </a:prstGeom>
        </p:spPr>
      </p:pic>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213915" y="5205655"/>
            <a:ext cx="9787467"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informar el ticket generado.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6C75FDF-39B2-A707-EA34-D0FC83E05CD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E345F6D7-3DAF-F3FE-96F3-0B8D5A323C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806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35170" y="441052"/>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E678C045-5385-4C14-89C5-ECB0C0967341}"/>
              </a:ext>
            </a:extLst>
          </p:cNvPr>
          <p:cNvSpPr/>
          <p:nvPr/>
        </p:nvSpPr>
        <p:spPr>
          <a:xfrm>
            <a:off x="8204200" y="3686643"/>
            <a:ext cx="1202267" cy="19109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611494" y="6122988"/>
            <a:ext cx="9787467"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Al verificarse el estado del proceso y de observarse errores, se descarga el archivo del detalle del ticket y el archivo de inconsistencias desde el enlace de reportes y descargas.</a:t>
            </a:r>
            <a:endParaRPr lang="es-419" sz="1600" dirty="0">
              <a:latin typeface="Arial" panose="020B0604020202020204" pitchFamily="34" charset="0"/>
              <a:cs typeface="Arial" panose="020B0604020202020204" pitchFamily="34" charset="0"/>
            </a:endParaRPr>
          </a:p>
        </p:txBody>
      </p:sp>
      <p:pic>
        <p:nvPicPr>
          <p:cNvPr id="14" name="Imagen 13" descr="Interfaz de usuario gráfica, Texto, Aplicación, Correo electrónico&#10;&#10;Descripción generada automáticamente">
            <a:extLst>
              <a:ext uri="{FF2B5EF4-FFF2-40B4-BE49-F238E27FC236}">
                <a16:creationId xmlns:a16="http://schemas.microsoft.com/office/drawing/2014/main" id="{E5F1A2EC-2078-4CDA-9934-BF03F67BC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5923" y="1532463"/>
            <a:ext cx="9578608" cy="4137139"/>
          </a:xfrm>
          <a:prstGeom prst="rect">
            <a:avLst/>
          </a:prstGeom>
          <a:solidFill>
            <a:schemeClr val="accent1">
              <a:lumMod val="50000"/>
            </a:schemeClr>
          </a:solidFill>
          <a:ln>
            <a:solidFill>
              <a:schemeClr val="accent1">
                <a:shade val="50000"/>
              </a:schemeClr>
            </a:solidFill>
          </a:ln>
        </p:spPr>
      </p:pic>
      <p:sp>
        <p:nvSpPr>
          <p:cNvPr id="17" name="Rectángulo 16">
            <a:extLst>
              <a:ext uri="{FF2B5EF4-FFF2-40B4-BE49-F238E27FC236}">
                <a16:creationId xmlns:a16="http://schemas.microsoft.com/office/drawing/2014/main" id="{19C6CDB6-1532-4418-9F5A-F2C43F1C64F3}"/>
              </a:ext>
            </a:extLst>
          </p:cNvPr>
          <p:cNvSpPr/>
          <p:nvPr/>
        </p:nvSpPr>
        <p:spPr>
          <a:xfrm>
            <a:off x="4478868" y="5139270"/>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3D320E37-5051-4D28-BA3F-A4AD47F7D4C0}"/>
              </a:ext>
            </a:extLst>
          </p:cNvPr>
          <p:cNvSpPr/>
          <p:nvPr/>
        </p:nvSpPr>
        <p:spPr>
          <a:xfrm>
            <a:off x="8848292" y="5139269"/>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0D87FA69-8163-77A5-CE83-D8BBB25D017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2AF45BA2-A259-DEE1-0C9D-973344FE0C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935378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135967" y="1515985"/>
            <a:ext cx="9787467" cy="4220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88522" y="504746"/>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117600" y="6127092"/>
            <a:ext cx="10812732"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la descarga de los archivos del detalle del Ticket y Reporte de Inconsistencias, se procede a subsanar los campos observados que generaron las inconsistencias. Los comprobantes que cumplieron las validaciones se incorporan a la propuesta y los que no cumplieron no se incorporan. </a:t>
            </a:r>
            <a:endParaRPr lang="es-419" sz="1600" dirty="0">
              <a:latin typeface="Arial" panose="020B0604020202020204" pitchFamily="34" charset="0"/>
              <a:cs typeface="Arial" panose="020B0604020202020204" pitchFamily="34" charset="0"/>
            </a:endParaRPr>
          </a:p>
        </p:txBody>
      </p:sp>
      <p:pic>
        <p:nvPicPr>
          <p:cNvPr id="17" name="Imagen 16" descr="Interfaz de usuario gráfica, Texto, Aplicación, Chat o mensaje de texto&#10;&#10;Descripción generada automáticamente">
            <a:extLst>
              <a:ext uri="{FF2B5EF4-FFF2-40B4-BE49-F238E27FC236}">
                <a16:creationId xmlns:a16="http://schemas.microsoft.com/office/drawing/2014/main" id="{2DF808BD-2373-42D4-AC50-8A20BA56CC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22642" y="3960392"/>
            <a:ext cx="2997200" cy="1381623"/>
          </a:xfrm>
          <a:prstGeom prst="rect">
            <a:avLst/>
          </a:prstGeom>
        </p:spPr>
      </p:pic>
      <p:pic>
        <p:nvPicPr>
          <p:cNvPr id="26" name="Imagen 25">
            <a:extLst>
              <a:ext uri="{FF2B5EF4-FFF2-40B4-BE49-F238E27FC236}">
                <a16:creationId xmlns:a16="http://schemas.microsoft.com/office/drawing/2014/main" id="{9DC2FC01-E86A-44FC-847A-155052E27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7562" y="1725913"/>
            <a:ext cx="3327359" cy="2195923"/>
          </a:xfrm>
          <a:prstGeom prst="rect">
            <a:avLst/>
          </a:prstGeom>
        </p:spPr>
      </p:pic>
      <mc:AlternateContent xmlns:mc="http://schemas.openxmlformats.org/markup-compatibility/2006" xmlns:p14="http://schemas.microsoft.com/office/powerpoint/2010/main">
        <mc:Choice Requires="p14">
          <p:contentPart p14:bwMode="auto" r:id="rId4">
            <p14:nvContentPartPr>
              <p14:cNvPr id="29" name="Entrada de lápiz 28">
                <a:extLst>
                  <a:ext uri="{FF2B5EF4-FFF2-40B4-BE49-F238E27FC236}">
                    <a16:creationId xmlns:a16="http://schemas.microsoft.com/office/drawing/2014/main" id="{AF3FE18C-1CF9-4F9F-B38E-E3F18963945A}"/>
                  </a:ext>
                </a:extLst>
              </p14:cNvPr>
              <p14:cNvContentPartPr/>
              <p14:nvPr/>
            </p14:nvContentPartPr>
            <p14:xfrm>
              <a:off x="7594320" y="2260373"/>
              <a:ext cx="482040" cy="360"/>
            </p14:xfrm>
          </p:contentPart>
        </mc:Choice>
        <mc:Fallback xmlns="">
          <p:pic>
            <p:nvPicPr>
              <p:cNvPr id="29" name="Entrada de lápiz 28">
                <a:extLst>
                  <a:ext uri="{FF2B5EF4-FFF2-40B4-BE49-F238E27FC236}">
                    <a16:creationId xmlns:a16="http://schemas.microsoft.com/office/drawing/2014/main" id="{AF3FE18C-1CF9-4F9F-B38E-E3F18963945A}"/>
                  </a:ext>
                </a:extLst>
              </p:cNvPr>
              <p:cNvPicPr/>
              <p:nvPr/>
            </p:nvPicPr>
            <p:blipFill>
              <a:blip r:embed="rId5"/>
              <a:stretch>
                <a:fillRect/>
              </a:stretch>
            </p:blipFill>
            <p:spPr>
              <a:xfrm>
                <a:off x="7540320" y="2152733"/>
                <a:ext cx="589680" cy="216000"/>
              </a:xfrm>
              <a:prstGeom prst="rect">
                <a:avLst/>
              </a:prstGeom>
            </p:spPr>
          </p:pic>
        </mc:Fallback>
      </mc:AlternateContent>
      <p:pic>
        <p:nvPicPr>
          <p:cNvPr id="38" name="Imagen 37">
            <a:extLst>
              <a:ext uri="{FF2B5EF4-FFF2-40B4-BE49-F238E27FC236}">
                <a16:creationId xmlns:a16="http://schemas.microsoft.com/office/drawing/2014/main" id="{45ADE540-4E61-4269-8EA5-A653C72EE3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8566" y="1770869"/>
            <a:ext cx="5972951" cy="3696547"/>
          </a:xfrm>
          <a:prstGeom prst="rect">
            <a:avLst/>
          </a:prstGeom>
        </p:spPr>
      </p:pic>
      <mc:AlternateContent xmlns:mc="http://schemas.openxmlformats.org/markup-compatibility/2006" xmlns:p14="http://schemas.microsoft.com/office/powerpoint/2010/main">
        <mc:Choice Requires="p14">
          <p:contentPart p14:bwMode="auto" r:id="rId7">
            <p14:nvContentPartPr>
              <p14:cNvPr id="39" name="Entrada de lápiz 38">
                <a:extLst>
                  <a:ext uri="{FF2B5EF4-FFF2-40B4-BE49-F238E27FC236}">
                    <a16:creationId xmlns:a16="http://schemas.microsoft.com/office/drawing/2014/main" id="{513DA8C2-1962-41EC-A094-E37234EF9AD2}"/>
                  </a:ext>
                </a:extLst>
              </p14:cNvPr>
              <p14:cNvContentPartPr/>
              <p14:nvPr/>
            </p14:nvContentPartPr>
            <p14:xfrm>
              <a:off x="1481160" y="1828373"/>
              <a:ext cx="744840" cy="360"/>
            </p14:xfrm>
          </p:contentPart>
        </mc:Choice>
        <mc:Fallback xmlns="">
          <p:pic>
            <p:nvPicPr>
              <p:cNvPr id="39" name="Entrada de lápiz 38">
                <a:extLst>
                  <a:ext uri="{FF2B5EF4-FFF2-40B4-BE49-F238E27FC236}">
                    <a16:creationId xmlns:a16="http://schemas.microsoft.com/office/drawing/2014/main" id="{513DA8C2-1962-41EC-A094-E37234EF9AD2}"/>
                  </a:ext>
                </a:extLst>
              </p:cNvPr>
              <p:cNvPicPr/>
              <p:nvPr/>
            </p:nvPicPr>
            <p:blipFill>
              <a:blip r:embed="rId8"/>
              <a:stretch>
                <a:fillRect/>
              </a:stretch>
            </p:blipFill>
            <p:spPr>
              <a:xfrm>
                <a:off x="1427520" y="1720733"/>
                <a:ext cx="852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Entrada de lápiz 39">
                <a:extLst>
                  <a:ext uri="{FF2B5EF4-FFF2-40B4-BE49-F238E27FC236}">
                    <a16:creationId xmlns:a16="http://schemas.microsoft.com/office/drawing/2014/main" id="{15922D47-99C2-4613-A259-21D8E1CF9EF9}"/>
                  </a:ext>
                </a:extLst>
              </p14:cNvPr>
              <p14:cNvContentPartPr/>
              <p14:nvPr/>
            </p14:nvContentPartPr>
            <p14:xfrm>
              <a:off x="1439040" y="5113373"/>
              <a:ext cx="101160" cy="360"/>
            </p14:xfrm>
          </p:contentPart>
        </mc:Choice>
        <mc:Fallback xmlns="">
          <p:pic>
            <p:nvPicPr>
              <p:cNvPr id="40" name="Entrada de lápiz 39">
                <a:extLst>
                  <a:ext uri="{FF2B5EF4-FFF2-40B4-BE49-F238E27FC236}">
                    <a16:creationId xmlns:a16="http://schemas.microsoft.com/office/drawing/2014/main" id="{15922D47-99C2-4613-A259-21D8E1CF9EF9}"/>
                  </a:ext>
                </a:extLst>
              </p:cNvPr>
              <p:cNvPicPr/>
              <p:nvPr/>
            </p:nvPicPr>
            <p:blipFill>
              <a:blip r:embed="rId10"/>
              <a:stretch>
                <a:fillRect/>
              </a:stretch>
            </p:blipFill>
            <p:spPr>
              <a:xfrm>
                <a:off x="1385400" y="5005733"/>
                <a:ext cx="208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Entrada de lápiz 40">
                <a:extLst>
                  <a:ext uri="{FF2B5EF4-FFF2-40B4-BE49-F238E27FC236}">
                    <a16:creationId xmlns:a16="http://schemas.microsoft.com/office/drawing/2014/main" id="{8FF9636A-F786-41A3-8CE5-41C9276B8580}"/>
                  </a:ext>
                </a:extLst>
              </p14:cNvPr>
              <p14:cNvContentPartPr/>
              <p14:nvPr/>
            </p14:nvContentPartPr>
            <p14:xfrm>
              <a:off x="1430400" y="5274293"/>
              <a:ext cx="118080" cy="360"/>
            </p14:xfrm>
          </p:contentPart>
        </mc:Choice>
        <mc:Fallback xmlns="">
          <p:pic>
            <p:nvPicPr>
              <p:cNvPr id="41" name="Entrada de lápiz 40">
                <a:extLst>
                  <a:ext uri="{FF2B5EF4-FFF2-40B4-BE49-F238E27FC236}">
                    <a16:creationId xmlns:a16="http://schemas.microsoft.com/office/drawing/2014/main" id="{8FF9636A-F786-41A3-8CE5-41C9276B8580}"/>
                  </a:ext>
                </a:extLst>
              </p:cNvPr>
              <p:cNvPicPr/>
              <p:nvPr/>
            </p:nvPicPr>
            <p:blipFill>
              <a:blip r:embed="rId12"/>
              <a:stretch>
                <a:fillRect/>
              </a:stretch>
            </p:blipFill>
            <p:spPr>
              <a:xfrm>
                <a:off x="1376760" y="5166653"/>
                <a:ext cx="225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Entrada de lápiz 41">
                <a:extLst>
                  <a:ext uri="{FF2B5EF4-FFF2-40B4-BE49-F238E27FC236}">
                    <a16:creationId xmlns:a16="http://schemas.microsoft.com/office/drawing/2014/main" id="{4692E22B-C1FC-49D7-8B4D-29661512048C}"/>
                  </a:ext>
                </a:extLst>
              </p14:cNvPr>
              <p14:cNvContentPartPr/>
              <p14:nvPr/>
            </p14:nvContentPartPr>
            <p14:xfrm>
              <a:off x="3581400" y="5138933"/>
              <a:ext cx="1523520" cy="59760"/>
            </p14:xfrm>
          </p:contentPart>
        </mc:Choice>
        <mc:Fallback xmlns="">
          <p:pic>
            <p:nvPicPr>
              <p:cNvPr id="42" name="Entrada de lápiz 41">
                <a:extLst>
                  <a:ext uri="{FF2B5EF4-FFF2-40B4-BE49-F238E27FC236}">
                    <a16:creationId xmlns:a16="http://schemas.microsoft.com/office/drawing/2014/main" id="{4692E22B-C1FC-49D7-8B4D-29661512048C}"/>
                  </a:ext>
                </a:extLst>
              </p:cNvPr>
              <p:cNvPicPr/>
              <p:nvPr/>
            </p:nvPicPr>
            <p:blipFill>
              <a:blip r:embed="rId14"/>
              <a:stretch>
                <a:fillRect/>
              </a:stretch>
            </p:blipFill>
            <p:spPr>
              <a:xfrm>
                <a:off x="3527400" y="5031293"/>
                <a:ext cx="1631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3" name="Entrada de lápiz 42">
                <a:extLst>
                  <a:ext uri="{FF2B5EF4-FFF2-40B4-BE49-F238E27FC236}">
                    <a16:creationId xmlns:a16="http://schemas.microsoft.com/office/drawing/2014/main" id="{2957E6EE-C3EB-476F-B8A1-1A5A637B7744}"/>
                  </a:ext>
                </a:extLst>
              </p14:cNvPr>
              <p14:cNvContentPartPr/>
              <p14:nvPr/>
            </p14:nvContentPartPr>
            <p14:xfrm>
              <a:off x="3555840" y="5096093"/>
              <a:ext cx="1497960" cy="161640"/>
            </p14:xfrm>
          </p:contentPart>
        </mc:Choice>
        <mc:Fallback xmlns="">
          <p:pic>
            <p:nvPicPr>
              <p:cNvPr id="43" name="Entrada de lápiz 42">
                <a:extLst>
                  <a:ext uri="{FF2B5EF4-FFF2-40B4-BE49-F238E27FC236}">
                    <a16:creationId xmlns:a16="http://schemas.microsoft.com/office/drawing/2014/main" id="{2957E6EE-C3EB-476F-B8A1-1A5A637B7744}"/>
                  </a:ext>
                </a:extLst>
              </p:cNvPr>
              <p:cNvPicPr/>
              <p:nvPr/>
            </p:nvPicPr>
            <p:blipFill>
              <a:blip r:embed="rId16"/>
              <a:stretch>
                <a:fillRect/>
              </a:stretch>
            </p:blipFill>
            <p:spPr>
              <a:xfrm>
                <a:off x="3502200" y="4988093"/>
                <a:ext cx="16056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4" name="Entrada de lápiz 43">
                <a:extLst>
                  <a:ext uri="{FF2B5EF4-FFF2-40B4-BE49-F238E27FC236}">
                    <a16:creationId xmlns:a16="http://schemas.microsoft.com/office/drawing/2014/main" id="{065A1D25-E316-4B62-A1B9-7AEE8615B973}"/>
                  </a:ext>
                </a:extLst>
              </p14:cNvPr>
              <p14:cNvContentPartPr/>
              <p14:nvPr/>
            </p14:nvContentPartPr>
            <p14:xfrm>
              <a:off x="2573760" y="4969373"/>
              <a:ext cx="854280" cy="42840"/>
            </p14:xfrm>
          </p:contentPart>
        </mc:Choice>
        <mc:Fallback xmlns="">
          <p:pic>
            <p:nvPicPr>
              <p:cNvPr id="44" name="Entrada de lápiz 43">
                <a:extLst>
                  <a:ext uri="{FF2B5EF4-FFF2-40B4-BE49-F238E27FC236}">
                    <a16:creationId xmlns:a16="http://schemas.microsoft.com/office/drawing/2014/main" id="{065A1D25-E316-4B62-A1B9-7AEE8615B973}"/>
                  </a:ext>
                </a:extLst>
              </p:cNvPr>
              <p:cNvPicPr/>
              <p:nvPr/>
            </p:nvPicPr>
            <p:blipFill>
              <a:blip r:embed="rId18"/>
              <a:stretch>
                <a:fillRect/>
              </a:stretch>
            </p:blipFill>
            <p:spPr>
              <a:xfrm>
                <a:off x="2520120" y="4861373"/>
                <a:ext cx="961920" cy="258480"/>
              </a:xfrm>
              <a:prstGeom prst="rect">
                <a:avLst/>
              </a:prstGeom>
            </p:spPr>
          </p:pic>
        </mc:Fallback>
      </mc:AlternateContent>
      <p:sp>
        <p:nvSpPr>
          <p:cNvPr id="2" name="CuadroTexto 1">
            <a:extLst>
              <a:ext uri="{FF2B5EF4-FFF2-40B4-BE49-F238E27FC236}">
                <a16:creationId xmlns:a16="http://schemas.microsoft.com/office/drawing/2014/main" id="{008D5450-E33C-0CFC-ABC2-398383DBA7E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D916AB9-E9B2-9898-F016-D3BBC15223EB}"/>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673868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13897" y="412751"/>
            <a:ext cx="4453466"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Nuevos Comprobantes de Pago</a:t>
            </a:r>
            <a:endParaRPr sz="1800" dirty="0">
              <a:solidFill>
                <a:schemeClr val="bg1"/>
              </a:solidFill>
              <a:latin typeface="Arial" panose="020B0604020202020204" pitchFamily="34" charset="0"/>
              <a:cs typeface="Arial" panose="020B0604020202020204" pitchFamily="34" charset="0"/>
            </a:endParaRPr>
          </a:p>
        </p:txBody>
      </p:sp>
      <p:sp>
        <p:nvSpPr>
          <p:cNvPr id="16" name="Google Shape;1641;p45">
            <a:extLst>
              <a:ext uri="{FF2B5EF4-FFF2-40B4-BE49-F238E27FC236}">
                <a16:creationId xmlns:a16="http://schemas.microsoft.com/office/drawing/2014/main" id="{9611EA15-0FA7-4603-91A7-AD56D31FE3B1}"/>
              </a:ext>
            </a:extLst>
          </p:cNvPr>
          <p:cNvSpPr txBox="1">
            <a:spLocks/>
          </p:cNvSpPr>
          <p:nvPr/>
        </p:nvSpPr>
        <p:spPr>
          <a:xfrm>
            <a:off x="1013897" y="6081956"/>
            <a:ext cx="10942314"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corregido los errores detectados se procede a la carga del archivo y generación de ticket. Deben incluirse en el archivo únicamente los comprobantes que no se incorporaron a la propuesta en el proceso anterior y de corresponder nuevos comprobantes a procesar.</a:t>
            </a:r>
            <a:endParaRPr lang="es-419" sz="1600" dirty="0">
              <a:latin typeface="Arial" panose="020B0604020202020204" pitchFamily="34" charset="0"/>
              <a:cs typeface="Arial" panose="020B0604020202020204" pitchFamily="34" charset="0"/>
            </a:endParaRPr>
          </a:p>
        </p:txBody>
      </p:sp>
      <p:pic>
        <p:nvPicPr>
          <p:cNvPr id="15" name="Imagen 14" descr="Interfaz de usuario gráfica, Aplicación&#10;&#10;Descripción generada automáticamente">
            <a:extLst>
              <a:ext uri="{FF2B5EF4-FFF2-40B4-BE49-F238E27FC236}">
                <a16:creationId xmlns:a16="http://schemas.microsoft.com/office/drawing/2014/main" id="{02904848-1580-40A1-89D4-98C6298968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5191" y="1415884"/>
            <a:ext cx="8856839" cy="4272196"/>
          </a:xfrm>
          <a:prstGeom prst="rect">
            <a:avLst/>
          </a:prstGeom>
          <a:ln>
            <a:solidFill>
              <a:schemeClr val="accent1">
                <a:shade val="50000"/>
              </a:schemeClr>
            </a:solidFill>
          </a:ln>
        </p:spPr>
      </p:pic>
      <p:sp>
        <p:nvSpPr>
          <p:cNvPr id="2" name="Rectángulo 1">
            <a:extLst>
              <a:ext uri="{FF2B5EF4-FFF2-40B4-BE49-F238E27FC236}">
                <a16:creationId xmlns:a16="http://schemas.microsoft.com/office/drawing/2014/main" id="{0E2BD9D9-6BC6-4014-B4AD-97CC39BD80CD}"/>
              </a:ext>
            </a:extLst>
          </p:cNvPr>
          <p:cNvSpPr/>
          <p:nvPr/>
        </p:nvSpPr>
        <p:spPr>
          <a:xfrm>
            <a:off x="4470401" y="4809066"/>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E41AF1CE-667E-4F19-AD31-50D9B4AC0CBB}"/>
              </a:ext>
            </a:extLst>
          </p:cNvPr>
          <p:cNvSpPr/>
          <p:nvPr/>
        </p:nvSpPr>
        <p:spPr>
          <a:xfrm>
            <a:off x="4470397" y="4961466"/>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7F9CD87B-CE98-4253-9261-8CE6E068129D}"/>
              </a:ext>
            </a:extLst>
          </p:cNvPr>
          <p:cNvSpPr/>
          <p:nvPr/>
        </p:nvSpPr>
        <p:spPr>
          <a:xfrm>
            <a:off x="8628158" y="4766734"/>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0" name="Rectángulo 19">
            <a:extLst>
              <a:ext uri="{FF2B5EF4-FFF2-40B4-BE49-F238E27FC236}">
                <a16:creationId xmlns:a16="http://schemas.microsoft.com/office/drawing/2014/main" id="{A2710EC6-63EE-409A-ABE7-5116837273E2}"/>
              </a:ext>
            </a:extLst>
          </p:cNvPr>
          <p:cNvSpPr/>
          <p:nvPr/>
        </p:nvSpPr>
        <p:spPr>
          <a:xfrm>
            <a:off x="8628158" y="4927597"/>
            <a:ext cx="397932" cy="186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5411D83C-6555-AF92-69E5-634E076C47F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4" name="Gráfico 3">
            <a:extLst>
              <a:ext uri="{FF2B5EF4-FFF2-40B4-BE49-F238E27FC236}">
                <a16:creationId xmlns:a16="http://schemas.microsoft.com/office/drawing/2014/main" id="{41423A0E-C79B-E500-2947-ACDA93DF750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62806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854200" y="1474956"/>
            <a:ext cx="9237132" cy="4809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43468" y="480207"/>
            <a:ext cx="6921898"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1B8C2BD-514B-434B-9905-6445998BE93C}"/>
              </a:ext>
            </a:extLst>
          </p:cNvPr>
          <p:cNvPicPr>
            <a:picLocks noChangeAspect="1"/>
          </p:cNvPicPr>
          <p:nvPr/>
        </p:nvPicPr>
        <p:blipFill>
          <a:blip r:embed="rId2"/>
          <a:stretch>
            <a:fillRect/>
          </a:stretch>
        </p:blipFill>
        <p:spPr>
          <a:xfrm>
            <a:off x="2962969" y="1706502"/>
            <a:ext cx="6585020" cy="1448015"/>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85781D81-FF2B-4BA1-809E-5AAFACC764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
          <a:stretch/>
        </p:blipFill>
        <p:spPr>
          <a:xfrm>
            <a:off x="1921933" y="3544508"/>
            <a:ext cx="5015920" cy="1566333"/>
          </a:xfrm>
          <a:prstGeom prst="rect">
            <a:avLst/>
          </a:prstGeom>
        </p:spPr>
      </p:pic>
      <p:pic>
        <p:nvPicPr>
          <p:cNvPr id="23" name="Imagen 22">
            <a:extLst>
              <a:ext uri="{FF2B5EF4-FFF2-40B4-BE49-F238E27FC236}">
                <a16:creationId xmlns:a16="http://schemas.microsoft.com/office/drawing/2014/main" id="{9D04B88B-62B2-46D1-8075-76E03C6570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7076744" y="3864244"/>
            <a:ext cx="3875697" cy="2202648"/>
          </a:xfrm>
          <a:prstGeom prst="rect">
            <a:avLst/>
          </a:prstGeom>
        </p:spPr>
      </p:pic>
      <p:sp>
        <p:nvSpPr>
          <p:cNvPr id="24" name="Google Shape;1641;p45">
            <a:extLst>
              <a:ext uri="{FF2B5EF4-FFF2-40B4-BE49-F238E27FC236}">
                <a16:creationId xmlns:a16="http://schemas.microsoft.com/office/drawing/2014/main" id="{CE7BA931-1ED9-4119-AA7E-BA4D47EFD7DD}"/>
              </a:ext>
            </a:extLst>
          </p:cNvPr>
          <p:cNvSpPr txBox="1">
            <a:spLocks/>
          </p:cNvSpPr>
          <p:nvPr/>
        </p:nvSpPr>
        <p:spPr>
          <a:xfrm>
            <a:off x="1100668" y="6284212"/>
            <a:ext cx="9337294"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complementar los datos de los comprobantes de pago y documentos propuestos por SUNAT. </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7EDD1F86-7D88-69E2-D768-E1A5B71C3D6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FBD90A6-7E94-E2E4-9188-0F993271C28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856278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299740" y="1413419"/>
            <a:ext cx="9237132" cy="4435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38070" y="496160"/>
            <a:ext cx="659058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1B8C2BD-514B-434B-9905-6445998BE93C}"/>
              </a:ext>
            </a:extLst>
          </p:cNvPr>
          <p:cNvPicPr>
            <a:picLocks noChangeAspect="1"/>
          </p:cNvPicPr>
          <p:nvPr/>
        </p:nvPicPr>
        <p:blipFill>
          <a:blip r:embed="rId2"/>
          <a:stretch>
            <a:fillRect/>
          </a:stretch>
        </p:blipFill>
        <p:spPr>
          <a:xfrm>
            <a:off x="3470831" y="1730274"/>
            <a:ext cx="6585020" cy="1448015"/>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4A4996EA-5425-4B67-A415-20BB4DAD2C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7187" y="3706076"/>
            <a:ext cx="7022237" cy="202083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918D39E5-8C59-46C9-97F1-A9EC7F7F946F}"/>
                  </a:ext>
                </a:extLst>
              </p14:cNvPr>
              <p14:cNvContentPartPr/>
              <p14:nvPr/>
            </p14:nvContentPartPr>
            <p14:xfrm>
              <a:off x="4233360" y="5248733"/>
              <a:ext cx="857520" cy="322920"/>
            </p14:xfrm>
          </p:contentPart>
        </mc:Choice>
        <mc:Fallback xmlns="">
          <p:pic>
            <p:nvPicPr>
              <p:cNvPr id="2" name="Entrada de lápiz 1">
                <a:extLst>
                  <a:ext uri="{FF2B5EF4-FFF2-40B4-BE49-F238E27FC236}">
                    <a16:creationId xmlns:a16="http://schemas.microsoft.com/office/drawing/2014/main" id="{918D39E5-8C59-46C9-97F1-A9EC7F7F946F}"/>
                  </a:ext>
                </a:extLst>
              </p:cNvPr>
              <p:cNvPicPr/>
              <p:nvPr/>
            </p:nvPicPr>
            <p:blipFill>
              <a:blip r:embed="rId5"/>
              <a:stretch>
                <a:fillRect/>
              </a:stretch>
            </p:blipFill>
            <p:spPr>
              <a:xfrm>
                <a:off x="4179360" y="5141093"/>
                <a:ext cx="965160" cy="538560"/>
              </a:xfrm>
              <a:prstGeom prst="rect">
                <a:avLst/>
              </a:prstGeom>
            </p:spPr>
          </p:pic>
        </mc:Fallback>
      </mc:AlternateContent>
      <p:sp>
        <p:nvSpPr>
          <p:cNvPr id="16" name="Google Shape;1641;p45">
            <a:extLst>
              <a:ext uri="{FF2B5EF4-FFF2-40B4-BE49-F238E27FC236}">
                <a16:creationId xmlns:a16="http://schemas.microsoft.com/office/drawing/2014/main" id="{44C889D9-51F7-4F10-8463-1BDEC8BA747D}"/>
              </a:ext>
            </a:extLst>
          </p:cNvPr>
          <p:cNvSpPr txBox="1">
            <a:spLocks/>
          </p:cNvSpPr>
          <p:nvPr/>
        </p:nvSpPr>
        <p:spPr>
          <a:xfrm>
            <a:off x="943784" y="6145988"/>
            <a:ext cx="11031209"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4AE1CD9-B60C-254D-6F19-F2AFF7985C45}"/>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7DC7E509-1E6B-6844-8B93-A04D1A35E3A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234247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19511" y="452987"/>
            <a:ext cx="635423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F4E85A9C-8764-4D7D-A0BB-381A3FF944ED}"/>
              </a:ext>
            </a:extLst>
          </p:cNvPr>
          <p:cNvSpPr/>
          <p:nvPr/>
        </p:nvSpPr>
        <p:spPr>
          <a:xfrm>
            <a:off x="7755467" y="4224869"/>
            <a:ext cx="1219200" cy="2078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7" name="Imagen 16">
            <a:extLst>
              <a:ext uri="{FF2B5EF4-FFF2-40B4-BE49-F238E27FC236}">
                <a16:creationId xmlns:a16="http://schemas.microsoft.com/office/drawing/2014/main" id="{71507EB8-C9D9-4A57-A80A-F252BF0C79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5171"/>
          <a:stretch/>
        </p:blipFill>
        <p:spPr>
          <a:xfrm>
            <a:off x="1798354" y="1806665"/>
            <a:ext cx="9111758" cy="1034602"/>
          </a:xfrm>
          <a:prstGeom prst="rect">
            <a:avLst/>
          </a:prstGeom>
          <a:ln>
            <a:solidFill>
              <a:schemeClr val="accent1">
                <a:shade val="50000"/>
              </a:schemeClr>
            </a:solidFill>
          </a:ln>
        </p:spPr>
      </p:pic>
      <p:sp>
        <p:nvSpPr>
          <p:cNvPr id="19" name="Google Shape;1641;p45">
            <a:extLst>
              <a:ext uri="{FF2B5EF4-FFF2-40B4-BE49-F238E27FC236}">
                <a16:creationId xmlns:a16="http://schemas.microsoft.com/office/drawing/2014/main" id="{7EE4904A-BFA4-4ED6-9DE9-EBF56622030A}"/>
              </a:ext>
            </a:extLst>
          </p:cNvPr>
          <p:cNvSpPr txBox="1">
            <a:spLocks/>
          </p:cNvSpPr>
          <p:nvPr/>
        </p:nvSpPr>
        <p:spPr>
          <a:xfrm>
            <a:off x="1002037" y="5525349"/>
            <a:ext cx="10745098" cy="76944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D22C882-FF34-86A4-32C8-97461CB0F1BB}"/>
              </a:ext>
            </a:extLst>
          </p:cNvPr>
          <p:cNvPicPr>
            <a:picLocks noChangeAspect="1"/>
          </p:cNvPicPr>
          <p:nvPr/>
        </p:nvPicPr>
        <p:blipFill>
          <a:blip r:embed="rId3"/>
          <a:stretch>
            <a:fillRect/>
          </a:stretch>
        </p:blipFill>
        <p:spPr>
          <a:xfrm>
            <a:off x="1720320" y="3345108"/>
            <a:ext cx="9267825" cy="1676400"/>
          </a:xfrm>
          <a:prstGeom prst="rect">
            <a:avLst/>
          </a:prstGeom>
        </p:spPr>
      </p:pic>
      <p:sp>
        <p:nvSpPr>
          <p:cNvPr id="2" name="CuadroTexto 1">
            <a:extLst>
              <a:ext uri="{FF2B5EF4-FFF2-40B4-BE49-F238E27FC236}">
                <a16:creationId xmlns:a16="http://schemas.microsoft.com/office/drawing/2014/main" id="{7E8DDD39-FAB1-B076-4D6D-5C4D7C480704}"/>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B129AE8-9904-9D15-6928-782B4CCBD95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600362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66158" y="444360"/>
            <a:ext cx="635423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datos complementarios de los CP de la Propuesta</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F4E85A9C-8764-4D7D-A0BB-381A3FF944ED}"/>
              </a:ext>
            </a:extLst>
          </p:cNvPr>
          <p:cNvSpPr/>
          <p:nvPr/>
        </p:nvSpPr>
        <p:spPr>
          <a:xfrm>
            <a:off x="7755467" y="4224869"/>
            <a:ext cx="1219200" cy="2078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descr="Interfaz de usuario gráfica, Texto, Aplicación&#10;&#10;Descripción generada automáticamente">
            <a:extLst>
              <a:ext uri="{FF2B5EF4-FFF2-40B4-BE49-F238E27FC236}">
                <a16:creationId xmlns:a16="http://schemas.microsoft.com/office/drawing/2014/main" id="{671DCF3D-3358-46CB-811C-A4C34FBF4F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7117" y="1657781"/>
            <a:ext cx="8754975" cy="3002059"/>
          </a:xfrm>
          <a:prstGeom prst="rect">
            <a:avLst/>
          </a:prstGeom>
        </p:spPr>
      </p:pic>
      <p:sp>
        <p:nvSpPr>
          <p:cNvPr id="15" name="Google Shape;1641;p45">
            <a:extLst>
              <a:ext uri="{FF2B5EF4-FFF2-40B4-BE49-F238E27FC236}">
                <a16:creationId xmlns:a16="http://schemas.microsoft.com/office/drawing/2014/main" id="{263687CC-24BD-490C-8D49-C505EE0C8AE3}"/>
              </a:ext>
            </a:extLst>
          </p:cNvPr>
          <p:cNvSpPr txBox="1">
            <a:spLocks/>
          </p:cNvSpPr>
          <p:nvPr/>
        </p:nvSpPr>
        <p:spPr>
          <a:xfrm>
            <a:off x="1837117" y="5016361"/>
            <a:ext cx="8754975" cy="76098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informar el ticket generado.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E720E69-29CA-6CE5-32DC-EE8495FE366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E6A2F4E-5F75-5C0D-6CAD-B6BCD5BB570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76835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id="{14C728A1-FA0C-D92A-4A14-2C5673B395CD}"/>
              </a:ext>
            </a:extLst>
          </p:cNvPr>
          <p:cNvSpPr>
            <a:spLocks noGrp="1"/>
          </p:cNvSpPr>
          <p:nvPr>
            <p:ph type="title"/>
          </p:nvPr>
        </p:nvSpPr>
        <p:spPr>
          <a:xfrm>
            <a:off x="1252787" y="342400"/>
            <a:ext cx="8297779" cy="866274"/>
          </a:xfrm>
        </p:spPr>
        <p:txBody>
          <a:bodyPr>
            <a:normAutofit/>
          </a:bodyPr>
          <a:lstStyle/>
          <a:p>
            <a:r>
              <a:rPr lang="es-MX" dirty="0"/>
              <a:t>Sistema Integrado de Registro Electrónico</a:t>
            </a:r>
            <a:endParaRPr lang="es-PE" dirty="0"/>
          </a:p>
        </p:txBody>
      </p:sp>
      <p:pic>
        <p:nvPicPr>
          <p:cNvPr id="3" name="Imagen 2" descr="Escala de tiempo&#10;&#10;Descripción generada automáticamente">
            <a:extLst>
              <a:ext uri="{FF2B5EF4-FFF2-40B4-BE49-F238E27FC236}">
                <a16:creationId xmlns:a16="http://schemas.microsoft.com/office/drawing/2014/main" id="{17C3461B-802C-E095-3FA1-535995C558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072" y="1471607"/>
            <a:ext cx="10058400" cy="5043992"/>
          </a:xfrm>
          <a:prstGeom prst="rect">
            <a:avLst/>
          </a:prstGeom>
        </p:spPr>
      </p:pic>
      <p:pic>
        <p:nvPicPr>
          <p:cNvPr id="2" name="Gráfico 1">
            <a:extLst>
              <a:ext uri="{FF2B5EF4-FFF2-40B4-BE49-F238E27FC236}">
                <a16:creationId xmlns:a16="http://schemas.microsoft.com/office/drawing/2014/main" id="{61D58752-80D7-8860-4B5B-2DF444A39E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098576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388452" y="1558396"/>
            <a:ext cx="9736665" cy="3928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020222" y="516960"/>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6CF71A2E-3454-4488-BF38-5FFAA780A0B4}"/>
              </a:ext>
            </a:extLst>
          </p:cNvPr>
          <p:cNvPicPr>
            <a:picLocks noChangeAspect="1"/>
          </p:cNvPicPr>
          <p:nvPr/>
        </p:nvPicPr>
        <p:blipFill>
          <a:blip r:embed="rId2"/>
          <a:stretch>
            <a:fillRect/>
          </a:stretch>
        </p:blipFill>
        <p:spPr>
          <a:xfrm>
            <a:off x="2705482" y="1628979"/>
            <a:ext cx="6585020" cy="1474952"/>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id="{25BF467C-EAC4-4A5E-9583-3080445823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08399" y="3370651"/>
            <a:ext cx="5015920" cy="1561510"/>
          </a:xfrm>
          <a:prstGeom prst="rect">
            <a:avLst/>
          </a:prstGeom>
        </p:spPr>
      </p:pic>
      <p:pic>
        <p:nvPicPr>
          <p:cNvPr id="24" name="Imagen 23">
            <a:extLst>
              <a:ext uri="{FF2B5EF4-FFF2-40B4-BE49-F238E27FC236}">
                <a16:creationId xmlns:a16="http://schemas.microsoft.com/office/drawing/2014/main" id="{4B3E9554-7D28-4247-AC3E-D9B9B799A0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42484" y="3249443"/>
            <a:ext cx="3564467" cy="2099892"/>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61C1E5EC-609C-4F46-B8A5-66CEAF2A8AF7}"/>
                  </a:ext>
                </a:extLst>
              </p14:cNvPr>
              <p14:cNvContentPartPr/>
              <p14:nvPr/>
            </p14:nvContentPartPr>
            <p14:xfrm>
              <a:off x="2175960" y="4926893"/>
              <a:ext cx="2336040" cy="52200"/>
            </p14:xfrm>
          </p:contentPart>
        </mc:Choice>
        <mc:Fallback xmlns="">
          <p:pic>
            <p:nvPicPr>
              <p:cNvPr id="2" name="Entrada de lápiz 1">
                <a:extLst>
                  <a:ext uri="{FF2B5EF4-FFF2-40B4-BE49-F238E27FC236}">
                    <a16:creationId xmlns:a16="http://schemas.microsoft.com/office/drawing/2014/main" id="{61C1E5EC-609C-4F46-B8A5-66CEAF2A8AF7}"/>
                  </a:ext>
                </a:extLst>
              </p:cNvPr>
              <p:cNvPicPr/>
              <p:nvPr/>
            </p:nvPicPr>
            <p:blipFill>
              <a:blip r:embed="rId6"/>
              <a:stretch>
                <a:fillRect/>
              </a:stretch>
            </p:blipFill>
            <p:spPr>
              <a:xfrm>
                <a:off x="2121960" y="4819253"/>
                <a:ext cx="2443680" cy="267840"/>
              </a:xfrm>
              <a:prstGeom prst="rect">
                <a:avLst/>
              </a:prstGeom>
            </p:spPr>
          </p:pic>
        </mc:Fallback>
      </mc:AlternateContent>
      <p:sp>
        <p:nvSpPr>
          <p:cNvPr id="25" name="Google Shape;1641;p45">
            <a:extLst>
              <a:ext uri="{FF2B5EF4-FFF2-40B4-BE49-F238E27FC236}">
                <a16:creationId xmlns:a16="http://schemas.microsoft.com/office/drawing/2014/main" id="{46EC8878-1E09-43EB-A890-CBA16B1CB7FA}"/>
              </a:ext>
            </a:extLst>
          </p:cNvPr>
          <p:cNvSpPr txBox="1">
            <a:spLocks/>
          </p:cNvSpPr>
          <p:nvPr/>
        </p:nvSpPr>
        <p:spPr>
          <a:xfrm>
            <a:off x="1228945" y="5753120"/>
            <a:ext cx="9991063"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Funcionalidad que permite excluir de manera masiva los comprobantes de pago y documentos propuestos por SUNAT. Luego de excluidos los comprobantes de pago o documentos, se podrá incluir de manera masiva a la propuesta.</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730A22E6-27F8-451B-D832-1730DA36042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C33EF0B2-0F13-DFAB-B77C-06608D53402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51889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2087192" y="1414418"/>
            <a:ext cx="9161654" cy="4365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77637" y="435734"/>
            <a:ext cx="43624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6CF71A2E-3454-4488-BF38-5FFAA780A0B4}"/>
              </a:ext>
            </a:extLst>
          </p:cNvPr>
          <p:cNvPicPr>
            <a:picLocks noChangeAspect="1"/>
          </p:cNvPicPr>
          <p:nvPr/>
        </p:nvPicPr>
        <p:blipFill>
          <a:blip r:embed="rId2"/>
          <a:stretch>
            <a:fillRect/>
          </a:stretch>
        </p:blipFill>
        <p:spPr>
          <a:xfrm>
            <a:off x="3663013" y="1844566"/>
            <a:ext cx="6585020" cy="1474952"/>
          </a:xfrm>
          <a:prstGeom prst="rect">
            <a:avLst/>
          </a:prstGeom>
          <a:effectLst>
            <a:outerShdw blurRad="50800" dist="38100" dir="8100000" algn="tr" rotWithShape="0">
              <a:prstClr val="black">
                <a:alpha val="40000"/>
              </a:prstClr>
            </a:outerShdw>
          </a:effectLst>
        </p:spPr>
      </p:pic>
      <p:pic>
        <p:nvPicPr>
          <p:cNvPr id="22" name="Imagen 21">
            <a:extLst>
              <a:ext uri="{FF2B5EF4-FFF2-40B4-BE49-F238E27FC236}">
                <a16:creationId xmlns:a16="http://schemas.microsoft.com/office/drawing/2014/main" id="{30C10636-0DB2-4AF5-A85B-D5DA1D6127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631" y="3644776"/>
            <a:ext cx="7022237" cy="202083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3FEEBCDE-336B-4BF0-ABE5-1A3941DF9883}"/>
                  </a:ext>
                </a:extLst>
              </p14:cNvPr>
              <p14:cNvContentPartPr/>
              <p14:nvPr/>
            </p14:nvContentPartPr>
            <p14:xfrm>
              <a:off x="7568760" y="5206613"/>
              <a:ext cx="764280" cy="459000"/>
            </p14:xfrm>
          </p:contentPart>
        </mc:Choice>
        <mc:Fallback xmlns="">
          <p:pic>
            <p:nvPicPr>
              <p:cNvPr id="2" name="Entrada de lápiz 1">
                <a:extLst>
                  <a:ext uri="{FF2B5EF4-FFF2-40B4-BE49-F238E27FC236}">
                    <a16:creationId xmlns:a16="http://schemas.microsoft.com/office/drawing/2014/main" id="{3FEEBCDE-336B-4BF0-ABE5-1A3941DF9883}"/>
                  </a:ext>
                </a:extLst>
              </p:cNvPr>
              <p:cNvPicPr/>
              <p:nvPr/>
            </p:nvPicPr>
            <p:blipFill>
              <a:blip r:embed="rId5"/>
              <a:stretch>
                <a:fillRect/>
              </a:stretch>
            </p:blipFill>
            <p:spPr>
              <a:xfrm>
                <a:off x="7515120" y="5098973"/>
                <a:ext cx="871920" cy="674640"/>
              </a:xfrm>
              <a:prstGeom prst="rect">
                <a:avLst/>
              </a:prstGeom>
            </p:spPr>
          </p:pic>
        </mc:Fallback>
      </mc:AlternateContent>
      <p:sp>
        <p:nvSpPr>
          <p:cNvPr id="14" name="Google Shape;1641;p45">
            <a:extLst>
              <a:ext uri="{FF2B5EF4-FFF2-40B4-BE49-F238E27FC236}">
                <a16:creationId xmlns:a16="http://schemas.microsoft.com/office/drawing/2014/main" id="{32E5BEF2-3D61-43CA-A22B-7D9E6C444264}"/>
              </a:ext>
            </a:extLst>
          </p:cNvPr>
          <p:cNvSpPr txBox="1">
            <a:spLocks/>
          </p:cNvSpPr>
          <p:nvPr/>
        </p:nvSpPr>
        <p:spPr>
          <a:xfrm>
            <a:off x="1067340" y="5972368"/>
            <a:ext cx="10181506" cy="587920"/>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El archivo plano deberá tener la estructura y considerar las reglas para su construcción, detalladas en el Anexo 08 de la RS 112-2021/SUNAT, incorporado por la RS 040-2022/SUNAT.</a:t>
            </a:r>
            <a:endParaRPr lang="es-419" sz="16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2C681536-CE1B-0BDC-DEBF-2696460CB8C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5" name="Gráfico 4">
            <a:extLst>
              <a:ext uri="{FF2B5EF4-FFF2-40B4-BE49-F238E27FC236}">
                <a16:creationId xmlns:a16="http://schemas.microsoft.com/office/drawing/2014/main" id="{9CAB62F7-E46D-0A2F-46B2-D43C47EC985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561698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24201" y="1543564"/>
            <a:ext cx="9736665" cy="4154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940280" y="436417"/>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F62A2466-C60B-4331-967E-03733A1CD6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7703" y="1874552"/>
            <a:ext cx="9609660" cy="1219003"/>
          </a:xfrm>
          <a:prstGeom prst="rect">
            <a:avLst/>
          </a:prstGeom>
        </p:spPr>
      </p:pic>
      <p:sp>
        <p:nvSpPr>
          <p:cNvPr id="19" name="Google Shape;1641;p45">
            <a:extLst>
              <a:ext uri="{FF2B5EF4-FFF2-40B4-BE49-F238E27FC236}">
                <a16:creationId xmlns:a16="http://schemas.microsoft.com/office/drawing/2014/main" id="{F96F42EC-AAEF-4DD8-B17D-7BDC63860997}"/>
              </a:ext>
            </a:extLst>
          </p:cNvPr>
          <p:cNvSpPr txBox="1">
            <a:spLocks/>
          </p:cNvSpPr>
          <p:nvPr/>
        </p:nvSpPr>
        <p:spPr>
          <a:xfrm>
            <a:off x="1164759" y="6095167"/>
            <a:ext cx="9863076" cy="769449"/>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campos del archivo plano están separados por palotes y será guardado con la extensión .</a:t>
            </a:r>
            <a:r>
              <a:rPr lang="es-ES" sz="1600" dirty="0" err="1">
                <a:latin typeface="Arial" panose="020B0604020202020204" pitchFamily="34" charset="0"/>
                <a:cs typeface="Arial" panose="020B0604020202020204" pitchFamily="34" charset="0"/>
              </a:rPr>
              <a:t>txt</a:t>
            </a:r>
            <a:r>
              <a:rPr lang="es-ES" sz="1600" dirty="0">
                <a:latin typeface="Arial" panose="020B0604020202020204" pitchFamily="34" charset="0"/>
                <a:cs typeface="Arial" panose="020B0604020202020204" pitchFamily="34" charset="0"/>
              </a:rPr>
              <a:t>, para luego comprimirlo en archivo ZIP y proceder a la carga correcta.</a:t>
            </a:r>
            <a:endParaRPr lang="es-419" sz="16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53AC64FB-1445-4608-8D00-9B8681C2A2ED}"/>
              </a:ext>
            </a:extLst>
          </p:cNvPr>
          <p:cNvSpPr/>
          <p:nvPr/>
        </p:nvSpPr>
        <p:spPr>
          <a:xfrm>
            <a:off x="8178800" y="3948509"/>
            <a:ext cx="1261533" cy="28482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1" name="Imagen 10">
            <a:extLst>
              <a:ext uri="{FF2B5EF4-FFF2-40B4-BE49-F238E27FC236}">
                <a16:creationId xmlns:a16="http://schemas.microsoft.com/office/drawing/2014/main" id="{CA76AA70-884D-6B3B-C50E-ED028BC387D4}"/>
              </a:ext>
            </a:extLst>
          </p:cNvPr>
          <p:cNvPicPr>
            <a:picLocks noChangeAspect="1"/>
          </p:cNvPicPr>
          <p:nvPr/>
        </p:nvPicPr>
        <p:blipFill>
          <a:blip r:embed="rId3"/>
          <a:stretch>
            <a:fillRect/>
          </a:stretch>
        </p:blipFill>
        <p:spPr>
          <a:xfrm>
            <a:off x="1577113" y="3494263"/>
            <a:ext cx="9620250" cy="1895475"/>
          </a:xfrm>
          <a:prstGeom prst="rect">
            <a:avLst/>
          </a:prstGeom>
        </p:spPr>
      </p:pic>
      <p:sp>
        <p:nvSpPr>
          <p:cNvPr id="2" name="CuadroTexto 1">
            <a:extLst>
              <a:ext uri="{FF2B5EF4-FFF2-40B4-BE49-F238E27FC236}">
                <a16:creationId xmlns:a16="http://schemas.microsoft.com/office/drawing/2014/main" id="{2C708D7C-BB67-6D2C-95DB-4F8CB1461649}"/>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2305737-E621-ACAF-B97D-805E1BF84F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821713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12;p23">
            <a:extLst>
              <a:ext uri="{FF2B5EF4-FFF2-40B4-BE49-F238E27FC236}">
                <a16:creationId xmlns:a16="http://schemas.microsoft.com/office/drawing/2014/main" id="{702A606A-99FD-4853-A9E8-55209251BFE8}"/>
              </a:ext>
            </a:extLst>
          </p:cNvPr>
          <p:cNvSpPr/>
          <p:nvPr/>
        </p:nvSpPr>
        <p:spPr>
          <a:xfrm>
            <a:off x="5980760" y="1169920"/>
            <a:ext cx="105618" cy="101891"/>
          </a:xfrm>
          <a:custGeom>
            <a:avLst/>
            <a:gdLst/>
            <a:ahLst/>
            <a:cxnLst/>
            <a:rect l="l" t="t" r="r" b="b"/>
            <a:pathLst>
              <a:path w="528" h="528" extrusionOk="0">
                <a:moveTo>
                  <a:pt x="264" y="1"/>
                </a:moveTo>
                <a:cubicBezTo>
                  <a:pt x="118" y="1"/>
                  <a:pt x="1" y="119"/>
                  <a:pt x="1" y="264"/>
                </a:cubicBezTo>
                <a:cubicBezTo>
                  <a:pt x="1" y="409"/>
                  <a:pt x="118" y="528"/>
                  <a:pt x="264" y="528"/>
                </a:cubicBezTo>
                <a:cubicBezTo>
                  <a:pt x="409" y="528"/>
                  <a:pt x="528" y="409"/>
                  <a:pt x="528" y="264"/>
                </a:cubicBezTo>
                <a:cubicBezTo>
                  <a:pt x="528" y="119"/>
                  <a:pt x="409" y="1"/>
                  <a:pt x="264" y="1"/>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7468121"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785004" y="413661"/>
            <a:ext cx="42481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Importar Incluir /Excluir</a:t>
            </a:r>
            <a:endParaRPr sz="1800" dirty="0">
              <a:solidFill>
                <a:schemeClr val="bg1"/>
              </a:solidFill>
              <a:latin typeface="Arial" panose="020B0604020202020204" pitchFamily="34" charset="0"/>
              <a:cs typeface="Arial" panose="020B0604020202020204" pitchFamily="34" charset="0"/>
            </a:endParaRPr>
          </a:p>
        </p:txBody>
      </p:sp>
      <p:pic>
        <p:nvPicPr>
          <p:cNvPr id="16" name="Imagen 15" descr="Interfaz de usuario gráfica, Texto, Aplicación&#10;&#10;Descripción generada automáticamente">
            <a:extLst>
              <a:ext uri="{FF2B5EF4-FFF2-40B4-BE49-F238E27FC236}">
                <a16:creationId xmlns:a16="http://schemas.microsoft.com/office/drawing/2014/main" id="{C9AF4F6B-20AD-4832-B1D0-79FE20FF8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084" y="1799663"/>
            <a:ext cx="9436097" cy="3807827"/>
          </a:xfrm>
          <a:prstGeom prst="rect">
            <a:avLst/>
          </a:prstGeom>
          <a:ln>
            <a:solidFill>
              <a:schemeClr val="accent1"/>
            </a:solidFill>
          </a:ln>
        </p:spPr>
      </p:pic>
      <p:sp>
        <p:nvSpPr>
          <p:cNvPr id="17" name="Google Shape;1641;p45">
            <a:extLst>
              <a:ext uri="{FF2B5EF4-FFF2-40B4-BE49-F238E27FC236}">
                <a16:creationId xmlns:a16="http://schemas.microsoft.com/office/drawing/2014/main" id="{BE9B238E-01A5-4F66-B168-AEDC997BFC1D}"/>
              </a:ext>
            </a:extLst>
          </p:cNvPr>
          <p:cNvSpPr txBox="1">
            <a:spLocks/>
          </p:cNvSpPr>
          <p:nvPr/>
        </p:nvSpPr>
        <p:spPr>
          <a:xfrm>
            <a:off x="1368083" y="5906400"/>
            <a:ext cx="9436097" cy="653888"/>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los botones “Examinar” para ubicar al archivo plano y “Cargar Archivo”, se muestra un mensaje en la pantalla para infirmar el ticket generado.</a:t>
            </a:r>
            <a:endParaRPr lang="es-419" sz="1600" dirty="0">
              <a:latin typeface="Arial" panose="020B0604020202020204" pitchFamily="34" charset="0"/>
              <a:cs typeface="Arial" panose="020B0604020202020204" pitchFamily="34" charset="0"/>
            </a:endParaRPr>
          </a:p>
        </p:txBody>
      </p:sp>
      <p:pic>
        <p:nvPicPr>
          <p:cNvPr id="2" name="Gráfico 1">
            <a:extLst>
              <a:ext uri="{FF2B5EF4-FFF2-40B4-BE49-F238E27FC236}">
                <a16:creationId xmlns:a16="http://schemas.microsoft.com/office/drawing/2014/main" id="{387933D2-945F-F5FF-784E-879F344A46E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047953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134560" y="450144"/>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Exportar</a:t>
            </a:r>
            <a:endParaRPr sz="1800" dirty="0">
              <a:solidFill>
                <a:schemeClr val="bg1"/>
              </a:solidFill>
              <a:latin typeface="Arial" panose="020B0604020202020204" pitchFamily="34" charset="0"/>
              <a:cs typeface="Arial" panose="020B0604020202020204" pitchFamily="34" charset="0"/>
            </a:endParaRPr>
          </a:p>
        </p:txBody>
      </p:sp>
      <p:sp>
        <p:nvSpPr>
          <p:cNvPr id="12" name="Google Shape;1641;p45">
            <a:extLst>
              <a:ext uri="{FF2B5EF4-FFF2-40B4-BE49-F238E27FC236}">
                <a16:creationId xmlns:a16="http://schemas.microsoft.com/office/drawing/2014/main" id="{CEEA41DA-E491-40DC-9543-1006BCC1F3CB}"/>
              </a:ext>
            </a:extLst>
          </p:cNvPr>
          <p:cNvSpPr txBox="1">
            <a:spLocks/>
          </p:cNvSpPr>
          <p:nvPr/>
        </p:nvSpPr>
        <p:spPr>
          <a:xfrm>
            <a:off x="1497890" y="6302832"/>
            <a:ext cx="8544745" cy="7345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dirty="0">
                <a:latin typeface="Arial" panose="020B0604020202020204" pitchFamily="34" charset="0"/>
                <a:cs typeface="Arial" panose="020B0604020202020204" pitchFamily="34" charset="0"/>
              </a:rPr>
              <a:t>Funcionalidad que permite exportar la propuesta del RCE en archivo </a:t>
            </a:r>
            <a:r>
              <a:rPr lang="es-ES" sz="1600" dirty="0" err="1">
                <a:latin typeface="Arial" panose="020B0604020202020204" pitchFamily="34" charset="0"/>
                <a:cs typeface="Arial" panose="020B0604020202020204" pitchFamily="34" charset="0"/>
              </a:rPr>
              <a:t>csv</a:t>
            </a:r>
            <a:r>
              <a:rPr lang="es-ES" sz="1600" dirty="0">
                <a:latin typeface="Arial" panose="020B0604020202020204" pitchFamily="34" charset="0"/>
                <a:cs typeface="Arial" panose="020B0604020202020204" pitchFamily="34" charset="0"/>
              </a:rPr>
              <a:t> o </a:t>
            </a:r>
            <a:r>
              <a:rPr lang="es-ES" sz="1600" dirty="0" err="1">
                <a:latin typeface="Arial" panose="020B0604020202020204" pitchFamily="34" charset="0"/>
                <a:cs typeface="Arial" panose="020B0604020202020204" pitchFamily="34" charset="0"/>
              </a:rPr>
              <a:t>txt</a:t>
            </a:r>
            <a:endParaRPr lang="es-419"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DD381BDF-1899-4CB3-9FE0-2B223744A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7890" y="1398000"/>
            <a:ext cx="9273243" cy="4419762"/>
          </a:xfrm>
          <a:prstGeom prst="rect">
            <a:avLst/>
          </a:prstGeom>
        </p:spPr>
      </p:pic>
      <p:sp>
        <p:nvSpPr>
          <p:cNvPr id="14" name="Rectángulo 13">
            <a:extLst>
              <a:ext uri="{FF2B5EF4-FFF2-40B4-BE49-F238E27FC236}">
                <a16:creationId xmlns:a16="http://schemas.microsoft.com/office/drawing/2014/main" id="{B88E223E-D2BE-4DC0-94F4-44F9BFA93BCB}"/>
              </a:ext>
            </a:extLst>
          </p:cNvPr>
          <p:cNvSpPr/>
          <p:nvPr/>
        </p:nvSpPr>
        <p:spPr>
          <a:xfrm>
            <a:off x="5420737" y="3962343"/>
            <a:ext cx="465472"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0B0A5DFE-EA37-4418-904B-511BC1B67EA7}"/>
              </a:ext>
            </a:extLst>
          </p:cNvPr>
          <p:cNvSpPr/>
          <p:nvPr/>
        </p:nvSpPr>
        <p:spPr>
          <a:xfrm>
            <a:off x="5408324" y="4188492"/>
            <a:ext cx="465472"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8F7AFB6C-D5B2-4CEF-8EB9-0A1DBD739F53}"/>
              </a:ext>
            </a:extLst>
          </p:cNvPr>
          <p:cNvSpPr/>
          <p:nvPr/>
        </p:nvSpPr>
        <p:spPr>
          <a:xfrm>
            <a:off x="6305792" y="4019152"/>
            <a:ext cx="1085607"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67801A3-49C0-4DEB-B9F3-C3AAE0560B46}"/>
              </a:ext>
            </a:extLst>
          </p:cNvPr>
          <p:cNvSpPr/>
          <p:nvPr/>
        </p:nvSpPr>
        <p:spPr>
          <a:xfrm>
            <a:off x="6331187" y="4188486"/>
            <a:ext cx="1085607"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Flecha: a la derecha 18">
            <a:extLst>
              <a:ext uri="{FF2B5EF4-FFF2-40B4-BE49-F238E27FC236}">
                <a16:creationId xmlns:a16="http://schemas.microsoft.com/office/drawing/2014/main" id="{4CF11837-B86B-4728-9EC0-BA3F6C6FEF0C}"/>
              </a:ext>
            </a:extLst>
          </p:cNvPr>
          <p:cNvSpPr/>
          <p:nvPr/>
        </p:nvSpPr>
        <p:spPr>
          <a:xfrm rot="20563331">
            <a:off x="6835095" y="502804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63656644-40C0-765C-7F17-B40DB5EBDE37}"/>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65F70D65-C4E4-0A66-9EBF-4D8DCC3690B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15176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67419" y="451614"/>
            <a:ext cx="3409949"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Aceptar Propuesta</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6B91BB26-0FDE-4955-8ABC-C1863E8902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8365" y="1373090"/>
            <a:ext cx="9296474" cy="4447581"/>
          </a:xfrm>
          <a:prstGeom prst="rect">
            <a:avLst/>
          </a:prstGeom>
        </p:spPr>
      </p:pic>
      <p:sp>
        <p:nvSpPr>
          <p:cNvPr id="13" name="Flecha: a la derecha 12">
            <a:extLst>
              <a:ext uri="{FF2B5EF4-FFF2-40B4-BE49-F238E27FC236}">
                <a16:creationId xmlns:a16="http://schemas.microsoft.com/office/drawing/2014/main" id="{462BB89D-C310-491F-83E3-393CB5B031F4}"/>
              </a:ext>
            </a:extLst>
          </p:cNvPr>
          <p:cNvSpPr/>
          <p:nvPr/>
        </p:nvSpPr>
        <p:spPr>
          <a:xfrm>
            <a:off x="9058742" y="5175028"/>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Rectángulo 13">
            <a:extLst>
              <a:ext uri="{FF2B5EF4-FFF2-40B4-BE49-F238E27FC236}">
                <a16:creationId xmlns:a16="http://schemas.microsoft.com/office/drawing/2014/main" id="{BE2BBE00-F322-496A-A0D4-7191443343FD}"/>
              </a:ext>
            </a:extLst>
          </p:cNvPr>
          <p:cNvSpPr/>
          <p:nvPr/>
        </p:nvSpPr>
        <p:spPr>
          <a:xfrm>
            <a:off x="6212654" y="4061487"/>
            <a:ext cx="1204145" cy="112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B5A930E4-6CC3-4D66-99D2-CD9810910D96}"/>
              </a:ext>
            </a:extLst>
          </p:cNvPr>
          <p:cNvSpPr/>
          <p:nvPr/>
        </p:nvSpPr>
        <p:spPr>
          <a:xfrm>
            <a:off x="6212655" y="4264690"/>
            <a:ext cx="1187210" cy="7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20B0A617-EF69-4BE2-8465-2E214939EAE0}"/>
              </a:ext>
            </a:extLst>
          </p:cNvPr>
          <p:cNvSpPr/>
          <p:nvPr/>
        </p:nvSpPr>
        <p:spPr>
          <a:xfrm>
            <a:off x="5535324" y="4025701"/>
            <a:ext cx="291617" cy="13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CBFEFC8F-B79A-419A-B331-6EF75EF79B47}"/>
              </a:ext>
            </a:extLst>
          </p:cNvPr>
          <p:cNvSpPr/>
          <p:nvPr/>
        </p:nvSpPr>
        <p:spPr>
          <a:xfrm>
            <a:off x="5529981" y="4229461"/>
            <a:ext cx="295084" cy="164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CuadroTexto 1">
            <a:extLst>
              <a:ext uri="{FF2B5EF4-FFF2-40B4-BE49-F238E27FC236}">
                <a16:creationId xmlns:a16="http://schemas.microsoft.com/office/drawing/2014/main" id="{E52991D7-4CA1-3726-3A16-3F144653242C}"/>
              </a:ext>
            </a:extLst>
          </p:cNvPr>
          <p:cNvSpPr txBox="1"/>
          <p:nvPr/>
        </p:nvSpPr>
        <p:spPr>
          <a:xfrm>
            <a:off x="1451859" y="5901967"/>
            <a:ext cx="9372084"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Luego de verificar que la propuesta está correcta y haber realizado la complementación de corresponder, el generador puede proceder con Aceptar la propuesta que contiene la información a ser anotada en el Registro de compras a generar.</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9D7F654-B1EB-0D33-245B-9611772B163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0C2D0D45-755A-BB7F-8C75-FE36BEA508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46984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05442" y="386611"/>
            <a:ext cx="3370520"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Mensaje informativo</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8DB15206-D0CE-4287-AC80-B0B42C616A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8"/>
            <a:ext cx="9296474" cy="4477357"/>
          </a:xfrm>
          <a:prstGeom prst="rect">
            <a:avLst/>
          </a:prstGeom>
        </p:spPr>
      </p:pic>
      <p:sp>
        <p:nvSpPr>
          <p:cNvPr id="12" name="Rectángulo 11">
            <a:extLst>
              <a:ext uri="{FF2B5EF4-FFF2-40B4-BE49-F238E27FC236}">
                <a16:creationId xmlns:a16="http://schemas.microsoft.com/office/drawing/2014/main" id="{73309FE4-BDBE-4C0D-A785-3BEA87FECC6B}"/>
              </a:ext>
            </a:extLst>
          </p:cNvPr>
          <p:cNvSpPr/>
          <p:nvPr/>
        </p:nvSpPr>
        <p:spPr>
          <a:xfrm>
            <a:off x="5528733" y="4077061"/>
            <a:ext cx="392589"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13">
            <a:extLst>
              <a:ext uri="{FF2B5EF4-FFF2-40B4-BE49-F238E27FC236}">
                <a16:creationId xmlns:a16="http://schemas.microsoft.com/office/drawing/2014/main" id="{C016F418-9A7C-4C1A-8A14-9B3216467E84}"/>
              </a:ext>
            </a:extLst>
          </p:cNvPr>
          <p:cNvSpPr/>
          <p:nvPr/>
        </p:nvSpPr>
        <p:spPr>
          <a:xfrm>
            <a:off x="5528732" y="4271797"/>
            <a:ext cx="392589"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CC6828DD-760F-4988-8160-05D690EC80E3}"/>
              </a:ext>
            </a:extLst>
          </p:cNvPr>
          <p:cNvSpPr/>
          <p:nvPr/>
        </p:nvSpPr>
        <p:spPr>
          <a:xfrm>
            <a:off x="6228353" y="4093991"/>
            <a:ext cx="1129185" cy="16933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BFF7014E-ED0C-487D-9950-CD836BD2B360}"/>
              </a:ext>
            </a:extLst>
          </p:cNvPr>
          <p:cNvSpPr/>
          <p:nvPr/>
        </p:nvSpPr>
        <p:spPr>
          <a:xfrm>
            <a:off x="6245280" y="4263331"/>
            <a:ext cx="1129186" cy="160080"/>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Flecha: a la derecha 16">
            <a:extLst>
              <a:ext uri="{FF2B5EF4-FFF2-40B4-BE49-F238E27FC236}">
                <a16:creationId xmlns:a16="http://schemas.microsoft.com/office/drawing/2014/main" id="{0180F427-173F-4488-9277-B6FA80D91FAC}"/>
              </a:ext>
            </a:extLst>
          </p:cNvPr>
          <p:cNvSpPr/>
          <p:nvPr/>
        </p:nvSpPr>
        <p:spPr>
          <a:xfrm rot="11819924">
            <a:off x="7144751" y="2631098"/>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8A611547-999C-2B1F-5BBD-212C2A5FC67B}"/>
              </a:ext>
            </a:extLst>
          </p:cNvPr>
          <p:cNvSpPr txBox="1"/>
          <p:nvPr/>
        </p:nvSpPr>
        <p:spPr>
          <a:xfrm>
            <a:off x="1550699" y="5943826"/>
            <a:ext cx="9296473" cy="830997"/>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Luego de aceptar la propuesta, se muestra un mensaje informativo en el que se indica que debe ingresar los datos para la propuesta del FV 621. Este mensaje no es restrictivo y e l generador puede continuar con el proceso.</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2A4DEE1-155C-D334-6B43-B9F93EC72E9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63AC896B-1FA5-D3A4-748C-D41E2FD884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537852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34838" y="451614"/>
            <a:ext cx="5319622"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801EB100-72D6-4383-B363-83F7CF5C6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776" y="1392991"/>
            <a:ext cx="9276397" cy="4498103"/>
          </a:xfrm>
          <a:prstGeom prst="rect">
            <a:avLst/>
          </a:prstGeom>
        </p:spPr>
      </p:pic>
      <p:sp>
        <p:nvSpPr>
          <p:cNvPr id="13" name="Rectángulo 12">
            <a:extLst>
              <a:ext uri="{FF2B5EF4-FFF2-40B4-BE49-F238E27FC236}">
                <a16:creationId xmlns:a16="http://schemas.microsoft.com/office/drawing/2014/main" id="{E68BF833-1CD5-42F6-BEEE-A71784324F9D}"/>
              </a:ext>
            </a:extLst>
          </p:cNvPr>
          <p:cNvSpPr/>
          <p:nvPr/>
        </p:nvSpPr>
        <p:spPr>
          <a:xfrm>
            <a:off x="5402981" y="4034726"/>
            <a:ext cx="518341"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13">
            <a:extLst>
              <a:ext uri="{FF2B5EF4-FFF2-40B4-BE49-F238E27FC236}">
                <a16:creationId xmlns:a16="http://schemas.microsoft.com/office/drawing/2014/main" id="{BEEA53A1-BC3D-413F-BAE1-BC512B1D3176}"/>
              </a:ext>
            </a:extLst>
          </p:cNvPr>
          <p:cNvSpPr/>
          <p:nvPr/>
        </p:nvSpPr>
        <p:spPr>
          <a:xfrm>
            <a:off x="5436843" y="4212527"/>
            <a:ext cx="518341"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7ECA34AB-4E63-45B2-B86F-82DFE711A841}"/>
              </a:ext>
            </a:extLst>
          </p:cNvPr>
          <p:cNvSpPr/>
          <p:nvPr/>
        </p:nvSpPr>
        <p:spPr>
          <a:xfrm>
            <a:off x="6270681" y="4204060"/>
            <a:ext cx="1106913" cy="238988"/>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21B0B0CE-E292-42EE-9992-AE6B52373694}"/>
              </a:ext>
            </a:extLst>
          </p:cNvPr>
          <p:cNvSpPr/>
          <p:nvPr/>
        </p:nvSpPr>
        <p:spPr>
          <a:xfrm>
            <a:off x="6270681" y="4051654"/>
            <a:ext cx="1073048" cy="112229"/>
          </a:xfrm>
          <a:prstGeom prst="rect">
            <a:avLst/>
          </a:prstGeom>
          <a:solidFill>
            <a:schemeClr val="bg2">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Flecha: a la derecha 16">
            <a:extLst>
              <a:ext uri="{FF2B5EF4-FFF2-40B4-BE49-F238E27FC236}">
                <a16:creationId xmlns:a16="http://schemas.microsoft.com/office/drawing/2014/main" id="{F8DA89F5-46C9-42A6-A658-A1DBF9AFBDE4}"/>
              </a:ext>
            </a:extLst>
          </p:cNvPr>
          <p:cNvSpPr/>
          <p:nvPr/>
        </p:nvSpPr>
        <p:spPr>
          <a:xfrm rot="11819924">
            <a:off x="7195562" y="2375545"/>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A196EF2A-9EC6-1081-2760-5E5F02A2B75D}"/>
              </a:ext>
            </a:extLst>
          </p:cNvPr>
          <p:cNvSpPr txBox="1"/>
          <p:nvPr/>
        </p:nvSpPr>
        <p:spPr>
          <a:xfrm>
            <a:off x="1510147" y="5901496"/>
            <a:ext cx="9402268" cy="830997"/>
          </a:xfrm>
          <a:prstGeom prst="rect">
            <a:avLst/>
          </a:prstGeom>
          <a:noFill/>
        </p:spPr>
        <p:txBody>
          <a:bodyPr wrap="square" rtlCol="0">
            <a:spAutoFit/>
          </a:bodyPr>
          <a:lstStyle/>
          <a:p>
            <a:pPr algn="just"/>
            <a:r>
              <a:rPr lang="es-ES" sz="1600" dirty="0">
                <a:latin typeface="Arial" panose="020B0604020202020204" pitchFamily="34" charset="0"/>
                <a:cs typeface="Arial" panose="020B0604020202020204" pitchFamily="34" charset="0"/>
              </a:rPr>
              <a:t>Luego del mensaje solicitando ingresar los datos para el FV621, se mostrará el mensaje consultando si tiene operaciones con No domiciliados. De indicar “Si”, se mostrará la sub opción No domiciliados. De indicar “No” se genera el preliminar y se muestra en la opción “Generación”.</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84AF734-9BC5-880E-2647-1DED008B9B43}"/>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6FBE93E-3600-DCF5-3427-B928AE53B9F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71014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1614"/>
            <a:ext cx="5129047"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Regitro de Compras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12D64EF2-F91A-4500-AC93-30CB21CFA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8"/>
            <a:ext cx="9296474" cy="4447581"/>
          </a:xfrm>
          <a:prstGeom prst="rect">
            <a:avLst/>
          </a:prstGeom>
          <a:ln>
            <a:solidFill>
              <a:schemeClr val="accent1">
                <a:lumMod val="50000"/>
              </a:schemeClr>
            </a:solidFill>
          </a:ln>
        </p:spPr>
      </p:pic>
      <p:sp>
        <p:nvSpPr>
          <p:cNvPr id="13" name="Flecha: a la derecha 12">
            <a:extLst>
              <a:ext uri="{FF2B5EF4-FFF2-40B4-BE49-F238E27FC236}">
                <a16:creationId xmlns:a16="http://schemas.microsoft.com/office/drawing/2014/main" id="{525B14F4-4515-482E-BBB4-E0CB108413CB}"/>
              </a:ext>
            </a:extLst>
          </p:cNvPr>
          <p:cNvSpPr/>
          <p:nvPr/>
        </p:nvSpPr>
        <p:spPr>
          <a:xfrm>
            <a:off x="2336209" y="4940300"/>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B8F341F3-19AA-497B-A4C6-C96E6DDA9E7E}"/>
              </a:ext>
            </a:extLst>
          </p:cNvPr>
          <p:cNvSpPr txBox="1">
            <a:spLocks/>
          </p:cNvSpPr>
          <p:nvPr/>
        </p:nvSpPr>
        <p:spPr>
          <a:xfrm>
            <a:off x="1488700" y="6012024"/>
            <a:ext cx="9296474" cy="81611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La estructura del archivo plano para la importación del RC No Domiciliados se encuentra detallado en el numeral 8.5 del  Anexo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9 Información Relativa a Documentos de No Domiciliados /Estructura y Reglas para Elaborar el Archivo Plano con Dicha Información.</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3545FAD-5C7B-ECF1-F32D-84E78890157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7C62113E-CB1A-3FBE-E9FD-8F21A42660C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43540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98099"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4AAAC494-7191-47CD-A2C0-5625750997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699" y="1440648"/>
            <a:ext cx="9273243" cy="4420671"/>
          </a:xfrm>
          <a:prstGeom prst="rect">
            <a:avLst/>
          </a:prstGeom>
        </p:spPr>
      </p:pic>
      <p:sp>
        <p:nvSpPr>
          <p:cNvPr id="12" name="Flecha: a la derecha 11">
            <a:extLst>
              <a:ext uri="{FF2B5EF4-FFF2-40B4-BE49-F238E27FC236}">
                <a16:creationId xmlns:a16="http://schemas.microsoft.com/office/drawing/2014/main" id="{5363FA9C-62B2-4C19-AEA3-15F593ACF191}"/>
              </a:ext>
            </a:extLst>
          </p:cNvPr>
          <p:cNvSpPr/>
          <p:nvPr/>
        </p:nvSpPr>
        <p:spPr>
          <a:xfrm>
            <a:off x="7165609" y="2078566"/>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BDF9235B-95B7-4328-BBCD-61394A0F8A67}"/>
              </a:ext>
            </a:extLst>
          </p:cNvPr>
          <p:cNvSpPr txBox="1">
            <a:spLocks/>
          </p:cNvSpPr>
          <p:nvPr/>
        </p:nvSpPr>
        <p:spPr>
          <a:xfrm>
            <a:off x="1550699" y="6063384"/>
            <a:ext cx="9273243"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haber seleccionado el botón “Importar” se procede a presionar el botón “Examinar” para seleccionar el archivo plano de operaciones con No Domiciliados.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5F112E2-7183-767B-EE68-E7B6055F9F6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CF598025-9679-1EE3-1442-8D5796479FD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867029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09FE209-CBB3-043A-780A-B5E0990669C8}"/>
              </a:ext>
            </a:extLst>
          </p:cNvPr>
          <p:cNvSpPr>
            <a:spLocks noGrp="1"/>
          </p:cNvSpPr>
          <p:nvPr>
            <p:ph type="title"/>
          </p:nvPr>
        </p:nvSpPr>
        <p:spPr/>
        <p:txBody>
          <a:bodyPr/>
          <a:lstStyle/>
          <a:p>
            <a:r>
              <a:rPr lang="es-PE" dirty="0"/>
              <a:t>Ventajas</a:t>
            </a:r>
          </a:p>
        </p:txBody>
      </p:sp>
      <p:pic>
        <p:nvPicPr>
          <p:cNvPr id="5" name="Imagen 4">
            <a:extLst>
              <a:ext uri="{FF2B5EF4-FFF2-40B4-BE49-F238E27FC236}">
                <a16:creationId xmlns:a16="http://schemas.microsoft.com/office/drawing/2014/main" id="{EBC8C7D6-94F7-9E29-9D01-74C276C0F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343" y="1380857"/>
            <a:ext cx="11386657" cy="5393253"/>
          </a:xfrm>
          <a:prstGeom prst="rect">
            <a:avLst/>
          </a:prstGeom>
        </p:spPr>
      </p:pic>
      <p:pic>
        <p:nvPicPr>
          <p:cNvPr id="2" name="Gráfico 1">
            <a:extLst>
              <a:ext uri="{FF2B5EF4-FFF2-40B4-BE49-F238E27FC236}">
                <a16:creationId xmlns:a16="http://schemas.microsoft.com/office/drawing/2014/main" id="{6969DA19-5F41-6FB6-3512-0D8BAC9FAE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12719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86931"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0129D0E8-A6F1-46F8-8DC6-75968296D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44671"/>
            <a:ext cx="9253167" cy="4477357"/>
          </a:xfrm>
          <a:prstGeom prst="rect">
            <a:avLst/>
          </a:prstGeom>
        </p:spPr>
      </p:pic>
      <p:sp>
        <p:nvSpPr>
          <p:cNvPr id="13" name="Flecha: a la derecha 12">
            <a:extLst>
              <a:ext uri="{FF2B5EF4-FFF2-40B4-BE49-F238E27FC236}">
                <a16:creationId xmlns:a16="http://schemas.microsoft.com/office/drawing/2014/main" id="{EC8BE8A8-46F4-43AE-9D96-7903A8F2C7B8}"/>
              </a:ext>
            </a:extLst>
          </p:cNvPr>
          <p:cNvSpPr/>
          <p:nvPr/>
        </p:nvSpPr>
        <p:spPr>
          <a:xfrm>
            <a:off x="6594942" y="23664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Rectángulo 13">
            <a:extLst>
              <a:ext uri="{FF2B5EF4-FFF2-40B4-BE49-F238E27FC236}">
                <a16:creationId xmlns:a16="http://schemas.microsoft.com/office/drawing/2014/main" id="{31E67624-2306-4F0A-A275-C1D3C8575C49}"/>
              </a:ext>
            </a:extLst>
          </p:cNvPr>
          <p:cNvSpPr/>
          <p:nvPr/>
        </p:nvSpPr>
        <p:spPr>
          <a:xfrm>
            <a:off x="4839979" y="2115380"/>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5" name="Google Shape;1641;p45">
            <a:extLst>
              <a:ext uri="{FF2B5EF4-FFF2-40B4-BE49-F238E27FC236}">
                <a16:creationId xmlns:a16="http://schemas.microsoft.com/office/drawing/2014/main" id="{7366EB3E-F02A-4070-8700-3FC7C7A1C4FA}"/>
              </a:ext>
            </a:extLst>
          </p:cNvPr>
          <p:cNvSpPr txBox="1">
            <a:spLocks/>
          </p:cNvSpPr>
          <p:nvPr/>
        </p:nvSpPr>
        <p:spPr>
          <a:xfrm>
            <a:off x="1550700" y="6032843"/>
            <a:ext cx="9273243"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haber seleccionado el archivo plano de Operaciones con No Domiciliados se procede presionar el botón “Cargar archivo”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FCF7D68-C896-A80E-9379-9C82BACC83F6}"/>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11A1A9B-87E8-7118-2FF9-8AD7EFDE99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162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503F89D-FC1A-41D6-946F-DB78000DEF3F}"/>
              </a:ext>
            </a:extLst>
          </p:cNvPr>
          <p:cNvSpPr>
            <a:spLocks noGrp="1"/>
          </p:cNvSpPr>
          <p:nvPr>
            <p:ph type="title"/>
          </p:nvPr>
        </p:nvSpPr>
        <p:spPr>
          <a:xfrm>
            <a:off x="1208171" y="333405"/>
            <a:ext cx="8086658" cy="866274"/>
          </a:xfrm>
        </p:spPr>
        <p:txBody>
          <a:bodyPr>
            <a:normAutofit/>
          </a:bodyPr>
          <a:lstStyle/>
          <a:p>
            <a:r>
              <a:rPr lang="es-ES" dirty="0">
                <a:latin typeface="Arial"/>
                <a:cs typeface="Arial"/>
              </a:rPr>
              <a:t>Operaciones con sujetos no Domiciliados</a:t>
            </a:r>
            <a:endParaRPr lang="es-PE" dirty="0"/>
          </a:p>
        </p:txBody>
      </p:sp>
      <p:pic>
        <p:nvPicPr>
          <p:cNvPr id="4" name="Imagen 3" descr="Imagen que contiene Forma&#10;&#10;Descripción generada automáticamente">
            <a:hlinkClick r:id="rId2"/>
            <a:extLst>
              <a:ext uri="{FF2B5EF4-FFF2-40B4-BE49-F238E27FC236}">
                <a16:creationId xmlns:a16="http://schemas.microsoft.com/office/drawing/2014/main" id="{D11652EB-A87F-431D-1C25-FEFE4BC057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913" y="1583540"/>
            <a:ext cx="8086658" cy="4548745"/>
          </a:xfrm>
          <a:prstGeom prst="rect">
            <a:avLst/>
          </a:prstGeom>
        </p:spPr>
      </p:pic>
      <p:pic>
        <p:nvPicPr>
          <p:cNvPr id="5" name="Imagen 4">
            <a:extLst>
              <a:ext uri="{FF2B5EF4-FFF2-40B4-BE49-F238E27FC236}">
                <a16:creationId xmlns:a16="http://schemas.microsoft.com/office/drawing/2014/main" id="{C82D430B-EF13-5899-815B-1C2B0FB04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727697" y="6326644"/>
            <a:ext cx="589808" cy="346946"/>
          </a:xfrm>
          <a:prstGeom prst="rect">
            <a:avLst/>
          </a:prstGeom>
        </p:spPr>
      </p:pic>
      <p:sp>
        <p:nvSpPr>
          <p:cNvPr id="6" name="CuadroTexto 5">
            <a:extLst>
              <a:ext uri="{FF2B5EF4-FFF2-40B4-BE49-F238E27FC236}">
                <a16:creationId xmlns:a16="http://schemas.microsoft.com/office/drawing/2014/main" id="{756F075A-CA20-1A70-BE0E-58E6D0842B7B}"/>
              </a:ext>
            </a:extLst>
          </p:cNvPr>
          <p:cNvSpPr txBox="1"/>
          <p:nvPr/>
        </p:nvSpPr>
        <p:spPr>
          <a:xfrm>
            <a:off x="4583288" y="6314148"/>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F1532E27-1656-FF7D-7CFC-36BEFF7EBD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4499" y="1994534"/>
            <a:ext cx="1049414" cy="572531"/>
          </a:xfrm>
          <a:prstGeom prst="rect">
            <a:avLst/>
          </a:prstGeom>
        </p:spPr>
      </p:pic>
      <p:pic>
        <p:nvPicPr>
          <p:cNvPr id="9" name="Imagen 8">
            <a:extLst>
              <a:ext uri="{FF2B5EF4-FFF2-40B4-BE49-F238E27FC236}">
                <a16:creationId xmlns:a16="http://schemas.microsoft.com/office/drawing/2014/main" id="{50E2D3D3-AA45-FDDF-716D-AE3FF03E4E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7258" y="1583540"/>
            <a:ext cx="656810" cy="413989"/>
          </a:xfrm>
          <a:prstGeom prst="rect">
            <a:avLst/>
          </a:prstGeom>
        </p:spPr>
      </p:pic>
      <p:sp>
        <p:nvSpPr>
          <p:cNvPr id="10" name="CuadroTexto 9">
            <a:extLst>
              <a:ext uri="{FF2B5EF4-FFF2-40B4-BE49-F238E27FC236}">
                <a16:creationId xmlns:a16="http://schemas.microsoft.com/office/drawing/2014/main" id="{E2422A85-8A39-047A-5C85-A8B4130BC9ED}"/>
              </a:ext>
            </a:extLst>
          </p:cNvPr>
          <p:cNvSpPr txBox="1"/>
          <p:nvPr/>
        </p:nvSpPr>
        <p:spPr>
          <a:xfrm>
            <a:off x="1939005" y="1649213"/>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15C15412-74D3-3C30-78D2-0BACDD250A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15327" y="5896242"/>
            <a:ext cx="778822" cy="860803"/>
          </a:xfrm>
          <a:prstGeom prst="rect">
            <a:avLst/>
          </a:prstGeom>
        </p:spPr>
      </p:pic>
      <p:pic>
        <p:nvPicPr>
          <p:cNvPr id="7" name="Gráfico 6">
            <a:extLst>
              <a:ext uri="{FF2B5EF4-FFF2-40B4-BE49-F238E27FC236}">
                <a16:creationId xmlns:a16="http://schemas.microsoft.com/office/drawing/2014/main" id="{CD8A1FCA-8911-F97F-9B41-97A97F31960D}"/>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94931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800918" y="386612"/>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Ticket generado</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6D0CABC-D2C9-4B91-B004-2528474FA41B}"/>
              </a:ext>
            </a:extLst>
          </p:cNvPr>
          <p:cNvPicPr>
            <a:picLocks noChangeAspect="1"/>
          </p:cNvPicPr>
          <p:nvPr/>
        </p:nvPicPr>
        <p:blipFill>
          <a:blip r:embed="rId2"/>
          <a:stretch>
            <a:fillRect/>
          </a:stretch>
        </p:blipFill>
        <p:spPr>
          <a:xfrm>
            <a:off x="1550699" y="1413737"/>
            <a:ext cx="9273244" cy="4477357"/>
          </a:xfrm>
          <a:prstGeom prst="rect">
            <a:avLst/>
          </a:prstGeom>
        </p:spPr>
      </p:pic>
      <p:sp>
        <p:nvSpPr>
          <p:cNvPr id="13" name="Google Shape;1641;p45">
            <a:extLst>
              <a:ext uri="{FF2B5EF4-FFF2-40B4-BE49-F238E27FC236}">
                <a16:creationId xmlns:a16="http://schemas.microsoft.com/office/drawing/2014/main" id="{837B3D26-1319-4A8E-87DF-184C85E35D29}"/>
              </a:ext>
            </a:extLst>
          </p:cNvPr>
          <p:cNvSpPr txBox="1">
            <a:spLocks/>
          </p:cNvSpPr>
          <p:nvPr/>
        </p:nvSpPr>
        <p:spPr>
          <a:xfrm>
            <a:off x="1476684" y="6100420"/>
            <a:ext cx="9418478"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cargar el archivo se muestra un mensaje para hacer el seguimiento de la carga y validación del archivo con resultado “procesado” o “procesado con errores”.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E95A97D-17FF-75FA-8AD7-1A3BC1251902}"/>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302CF0E-2A96-A037-9381-9BECF730AD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044324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11;p23">
            <a:extLst>
              <a:ext uri="{FF2B5EF4-FFF2-40B4-BE49-F238E27FC236}">
                <a16:creationId xmlns:a16="http://schemas.microsoft.com/office/drawing/2014/main" id="{94792988-4F9F-4D1E-84A2-EBFA4BF30B73}"/>
              </a:ext>
            </a:extLst>
          </p:cNvPr>
          <p:cNvSpPr/>
          <p:nvPr/>
        </p:nvSpPr>
        <p:spPr>
          <a:xfrm>
            <a:off x="1570776" y="1352772"/>
            <a:ext cx="9253167" cy="45719"/>
          </a:xfrm>
          <a:custGeom>
            <a:avLst/>
            <a:gdLst/>
            <a:ahLst/>
            <a:cxnLst/>
            <a:rect l="l" t="t" r="r" b="b"/>
            <a:pathLst>
              <a:path w="29001" h="341" extrusionOk="0">
                <a:moveTo>
                  <a:pt x="0" y="0"/>
                </a:moveTo>
                <a:lnTo>
                  <a:pt x="0" y="341"/>
                </a:lnTo>
                <a:lnTo>
                  <a:pt x="29001" y="341"/>
                </a:lnTo>
                <a:lnTo>
                  <a:pt x="29001" y="0"/>
                </a:ln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280535" y="41709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Estado de envío de Ticket </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C7BD279A-6EFF-4DFC-9D36-3C5092A86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13737"/>
            <a:ext cx="9296473" cy="4419761"/>
          </a:xfrm>
          <a:prstGeom prst="rect">
            <a:avLst/>
          </a:prstGeom>
          <a:ln>
            <a:solidFill>
              <a:schemeClr val="accent1">
                <a:shade val="50000"/>
              </a:schemeClr>
            </a:solidFill>
          </a:ln>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F259FA1E-323E-40C0-89C5-3C16471A45FE}"/>
                  </a:ext>
                </a:extLst>
              </p14:cNvPr>
              <p14:cNvContentPartPr/>
              <p14:nvPr/>
            </p14:nvContentPartPr>
            <p14:xfrm>
              <a:off x="7789080" y="4553213"/>
              <a:ext cx="246960" cy="35640"/>
            </p14:xfrm>
          </p:contentPart>
        </mc:Choice>
        <mc:Fallback xmlns="">
          <p:pic>
            <p:nvPicPr>
              <p:cNvPr id="2" name="Entrada de lápiz 1">
                <a:extLst>
                  <a:ext uri="{FF2B5EF4-FFF2-40B4-BE49-F238E27FC236}">
                    <a16:creationId xmlns:a16="http://schemas.microsoft.com/office/drawing/2014/main" id="{F259FA1E-323E-40C0-89C5-3C16471A45FE}"/>
                  </a:ext>
                </a:extLst>
              </p:cNvPr>
              <p:cNvPicPr/>
              <p:nvPr/>
            </p:nvPicPr>
            <p:blipFill>
              <a:blip r:embed="rId4"/>
              <a:stretch>
                <a:fillRect/>
              </a:stretch>
            </p:blipFill>
            <p:spPr>
              <a:xfrm>
                <a:off x="7771440" y="4517213"/>
                <a:ext cx="282600" cy="107280"/>
              </a:xfrm>
              <a:prstGeom prst="rect">
                <a:avLst/>
              </a:prstGeom>
            </p:spPr>
          </p:pic>
        </mc:Fallback>
      </mc:AlternateContent>
      <p:sp>
        <p:nvSpPr>
          <p:cNvPr id="14" name="Rectángulo 13">
            <a:extLst>
              <a:ext uri="{FF2B5EF4-FFF2-40B4-BE49-F238E27FC236}">
                <a16:creationId xmlns:a16="http://schemas.microsoft.com/office/drawing/2014/main" id="{66CAF6C5-E0BB-4DAF-9826-F03EB74CEA3F}"/>
              </a:ext>
            </a:extLst>
          </p:cNvPr>
          <p:cNvSpPr/>
          <p:nvPr/>
        </p:nvSpPr>
        <p:spPr>
          <a:xfrm>
            <a:off x="4559445" y="4697713"/>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5" name="Rectángulo 14">
            <a:extLst>
              <a:ext uri="{FF2B5EF4-FFF2-40B4-BE49-F238E27FC236}">
                <a16:creationId xmlns:a16="http://schemas.microsoft.com/office/drawing/2014/main" id="{7A46B832-2209-44A0-9745-717563A78C9E}"/>
              </a:ext>
            </a:extLst>
          </p:cNvPr>
          <p:cNvSpPr/>
          <p:nvPr/>
        </p:nvSpPr>
        <p:spPr>
          <a:xfrm>
            <a:off x="4514245" y="4484597"/>
            <a:ext cx="973863" cy="1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0000000000000</a:t>
            </a:r>
            <a:endParaRPr lang="es-419" sz="900" dirty="0">
              <a:solidFill>
                <a:schemeClr val="tx1"/>
              </a:solidFill>
            </a:endParaRPr>
          </a:p>
        </p:txBody>
      </p:sp>
      <p:sp>
        <p:nvSpPr>
          <p:cNvPr id="16" name="Google Shape;1641;p45">
            <a:extLst>
              <a:ext uri="{FF2B5EF4-FFF2-40B4-BE49-F238E27FC236}">
                <a16:creationId xmlns:a16="http://schemas.microsoft.com/office/drawing/2014/main" id="{B6BB4D97-1524-4EF7-9DA2-57EC4FBEFB1D}"/>
              </a:ext>
            </a:extLst>
          </p:cNvPr>
          <p:cNvSpPr txBox="1">
            <a:spLocks/>
          </p:cNvSpPr>
          <p:nvPr/>
        </p:nvSpPr>
        <p:spPr>
          <a:xfrm>
            <a:off x="1434191" y="5960589"/>
            <a:ext cx="9359016" cy="70554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Los estados del proceso para la importación, Carga No Domiciliados o Reemplazo de la Propuesta son: Cargado, Validando Archivos y culmina con el Estado Procesado o Procesado con Errores.</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2645D8CF-D16F-C92F-BFC0-86CCBEFFA845}"/>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2459403-907B-0DDB-58C5-E7EACD5633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31880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35596"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Operaciones con Sujetos No Domiciliados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8A1C2DBB-D84B-4386-A411-F535F61DBD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26052"/>
            <a:ext cx="9296474" cy="4465044"/>
          </a:xfrm>
          <a:prstGeom prst="rect">
            <a:avLst/>
          </a:prstGeom>
          <a:ln>
            <a:solidFill>
              <a:schemeClr val="accent1">
                <a:shade val="50000"/>
              </a:schemeClr>
            </a:solidFill>
          </a:ln>
        </p:spPr>
      </p:pic>
      <p:sp>
        <p:nvSpPr>
          <p:cNvPr id="15" name="Flecha: a la derecha 14">
            <a:extLst>
              <a:ext uri="{FF2B5EF4-FFF2-40B4-BE49-F238E27FC236}">
                <a16:creationId xmlns:a16="http://schemas.microsoft.com/office/drawing/2014/main" id="{C4733409-F052-4E5A-88C7-665D11565E90}"/>
              </a:ext>
            </a:extLst>
          </p:cNvPr>
          <p:cNvSpPr/>
          <p:nvPr/>
        </p:nvSpPr>
        <p:spPr>
          <a:xfrm>
            <a:off x="7805675" y="5650192"/>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0C6299FE-45AE-40C9-B001-546A5BEA8486}"/>
              </a:ext>
            </a:extLst>
          </p:cNvPr>
          <p:cNvSpPr txBox="1">
            <a:spLocks/>
          </p:cNvSpPr>
          <p:nvPr/>
        </p:nvSpPr>
        <p:spPr>
          <a:xfrm>
            <a:off x="1441729" y="6097889"/>
            <a:ext cx="9382214"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Desde el Preliminar de Operaciones con No Domiciliados se pueden Importar y Eliminar comprobantes.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F0790F4-6E19-8C1A-BDAE-99480A5EA44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0B16928-B600-B1FE-B601-89796F25223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780310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586596" y="421837"/>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2AB6780A-3709-4335-B9D9-84633CDD02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775" y="1413738"/>
            <a:ext cx="9276397" cy="4477358"/>
          </a:xfrm>
          <a:prstGeom prst="rect">
            <a:avLst/>
          </a:prstGeom>
          <a:ln>
            <a:solidFill>
              <a:schemeClr val="accent1">
                <a:shade val="50000"/>
              </a:schemeClr>
            </a:solidFill>
          </a:ln>
        </p:spPr>
      </p:pic>
      <p:sp>
        <p:nvSpPr>
          <p:cNvPr id="13" name="Flecha: a la derecha 12">
            <a:extLst>
              <a:ext uri="{FF2B5EF4-FFF2-40B4-BE49-F238E27FC236}">
                <a16:creationId xmlns:a16="http://schemas.microsoft.com/office/drawing/2014/main" id="{2191E609-9D36-4F08-BF5C-C4C2877F5BAE}"/>
              </a:ext>
            </a:extLst>
          </p:cNvPr>
          <p:cNvSpPr/>
          <p:nvPr/>
        </p:nvSpPr>
        <p:spPr>
          <a:xfrm>
            <a:off x="7844368" y="5631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4" name="Google Shape;1641;p45">
            <a:extLst>
              <a:ext uri="{FF2B5EF4-FFF2-40B4-BE49-F238E27FC236}">
                <a16:creationId xmlns:a16="http://schemas.microsoft.com/office/drawing/2014/main" id="{E9C8A7E3-BD33-401A-9A19-C8CFA6EFA2ED}"/>
              </a:ext>
            </a:extLst>
          </p:cNvPr>
          <p:cNvSpPr txBox="1">
            <a:spLocks/>
          </p:cNvSpPr>
          <p:nvPr/>
        </p:nvSpPr>
        <p:spPr>
          <a:xfrm>
            <a:off x="1476874" y="6097890"/>
            <a:ext cx="9370298"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revisar la importación del archivo de No Domiciliados, se procede a registrar.</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146639-9D44-0E49-F2AB-6003F8C837A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4FFB692-1A1E-7CAE-D3F0-0184AA831E4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4253984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9CE50F-6609-436C-9B13-E37149A95A09}"/>
              </a:ext>
            </a:extLst>
          </p:cNvPr>
          <p:cNvSpPr/>
          <p:nvPr/>
        </p:nvSpPr>
        <p:spPr>
          <a:xfrm>
            <a:off x="1550700" y="1413738"/>
            <a:ext cx="9273243" cy="44475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03850"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2837C6A6-AADE-4276-8042-C9AAA9EA80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0700" y="1440657"/>
            <a:ext cx="9296473" cy="4435909"/>
          </a:xfrm>
          <a:prstGeom prst="rect">
            <a:avLst/>
          </a:prstGeom>
        </p:spPr>
      </p:pic>
      <p:sp>
        <p:nvSpPr>
          <p:cNvPr id="12" name="Google Shape;1641;p45">
            <a:extLst>
              <a:ext uri="{FF2B5EF4-FFF2-40B4-BE49-F238E27FC236}">
                <a16:creationId xmlns:a16="http://schemas.microsoft.com/office/drawing/2014/main" id="{BA428E11-FB65-4D28-A23E-A18B0B3F496C}"/>
              </a:ext>
            </a:extLst>
          </p:cNvPr>
          <p:cNvSpPr txBox="1">
            <a:spLocks/>
          </p:cNvSpPr>
          <p:nvPr/>
        </p:nvSpPr>
        <p:spPr>
          <a:xfrm>
            <a:off x="1460174" y="6061904"/>
            <a:ext cx="9363769"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Se muestra un mensaje de confirmación de las operaciones que se encuentran anotadas tanto en el RCE como en las Operaciones con No Domiciliados.</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6FBF72A-9755-4BEA-C985-08A5CA845040}"/>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E6026CD2-65AB-DB8C-6103-A00878B0911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95434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12476"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Registrar Preliminar</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A3DE1F90-F929-4426-B006-CA8D011BB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941" y="1602938"/>
            <a:ext cx="9273244" cy="4455606"/>
          </a:xfrm>
          <a:prstGeom prst="rect">
            <a:avLst/>
          </a:prstGeom>
        </p:spPr>
      </p:pic>
      <p:sp>
        <p:nvSpPr>
          <p:cNvPr id="12" name="Flecha: a la derecha 11">
            <a:extLst>
              <a:ext uri="{FF2B5EF4-FFF2-40B4-BE49-F238E27FC236}">
                <a16:creationId xmlns:a16="http://schemas.microsoft.com/office/drawing/2014/main" id="{2191E609-9D36-4F08-BF5C-C4C2877F5BAE}"/>
              </a:ext>
            </a:extLst>
          </p:cNvPr>
          <p:cNvSpPr/>
          <p:nvPr/>
        </p:nvSpPr>
        <p:spPr>
          <a:xfrm>
            <a:off x="6197009" y="24680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14" name="Google Shape;1641;p45">
            <a:extLst>
              <a:ext uri="{FF2B5EF4-FFF2-40B4-BE49-F238E27FC236}">
                <a16:creationId xmlns:a16="http://schemas.microsoft.com/office/drawing/2014/main" id="{70F1DAFE-F3C0-41CB-817A-D6B48DC45914}"/>
              </a:ext>
            </a:extLst>
          </p:cNvPr>
          <p:cNvSpPr txBox="1">
            <a:spLocks/>
          </p:cNvSpPr>
          <p:nvPr/>
        </p:nvSpPr>
        <p:spPr>
          <a:xfrm>
            <a:off x="1642941" y="6280341"/>
            <a:ext cx="9273244"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se muestra el mensaje para la confirmación del registro del preliminar, debiendo confirmar en la pestaña “Estado de Envío de Ticket” si el proceso ha culminado con el estado “Terminado”.</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DC742BB-4FE3-F270-21D5-4085262E6BCA}"/>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B8EAB409-8320-B848-31BB-73FA91FE8E3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23420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4" name="Google Shape;1641;p45">
            <a:extLst>
              <a:ext uri="{FF2B5EF4-FFF2-40B4-BE49-F238E27FC236}">
                <a16:creationId xmlns:a16="http://schemas.microsoft.com/office/drawing/2014/main" id="{2F2CFA3F-7E44-4113-91BB-B4F1F4869B5E}"/>
              </a:ext>
            </a:extLst>
          </p:cNvPr>
          <p:cNvSpPr txBox="1">
            <a:spLocks/>
          </p:cNvSpPr>
          <p:nvPr/>
        </p:nvSpPr>
        <p:spPr>
          <a:xfrm>
            <a:off x="1432348" y="5706823"/>
            <a:ext cx="9309571" cy="63359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Tener en cuenta que la generación del RCE, se debe realizar de manera conjunta con el RVIE.</a:t>
            </a:r>
          </a:p>
          <a:p>
            <a:pPr algn="just"/>
            <a:r>
              <a:rPr lang="es-ES" sz="1600" dirty="0">
                <a:latin typeface="Arial" panose="020B0604020202020204" pitchFamily="34" charset="0"/>
                <a:cs typeface="Arial" panose="020B0604020202020204" pitchFamily="34" charset="0"/>
              </a:rPr>
              <a:t>Numeral 8.3 del artículo 8° de la Resolución de Superintendencia </a:t>
            </a:r>
            <a:r>
              <a:rPr lang="es-ES" sz="1600" dirty="0" err="1">
                <a:latin typeface="Arial" panose="020B0604020202020204" pitchFamily="34" charset="0"/>
                <a:cs typeface="Arial" panose="020B0604020202020204" pitchFamily="34" charset="0"/>
              </a:rPr>
              <a:t>N°</a:t>
            </a:r>
            <a:r>
              <a:rPr lang="es-ES" sz="1600" dirty="0">
                <a:latin typeface="Arial" panose="020B0604020202020204" pitchFamily="34" charset="0"/>
                <a:cs typeface="Arial" panose="020B0604020202020204" pitchFamily="34" charset="0"/>
              </a:rPr>
              <a:t> 040-2022/SUNAT</a:t>
            </a:r>
            <a:endParaRPr lang="es-419" sz="1600" dirty="0">
              <a:latin typeface="Arial" panose="020B0604020202020204" pitchFamily="34" charset="0"/>
              <a:cs typeface="Arial" panose="020B0604020202020204" pitchFamily="34" charset="0"/>
            </a:endParaRPr>
          </a:p>
        </p:txBody>
      </p:sp>
      <p:pic>
        <p:nvPicPr>
          <p:cNvPr id="16" name="Imagen 15" descr="Interfaz de usuario gráfica, Aplicación&#10;&#10;Descripción generada automáticamente">
            <a:extLst>
              <a:ext uri="{FF2B5EF4-FFF2-40B4-BE49-F238E27FC236}">
                <a16:creationId xmlns:a16="http://schemas.microsoft.com/office/drawing/2014/main" id="{C6478CFB-0291-4EEC-870F-5D9F51CEFD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7104" y="1698403"/>
            <a:ext cx="9214815" cy="3415463"/>
          </a:xfrm>
          <a:prstGeom prst="rect">
            <a:avLst/>
          </a:prstGeom>
          <a:ln>
            <a:solidFill>
              <a:schemeClr val="accent1">
                <a:shade val="50000"/>
              </a:schemeClr>
            </a:solidFill>
          </a:ln>
        </p:spPr>
      </p:pic>
      <p:sp>
        <p:nvSpPr>
          <p:cNvPr id="17" name="Flecha: a la derecha 16">
            <a:extLst>
              <a:ext uri="{FF2B5EF4-FFF2-40B4-BE49-F238E27FC236}">
                <a16:creationId xmlns:a16="http://schemas.microsoft.com/office/drawing/2014/main" id="{2834B81F-2528-4202-972F-1466A387CB52}"/>
              </a:ext>
            </a:extLst>
          </p:cNvPr>
          <p:cNvSpPr/>
          <p:nvPr/>
        </p:nvSpPr>
        <p:spPr>
          <a:xfrm rot="5400000">
            <a:off x="9473609" y="4330700"/>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dirty="0"/>
          </a:p>
        </p:txBody>
      </p:sp>
      <p:sp>
        <p:nvSpPr>
          <p:cNvPr id="2" name="CuadroTexto 1">
            <a:extLst>
              <a:ext uri="{FF2B5EF4-FFF2-40B4-BE49-F238E27FC236}">
                <a16:creationId xmlns:a16="http://schemas.microsoft.com/office/drawing/2014/main" id="{7E43A406-BC1E-CDE9-65A6-87671F7A6D1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D3146635-3787-D99B-EC4C-D66F4530E0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603543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380549"/>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342EEAF1-6E94-4E06-BE09-1ABF353A5D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6" b="99567" l="502" r="99666">
                        <a14:foregroundMark x1="502" y1="1732" x2="502" y2="1732"/>
                        <a14:foregroundMark x1="836" y1="4113" x2="836" y2="4113"/>
                        <a14:foregroundMark x1="836" y1="7143" x2="836" y2="7143"/>
                        <a14:foregroundMark x1="1672" y1="866" x2="1672" y2="866"/>
                        <a14:foregroundMark x1="3344" y1="1299" x2="3344" y2="1299"/>
                        <a14:foregroundMark x1="5184" y1="1299" x2="5184" y2="1299"/>
                        <a14:foregroundMark x1="6355" y1="1299" x2="6355" y2="1299"/>
                        <a14:foregroundMark x1="9030" y1="1299" x2="9030" y2="1299"/>
                        <a14:foregroundMark x1="10368" y1="1732" x2="10368" y2="1732"/>
                        <a14:foregroundMark x1="14381" y1="1732" x2="14381" y2="1732"/>
                        <a14:foregroundMark x1="19064" y1="1948" x2="19064" y2="1948"/>
                        <a14:foregroundMark x1="22074" y1="1948" x2="22074" y2="1948"/>
                        <a14:foregroundMark x1="24916" y1="1948" x2="24916" y2="1948"/>
                        <a14:foregroundMark x1="64047" y1="1515" x2="64047" y2="1515"/>
                        <a14:foregroundMark x1="68060" y1="1515" x2="68060" y2="1515"/>
                        <a14:foregroundMark x1="71906" y1="1515" x2="71906" y2="1515"/>
                        <a14:foregroundMark x1="76923" y1="1732" x2="76923" y2="1732"/>
                        <a14:foregroundMark x1="81605" y1="2165" x2="81605" y2="2165"/>
                        <a14:foregroundMark x1="84783" y1="2165" x2="84783" y2="2165"/>
                        <a14:foregroundMark x1="89632" y1="2165" x2="89632" y2="2165"/>
                        <a14:foregroundMark x1="93478" y1="2165" x2="93478" y2="2165"/>
                        <a14:foregroundMark x1="98328" y1="3030" x2="98328" y2="3030"/>
                        <a14:foregroundMark x1="98829" y1="7143" x2="98829" y2="7143"/>
                        <a14:foregroundMark x1="99666" y1="99567" x2="99666" y2="99567"/>
                        <a14:foregroundMark x1="4682" y1="12771" x2="4682" y2="12771"/>
                        <a14:foregroundMark x1="2174" y1="27922" x2="2174" y2="27922"/>
                        <a14:foregroundMark x1="2007" y1="28355" x2="2007" y2="28355"/>
                        <a14:foregroundMark x1="2174" y1="28355" x2="2174" y2="28355"/>
                        <a14:backgroundMark x1="1171" y1="8658" x2="1171" y2="8658"/>
                        <a14:backgroundMark x1="836" y1="12338" x2="836" y2="12338"/>
                        <a14:backgroundMark x1="1171" y1="17749" x2="1171" y2="17749"/>
                        <a14:backgroundMark x1="1003" y1="20779" x2="1003" y2="20779"/>
                        <a14:backgroundMark x1="1003" y1="25325" x2="1003" y2="25325"/>
                        <a14:backgroundMark x1="669" y1="31385" x2="669" y2="31385"/>
                        <a14:backgroundMark x1="669" y1="37229" x2="669" y2="37229"/>
                        <a14:backgroundMark x1="669" y1="43074" x2="669" y2="43074"/>
                        <a14:backgroundMark x1="836" y1="3247" x2="836" y2="3247"/>
                        <a14:backgroundMark x1="836" y1="5844" x2="836" y2="5844"/>
                        <a14:backgroundMark x1="1171" y1="866" x2="1171" y2="866"/>
                        <a14:backgroundMark x1="1171" y1="4329" x2="1171" y2="4329"/>
                        <a14:backgroundMark x1="836" y1="6710" x2="836" y2="6710"/>
                        <a14:backgroundMark x1="669" y1="7576" x2="669" y2="7576"/>
                        <a14:backgroundMark x1="502" y1="7143" x2="502" y2="7143"/>
                        <a14:backgroundMark x1="1003" y1="7143" x2="1003" y2="7143"/>
                        <a14:backgroundMark x1="669" y1="4113" x2="669" y2="4113"/>
                        <a14:backgroundMark x1="502" y1="2814" x2="502" y2="2814"/>
                        <a14:backgroundMark x1="669" y1="1082" x2="669" y2="1082"/>
                        <a14:backgroundMark x1="1171" y1="2165" x2="1171" y2="2165"/>
                        <a14:backgroundMark x1="167" y1="1732" x2="167" y2="1732"/>
                        <a14:backgroundMark x1="334" y1="1732" x2="334" y2="1732"/>
                        <a14:backgroundMark x1="836" y1="1732" x2="836" y2="1732"/>
                        <a14:backgroundMark x1="3010" y1="1732" x2="3010" y2="1732"/>
                        <a14:backgroundMark x1="1839" y1="866" x2="1839" y2="866"/>
                        <a14:backgroundMark x1="4013" y1="866" x2="4013" y2="866"/>
                        <a14:backgroundMark x1="4849" y1="1732" x2="4849" y2="1732"/>
                        <a14:backgroundMark x1="3679" y1="1082" x2="3679" y2="1082"/>
                        <a14:backgroundMark x1="3344" y1="1515" x2="3344" y2="1515"/>
                        <a14:backgroundMark x1="7191" y1="1515" x2="7191" y2="1515"/>
                        <a14:backgroundMark x1="6355" y1="1082" x2="6355" y2="1082"/>
                        <a14:backgroundMark x1="6522" y1="1948" x2="6522" y2="1948"/>
                        <a14:backgroundMark x1="5017" y1="1082" x2="5017" y2="1082"/>
                        <a14:backgroundMark x1="5853" y1="1082" x2="5853" y2="1082"/>
                        <a14:backgroundMark x1="5184" y1="1948" x2="5184" y2="1948"/>
                        <a14:backgroundMark x1="6522" y1="1948" x2="6522" y2="1948"/>
                        <a14:backgroundMark x1="6522" y1="1515" x2="6522" y2="1515"/>
                        <a14:backgroundMark x1="6187" y1="1515" x2="6187" y2="1515"/>
                        <a14:backgroundMark x1="5184" y1="1299" x2="5184" y2="1299"/>
                        <a14:backgroundMark x1="99498" y1="5411" x2="99498" y2="5411"/>
                        <a14:backgroundMark x1="98662" y1="7359" x2="98662" y2="7359"/>
                        <a14:backgroundMark x1="98997" y1="7359" x2="98997" y2="7359"/>
                        <a14:backgroundMark x1="99331" y1="1299" x2="99331" y2="1299"/>
                        <a14:backgroundMark x1="97993" y1="1299" x2="97993" y2="1299"/>
                        <a14:backgroundMark x1="97492" y1="2165" x2="97492" y2="2165"/>
                        <a14:backgroundMark x1="98328" y1="3247" x2="98328" y2="3247"/>
                        <a14:backgroundMark x1="98328" y1="3030" x2="98328" y2="3030"/>
                        <a14:backgroundMark x1="92642" y1="2597" x2="92642" y2="2597"/>
                        <a14:backgroundMark x1="91639" y1="866" x2="91639" y2="866"/>
                        <a14:backgroundMark x1="93311" y1="2165" x2="93311" y2="2165"/>
                        <a14:backgroundMark x1="93311" y1="2381" x2="93311" y2="2381"/>
                        <a14:backgroundMark x1="93311" y1="2381" x2="93311" y2="2381"/>
                        <a14:backgroundMark x1="93645" y1="2381" x2="93645" y2="2381"/>
                        <a14:backgroundMark x1="93478" y1="2381" x2="93478" y2="2381"/>
                        <a14:backgroundMark x1="89632" y1="2381" x2="89632" y2="2381"/>
                        <a14:backgroundMark x1="87625" y1="2165" x2="87625" y2="2165"/>
                        <a14:backgroundMark x1="89465" y1="2165" x2="89465" y2="2165"/>
                        <a14:backgroundMark x1="93478" y1="2165" x2="93478" y2="2165"/>
                        <a14:backgroundMark x1="82776" y1="2597" x2="82776" y2="2597"/>
                        <a14:backgroundMark x1="84114" y1="2597" x2="84114" y2="2597"/>
                        <a14:backgroundMark x1="85117" y1="2597" x2="85117" y2="2597"/>
                        <a14:backgroundMark x1="84615" y1="2381" x2="84615" y2="2381"/>
                        <a14:backgroundMark x1="84615" y1="2165" x2="84615" y2="2165"/>
                        <a14:backgroundMark x1="84783" y1="2165" x2="84783" y2="2165"/>
                        <a14:backgroundMark x1="80936" y1="1515" x2="80936" y2="1515"/>
                        <a14:backgroundMark x1="79097" y1="1515" x2="79097" y2="1515"/>
                        <a14:backgroundMark x1="81605" y1="2597" x2="81605" y2="2597"/>
                        <a14:backgroundMark x1="81438" y1="2165" x2="81438" y2="2165"/>
                        <a14:backgroundMark x1="81605" y1="2165" x2="81605" y2="2165"/>
                        <a14:backgroundMark x1="75084" y1="1515" x2="75084" y2="1515"/>
                        <a14:backgroundMark x1="76756" y1="1948" x2="76756" y2="1948"/>
                        <a14:backgroundMark x1="70903" y1="1082" x2="70903" y2="1082"/>
                        <a14:backgroundMark x1="71237" y1="2381" x2="71237" y2="2381"/>
                        <a14:backgroundMark x1="71572" y1="1948" x2="71572" y2="1948"/>
                        <a14:backgroundMark x1="71906" y1="1948" x2="71906" y2="1948"/>
                        <a14:backgroundMark x1="71237" y1="1515" x2="71237" y2="1515"/>
                        <a14:backgroundMark x1="71739" y1="1299" x2="71739" y2="1299"/>
                        <a14:backgroundMark x1="71906" y1="1515" x2="71906" y2="1515"/>
                        <a14:backgroundMark x1="67224" y1="1515" x2="67224" y2="1515"/>
                        <a14:backgroundMark x1="67893" y1="1515" x2="67893" y2="1515"/>
                        <a14:backgroundMark x1="63211" y1="1515" x2="63211" y2="1515"/>
                        <a14:backgroundMark x1="64047" y1="1515" x2="64047" y2="1515"/>
                        <a14:backgroundMark x1="59197" y1="1515" x2="59197" y2="1515"/>
                        <a14:backgroundMark x1="55351" y1="1515" x2="55351" y2="1515"/>
                        <a14:backgroundMark x1="50167" y1="1732" x2="50167" y2="1732"/>
                        <a14:backgroundMark x1="45987" y1="1948" x2="45987" y2="1948"/>
                        <a14:backgroundMark x1="40635" y1="2381" x2="40635" y2="2381"/>
                        <a14:backgroundMark x1="41973" y1="1299" x2="41973" y2="1299"/>
                        <a14:backgroundMark x1="39298" y1="1299" x2="39298" y2="1299"/>
                        <a14:backgroundMark x1="37793" y1="1299" x2="37793" y2="1299"/>
                        <a14:backgroundMark x1="34114" y1="1515" x2="34114" y2="1515"/>
                        <a14:backgroundMark x1="31104" y1="1515" x2="31104" y2="1515"/>
                        <a14:backgroundMark x1="29097" y1="1515" x2="29097" y2="1515"/>
                        <a14:backgroundMark x1="26589" y1="1515" x2="26589" y2="1515"/>
                        <a14:backgroundMark x1="22241" y1="1732" x2="22241" y2="1732"/>
                        <a14:backgroundMark x1="18060" y1="2814" x2="18060" y2="2814"/>
                        <a14:backgroundMark x1="15552" y1="1948" x2="15552" y2="1948"/>
                        <a14:backgroundMark x1="22910" y1="1732" x2="22910" y2="1732"/>
                        <a14:backgroundMark x1="20736" y1="1732" x2="20736" y2="1732"/>
                        <a14:backgroundMark x1="12876" y1="1732" x2="12876" y2="1732"/>
                        <a14:backgroundMark x1="9699" y1="1732" x2="9699" y2="1732"/>
                        <a14:backgroundMark x1="8863" y1="1732" x2="8863" y2="1732"/>
                        <a14:backgroundMark x1="8528" y1="1515" x2="8528" y2="1515"/>
                        <a14:backgroundMark x1="9030" y1="1082" x2="9030" y2="1082"/>
                        <a14:backgroundMark x1="8696" y1="1515" x2="8696" y2="1515"/>
                        <a14:backgroundMark x1="9030" y1="1082" x2="9030" y2="1082"/>
                        <a14:backgroundMark x1="10201" y1="1948" x2="10201" y2="1948"/>
                        <a14:backgroundMark x1="10368" y1="1948" x2="10368" y2="1948"/>
                        <a14:backgroundMark x1="14214" y1="2381" x2="14214" y2="2381"/>
                        <a14:backgroundMark x1="14214" y1="2381" x2="14214" y2="2381"/>
                        <a14:backgroundMark x1="14214" y1="2381" x2="14214" y2="2381"/>
                        <a14:backgroundMark x1="14214" y1="2165" x2="14214" y2="2165"/>
                        <a14:backgroundMark x1="9030" y1="1082" x2="9030" y2="1082"/>
                        <a14:backgroundMark x1="9030" y1="1299" x2="9030" y2="1299"/>
                        <a14:backgroundMark x1="14381" y1="1948" x2="14381" y2="1948"/>
                        <a14:backgroundMark x1="18729" y1="2165" x2="18729" y2="2165"/>
                        <a14:backgroundMark x1="19398" y1="1948" x2="19398" y2="1948"/>
                        <a14:backgroundMark x1="19064" y1="1732" x2="19064" y2="1732"/>
                        <a14:backgroundMark x1="21906" y1="1515" x2="21906" y2="1515"/>
                        <a14:backgroundMark x1="21906" y1="2165" x2="21906" y2="2165"/>
                        <a14:backgroundMark x1="24749" y1="1948" x2="24749" y2="1948"/>
                        <a14:backgroundMark x1="24916" y1="1732" x2="24916" y2="1732"/>
                        <a14:backgroundMark x1="21906" y1="1515" x2="21906" y2="1515"/>
                        <a14:backgroundMark x1="21906" y1="1948" x2="21906" y2="1948"/>
                        <a14:backgroundMark x1="28428" y1="1948" x2="48829" y2="1948"/>
                        <a14:backgroundMark x1="48829" y1="1948" x2="55184" y2="1732"/>
                        <a14:backgroundMark x1="55184" y1="1732" x2="60201" y2="1732"/>
                      </a14:backgroundRemoval>
                    </a14:imgEffect>
                  </a14:imgLayer>
                </a14:imgProps>
              </a:ext>
            </a:extLst>
          </a:blip>
          <a:stretch>
            <a:fillRect/>
          </a:stretch>
        </p:blipFill>
        <p:spPr>
          <a:xfrm>
            <a:off x="2802467" y="1457664"/>
            <a:ext cx="6643029" cy="4447531"/>
          </a:xfrm>
          <a:prstGeom prst="rect">
            <a:avLst/>
          </a:prstGeom>
          <a:ln>
            <a:solidFill>
              <a:schemeClr val="accent1">
                <a:shade val="50000"/>
              </a:schemeClr>
            </a:solidFill>
          </a:ln>
        </p:spPr>
      </p:pic>
      <p:sp>
        <p:nvSpPr>
          <p:cNvPr id="11" name="Flecha: a la derecha 10">
            <a:extLst>
              <a:ext uri="{FF2B5EF4-FFF2-40B4-BE49-F238E27FC236}">
                <a16:creationId xmlns:a16="http://schemas.microsoft.com/office/drawing/2014/main" id="{2191E609-9D36-4F08-BF5C-C4C2877F5BAE}"/>
              </a:ext>
            </a:extLst>
          </p:cNvPr>
          <p:cNvSpPr/>
          <p:nvPr/>
        </p:nvSpPr>
        <p:spPr>
          <a:xfrm>
            <a:off x="6447367" y="510400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12" name="Google Shape;1641;p45">
            <a:extLst>
              <a:ext uri="{FF2B5EF4-FFF2-40B4-BE49-F238E27FC236}">
                <a16:creationId xmlns:a16="http://schemas.microsoft.com/office/drawing/2014/main" id="{9B865DE6-2653-44B5-AFCB-6A2B29518BD2}"/>
              </a:ext>
            </a:extLst>
          </p:cNvPr>
          <p:cNvSpPr txBox="1">
            <a:spLocks/>
          </p:cNvSpPr>
          <p:nvPr/>
        </p:nvSpPr>
        <p:spPr>
          <a:xfrm>
            <a:off x="1554192" y="6047325"/>
            <a:ext cx="9289212" cy="559894"/>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Luego de presionar el botón “Generar Registro” se muestra el mensaje de inicio de generación de registro. De continuar con el proceso de generación, hacer </a:t>
            </a:r>
            <a:r>
              <a:rPr lang="es-ES" sz="1600" dirty="0" err="1">
                <a:latin typeface="Arial" panose="020B0604020202020204" pitchFamily="34" charset="0"/>
                <a:cs typeface="Arial" panose="020B0604020202020204" pitchFamily="34" charset="0"/>
              </a:rPr>
              <a:t>click</a:t>
            </a:r>
            <a:r>
              <a:rPr lang="es-ES" sz="1600" dirty="0">
                <a:latin typeface="Arial" panose="020B0604020202020204" pitchFamily="34" charset="0"/>
                <a:cs typeface="Arial" panose="020B0604020202020204" pitchFamily="34" charset="0"/>
              </a:rPr>
              <a:t> en “Aceptar”</a:t>
            </a:r>
            <a:endParaRPr lang="es-419" sz="160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1B6995E-D53D-26D7-8C6A-A7E75511ADAD}"/>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FA91E035-8233-3153-1BCE-1440CDB5924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22253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656936"/>
            <a:ext cx="6630882" cy="996124"/>
          </a:xfrm>
        </p:spPr>
        <p:txBody>
          <a:bodyPr>
            <a:noAutofit/>
          </a:bodyPr>
          <a:lstStyle/>
          <a:p>
            <a:r>
              <a:rPr lang="es-PE" dirty="0"/>
              <a:t>ALERTAS EN TODO EL PROCESO</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5895612"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4000" dirty="0"/>
              <a:t>SISTEMA INTEGRADO DE ALERTAS - SIA</a:t>
            </a:r>
          </a:p>
        </p:txBody>
      </p:sp>
    </p:spTree>
    <p:extLst>
      <p:ext uri="{BB962C8B-B14F-4D97-AF65-F5344CB8AC3E}">
        <p14:creationId xmlns:p14="http://schemas.microsoft.com/office/powerpoint/2010/main" val="3100484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63088" y="352230"/>
            <a:ext cx="4543425"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AF93BAD-D9BD-449D-B27B-EF13202F80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5186" y="1482501"/>
            <a:ext cx="4792135" cy="4506037"/>
          </a:xfrm>
          <a:prstGeom prst="rect">
            <a:avLst/>
          </a:prstGeom>
          <a:ln>
            <a:solidFill>
              <a:schemeClr val="accent1">
                <a:shade val="50000"/>
              </a:schemeClr>
            </a:solidFill>
          </a:ln>
        </p:spPr>
      </p:pic>
      <p:sp>
        <p:nvSpPr>
          <p:cNvPr id="14" name="Google Shape;1641;p45">
            <a:extLst>
              <a:ext uri="{FF2B5EF4-FFF2-40B4-BE49-F238E27FC236}">
                <a16:creationId xmlns:a16="http://schemas.microsoft.com/office/drawing/2014/main" id="{615DBF86-91B0-4621-B2BF-47A92F41DF71}"/>
              </a:ext>
            </a:extLst>
          </p:cNvPr>
          <p:cNvSpPr txBox="1">
            <a:spLocks/>
          </p:cNvSpPr>
          <p:nvPr/>
        </p:nvSpPr>
        <p:spPr>
          <a:xfrm>
            <a:off x="7504981" y="1797178"/>
            <a:ext cx="4580627" cy="360295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419" sz="1600" dirty="0">
                <a:effectLst/>
                <a:latin typeface="Arial" panose="020B0604020202020204" pitchFamily="34" charset="0"/>
                <a:ea typeface="Calibri" panose="020F0502020204030204" pitchFamily="34" charset="0"/>
                <a:cs typeface="Times New Roman" panose="02020603050405020304" pitchFamily="18" charset="0"/>
              </a:rPr>
              <a:t>Luego de aceptar el sistema mostrará </a:t>
            </a:r>
            <a:r>
              <a:rPr lang="es-419" sz="1600" dirty="0">
                <a:latin typeface="Arial" panose="020B0604020202020204" pitchFamily="34" charset="0"/>
                <a:ea typeface="Calibri" panose="020F0502020204030204" pitchFamily="34" charset="0"/>
                <a:cs typeface="Times New Roman" panose="02020603050405020304" pitchFamily="18" charset="0"/>
              </a:rPr>
              <a:t>una</a:t>
            </a:r>
            <a:r>
              <a:rPr lang="es-419" sz="1600" dirty="0">
                <a:effectLst/>
                <a:latin typeface="Arial" panose="020B0604020202020204" pitchFamily="34" charset="0"/>
                <a:ea typeface="Calibri" panose="020F0502020204030204" pitchFamily="34" charset="0"/>
                <a:cs typeface="Times New Roman" panose="02020603050405020304" pitchFamily="18" charset="0"/>
              </a:rPr>
              <a:t> pantalla que indica el detalle de los documentos que se van a otorgar producto de la generación. El contribuyente si lo desea podrá consignar un correo al cual adicionalmente al buzón SOL se le enviarán los documentos generados. Seleccionar continuar</a:t>
            </a:r>
            <a:endParaRPr lang="es-419" sz="16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 name="Entrada de lápiz 14">
                <a:extLst>
                  <a:ext uri="{FF2B5EF4-FFF2-40B4-BE49-F238E27FC236}">
                    <a16:creationId xmlns:a16="http://schemas.microsoft.com/office/drawing/2014/main" id="{DB779690-F4C9-4B18-974D-24F243F4184E}"/>
                  </a:ext>
                </a:extLst>
              </p14:cNvPr>
              <p14:cNvContentPartPr/>
              <p14:nvPr/>
            </p14:nvContentPartPr>
            <p14:xfrm>
              <a:off x="4944000" y="5071253"/>
              <a:ext cx="719280" cy="360"/>
            </p14:xfrm>
          </p:contentPart>
        </mc:Choice>
        <mc:Fallback xmlns="">
          <p:pic>
            <p:nvPicPr>
              <p:cNvPr id="15" name="Entrada de lápiz 14">
                <a:extLst>
                  <a:ext uri="{FF2B5EF4-FFF2-40B4-BE49-F238E27FC236}">
                    <a16:creationId xmlns:a16="http://schemas.microsoft.com/office/drawing/2014/main" id="{DB779690-F4C9-4B18-974D-24F243F4184E}"/>
                  </a:ext>
                </a:extLst>
              </p:cNvPr>
              <p:cNvPicPr/>
              <p:nvPr/>
            </p:nvPicPr>
            <p:blipFill>
              <a:blip r:embed="rId4"/>
              <a:stretch>
                <a:fillRect/>
              </a:stretch>
            </p:blipFill>
            <p:spPr>
              <a:xfrm>
                <a:off x="4890360" y="4963613"/>
                <a:ext cx="826920" cy="216000"/>
              </a:xfrm>
              <a:prstGeom prst="rect">
                <a:avLst/>
              </a:prstGeom>
            </p:spPr>
          </p:pic>
        </mc:Fallback>
      </mc:AlternateContent>
      <p:sp>
        <p:nvSpPr>
          <p:cNvPr id="2" name="CuadroTexto 1">
            <a:extLst>
              <a:ext uri="{FF2B5EF4-FFF2-40B4-BE49-F238E27FC236}">
                <a16:creationId xmlns:a16="http://schemas.microsoft.com/office/drawing/2014/main" id="{528F397D-F27E-A168-A5D4-2A25C663E31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993C9E8B-35F4-3E2B-C0D3-95F308B4663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42948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19177" y="367047"/>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C7817366-3327-48D4-BCF9-79A95C147970}"/>
              </a:ext>
            </a:extLst>
          </p:cNvPr>
          <p:cNvSpPr/>
          <p:nvPr/>
        </p:nvSpPr>
        <p:spPr>
          <a:xfrm>
            <a:off x="4734105" y="2514600"/>
            <a:ext cx="820027" cy="345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Google Shape;1641;p45">
            <a:extLst>
              <a:ext uri="{FF2B5EF4-FFF2-40B4-BE49-F238E27FC236}">
                <a16:creationId xmlns:a16="http://schemas.microsoft.com/office/drawing/2014/main" id="{2B17A529-6A8D-4EC4-B08E-FFA5BD4495B5}"/>
              </a:ext>
            </a:extLst>
          </p:cNvPr>
          <p:cNvSpPr txBox="1">
            <a:spLocks/>
          </p:cNvSpPr>
          <p:nvPr/>
        </p:nvSpPr>
        <p:spPr>
          <a:xfrm>
            <a:off x="7358332" y="2272107"/>
            <a:ext cx="4252219" cy="1868572"/>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Se envía correo electrónico al buzón SOL por el inicio de generación de los registros RVIE y RCE.</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96336462-AFFC-4244-9797-533CE8301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1082" y="1391422"/>
            <a:ext cx="4756752" cy="5466578"/>
          </a:xfrm>
          <a:prstGeom prst="rect">
            <a:avLst/>
          </a:prstGeom>
          <a:ln>
            <a:solidFill>
              <a:schemeClr val="accent1">
                <a:shade val="50000"/>
              </a:schemeClr>
            </a:solidFill>
          </a:ln>
        </p:spPr>
      </p:pic>
      <p:sp>
        <p:nvSpPr>
          <p:cNvPr id="2" name="CuadroTexto 1">
            <a:extLst>
              <a:ext uri="{FF2B5EF4-FFF2-40B4-BE49-F238E27FC236}">
                <a16:creationId xmlns:a16="http://schemas.microsoft.com/office/drawing/2014/main" id="{7012A5E8-9C7C-E833-133D-AA2E4060A2E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52F15E2-3708-1EF9-61D9-F35B4C19DED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804554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01925" y="400853"/>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800" dirty="0">
                <a:solidFill>
                  <a:schemeClr val="bg1"/>
                </a:solidFill>
                <a:latin typeface="Arial" panose="020B0604020202020204" pitchFamily="34" charset="0"/>
                <a:cs typeface="Arial" panose="020B0604020202020204" pitchFamily="34" charset="0"/>
              </a:rPr>
              <a:t>G</a:t>
            </a:r>
            <a:r>
              <a:rPr lang="en" sz="1800" dirty="0">
                <a:solidFill>
                  <a:schemeClr val="bg1"/>
                </a:solidFill>
                <a:latin typeface="Arial" panose="020B0604020202020204" pitchFamily="34" charset="0"/>
                <a:cs typeface="Arial" panose="020B0604020202020204" pitchFamily="34" charset="0"/>
              </a:rPr>
              <a:t>eneración de Registros</a:t>
            </a:r>
            <a:endParaRPr sz="1800" dirty="0">
              <a:solidFill>
                <a:schemeClr val="bg1"/>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1305CCEE-D59B-4CEA-9BB0-7BADFEFD2B73}"/>
              </a:ext>
            </a:extLst>
          </p:cNvPr>
          <p:cNvSpPr/>
          <p:nvPr/>
        </p:nvSpPr>
        <p:spPr>
          <a:xfrm flipV="1">
            <a:off x="4497040" y="2523067"/>
            <a:ext cx="650693" cy="165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Google Shape;1641;p45">
            <a:extLst>
              <a:ext uri="{FF2B5EF4-FFF2-40B4-BE49-F238E27FC236}">
                <a16:creationId xmlns:a16="http://schemas.microsoft.com/office/drawing/2014/main" id="{0A1EE3B2-2A02-499C-9FF6-B71B5E09F944}"/>
              </a:ext>
            </a:extLst>
          </p:cNvPr>
          <p:cNvSpPr txBox="1">
            <a:spLocks/>
          </p:cNvSpPr>
          <p:nvPr/>
        </p:nvSpPr>
        <p:spPr>
          <a:xfrm>
            <a:off x="7755147" y="2387063"/>
            <a:ext cx="3820898" cy="2115926"/>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Culminado el proceso de generación, se envían el mensaje al buzón SOL y al correo indicado por el generador al inicio de la generación, informándola culminación de la generación de los registros RVIE y RCE.</a:t>
            </a:r>
            <a:endParaRPr lang="es-419" sz="16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FCCA1D15-A50F-4D7E-A11A-1BCDED1F6400}"/>
              </a:ext>
            </a:extLst>
          </p:cNvPr>
          <p:cNvPicPr>
            <a:picLocks noChangeAspect="1"/>
          </p:cNvPicPr>
          <p:nvPr/>
        </p:nvPicPr>
        <p:blipFill>
          <a:blip r:embed="rId2"/>
          <a:stretch>
            <a:fillRect/>
          </a:stretch>
        </p:blipFill>
        <p:spPr>
          <a:xfrm>
            <a:off x="2024987" y="1385254"/>
            <a:ext cx="4505209" cy="5431333"/>
          </a:xfrm>
          <a:prstGeom prst="rect">
            <a:avLst/>
          </a:prstGeom>
          <a:ln>
            <a:solidFill>
              <a:schemeClr val="accent1">
                <a:shade val="50000"/>
              </a:schemeClr>
            </a:solidFill>
          </a:ln>
        </p:spPr>
      </p:pic>
      <p:sp>
        <p:nvSpPr>
          <p:cNvPr id="2" name="CuadroTexto 1">
            <a:extLst>
              <a:ext uri="{FF2B5EF4-FFF2-40B4-BE49-F238E27FC236}">
                <a16:creationId xmlns:a16="http://schemas.microsoft.com/office/drawing/2014/main" id="{92AD4780-BD18-5A9F-CBE1-46C7C409BF5F}"/>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8E8208F-4176-B9B6-10A1-8885C189FE8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33116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05442" y="397773"/>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800" dirty="0">
                <a:solidFill>
                  <a:schemeClr val="bg1"/>
                </a:solidFill>
                <a:latin typeface="Arial" panose="020B0604020202020204" pitchFamily="34" charset="0"/>
                <a:cs typeface="Arial" panose="020B0604020202020204" pitchFamily="34" charset="0"/>
              </a:rPr>
              <a:t>Consultas y Descargas</a:t>
            </a:r>
            <a:endParaRPr sz="1800" dirty="0">
              <a:solidFill>
                <a:schemeClr val="bg1"/>
              </a:solidFill>
              <a:latin typeface="Arial" panose="020B0604020202020204" pitchFamily="34" charset="0"/>
              <a:cs typeface="Arial" panose="020B0604020202020204" pitchFamily="34" charset="0"/>
            </a:endParaRPr>
          </a:p>
        </p:txBody>
      </p:sp>
      <p:sp>
        <p:nvSpPr>
          <p:cNvPr id="14" name="Google Shape;1641;p45">
            <a:extLst>
              <a:ext uri="{FF2B5EF4-FFF2-40B4-BE49-F238E27FC236}">
                <a16:creationId xmlns:a16="http://schemas.microsoft.com/office/drawing/2014/main" id="{6FED7F6B-2487-4373-AF71-8548EC8D9D81}"/>
              </a:ext>
            </a:extLst>
          </p:cNvPr>
          <p:cNvSpPr txBox="1">
            <a:spLocks/>
          </p:cNvSpPr>
          <p:nvPr/>
        </p:nvSpPr>
        <p:spPr>
          <a:xfrm>
            <a:off x="1587710" y="5737112"/>
            <a:ext cx="9505860" cy="66566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Mediante la opción </a:t>
            </a:r>
            <a:r>
              <a:rPr lang="es-ES" sz="1600" b="1" dirty="0">
                <a:latin typeface="Arial" panose="020B0604020202020204" pitchFamily="34" charset="0"/>
                <a:cs typeface="Arial" panose="020B0604020202020204" pitchFamily="34" charset="0"/>
              </a:rPr>
              <a:t>Información de Gestión </a:t>
            </a:r>
            <a:r>
              <a:rPr lang="es-ES" sz="1600" dirty="0">
                <a:latin typeface="Arial" panose="020B0604020202020204" pitchFamily="34" charset="0"/>
                <a:cs typeface="Arial" panose="020B0604020202020204" pitchFamily="34" charset="0"/>
              </a:rPr>
              <a:t>&gt;&gt;</a:t>
            </a:r>
            <a:r>
              <a:rPr lang="es-ES" sz="1600" b="1" dirty="0">
                <a:latin typeface="Arial" panose="020B0604020202020204" pitchFamily="34" charset="0"/>
                <a:cs typeface="Arial" panose="020B0604020202020204" pitchFamily="34" charset="0"/>
              </a:rPr>
              <a:t>Consultas y Descargas</a:t>
            </a:r>
            <a:r>
              <a:rPr lang="es-ES" sz="1600" dirty="0">
                <a:latin typeface="Arial" panose="020B0604020202020204" pitchFamily="34" charset="0"/>
                <a:cs typeface="Arial" panose="020B0604020202020204" pitchFamily="34" charset="0"/>
              </a:rPr>
              <a:t> &gt;&gt;</a:t>
            </a:r>
            <a:r>
              <a:rPr lang="es-ES" sz="1600" b="1" dirty="0">
                <a:latin typeface="Arial" panose="020B0604020202020204" pitchFamily="34" charset="0"/>
                <a:cs typeface="Arial" panose="020B0604020202020204" pitchFamily="34" charset="0"/>
              </a:rPr>
              <a:t>Estado de Envío de Ticket</a:t>
            </a:r>
            <a:r>
              <a:rPr lang="es-ES" sz="1600" dirty="0">
                <a:latin typeface="Arial" panose="020B0604020202020204" pitchFamily="34" charset="0"/>
                <a:cs typeface="Arial" panose="020B0604020202020204" pitchFamily="34" charset="0"/>
              </a:rPr>
              <a:t> se puede confirmar el estado del proceso realizado.</a:t>
            </a:r>
            <a:endParaRPr lang="es-419" sz="1600" dirty="0">
              <a:latin typeface="Arial" panose="020B0604020202020204" pitchFamily="34" charset="0"/>
              <a:cs typeface="Arial" panose="020B0604020202020204" pitchFamily="34" charset="0"/>
            </a:endParaRPr>
          </a:p>
        </p:txBody>
      </p:sp>
      <p:pic>
        <p:nvPicPr>
          <p:cNvPr id="15" name="Imagen 14" descr="Interfaz de usuario gráfica, Aplicación&#10;&#10;Descripción generada automáticamente">
            <a:extLst>
              <a:ext uri="{FF2B5EF4-FFF2-40B4-BE49-F238E27FC236}">
                <a16:creationId xmlns:a16="http://schemas.microsoft.com/office/drawing/2014/main" id="{04579E43-BF58-422C-8FD4-3F62D69669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8092" y="1824566"/>
            <a:ext cx="10332206" cy="3670460"/>
          </a:xfrm>
          <a:prstGeom prst="rect">
            <a:avLst/>
          </a:prstGeom>
          <a:ln>
            <a:solidFill>
              <a:schemeClr val="accent1">
                <a:shade val="50000"/>
              </a:schemeClr>
            </a:solidFill>
          </a:ln>
        </p:spPr>
      </p:pic>
      <p:sp>
        <p:nvSpPr>
          <p:cNvPr id="2" name="Flecha: a la derecha 1">
            <a:extLst>
              <a:ext uri="{FF2B5EF4-FFF2-40B4-BE49-F238E27FC236}">
                <a16:creationId xmlns:a16="http://schemas.microsoft.com/office/drawing/2014/main" id="{E0FEA32A-6338-4084-A7C4-71C4BA6C2AD3}"/>
              </a:ext>
            </a:extLst>
          </p:cNvPr>
          <p:cNvSpPr/>
          <p:nvPr/>
        </p:nvSpPr>
        <p:spPr>
          <a:xfrm>
            <a:off x="1587710" y="3674532"/>
            <a:ext cx="368091" cy="3640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xmlns:p14="http://schemas.microsoft.com/office/powerpoint/2010/main">
        <mc:Choice Requires="p14">
          <p:contentPart p14:bwMode="auto" r:id="rId3">
            <p14:nvContentPartPr>
              <p14:cNvPr id="11" name="Entrada de lápiz 10">
                <a:extLst>
                  <a:ext uri="{FF2B5EF4-FFF2-40B4-BE49-F238E27FC236}">
                    <a16:creationId xmlns:a16="http://schemas.microsoft.com/office/drawing/2014/main" id="{001B52A9-01AE-4EDA-B792-A10FF2D7736C}"/>
                  </a:ext>
                </a:extLst>
              </p14:cNvPr>
              <p14:cNvContentPartPr/>
              <p14:nvPr/>
            </p14:nvContentPartPr>
            <p14:xfrm>
              <a:off x="1972200" y="3004853"/>
              <a:ext cx="829080" cy="9000"/>
            </p14:xfrm>
          </p:contentPart>
        </mc:Choice>
        <mc:Fallback xmlns="">
          <p:pic>
            <p:nvPicPr>
              <p:cNvPr id="11" name="Entrada de lápiz 10">
                <a:extLst>
                  <a:ext uri="{FF2B5EF4-FFF2-40B4-BE49-F238E27FC236}">
                    <a16:creationId xmlns:a16="http://schemas.microsoft.com/office/drawing/2014/main" id="{001B52A9-01AE-4EDA-B792-A10FF2D7736C}"/>
                  </a:ext>
                </a:extLst>
              </p:cNvPr>
              <p:cNvPicPr/>
              <p:nvPr/>
            </p:nvPicPr>
            <p:blipFill>
              <a:blip r:embed="rId4"/>
              <a:stretch>
                <a:fillRect/>
              </a:stretch>
            </p:blipFill>
            <p:spPr>
              <a:xfrm>
                <a:off x="1954560" y="2969213"/>
                <a:ext cx="864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Entrada de lápiz 15">
                <a:extLst>
                  <a:ext uri="{FF2B5EF4-FFF2-40B4-BE49-F238E27FC236}">
                    <a16:creationId xmlns:a16="http://schemas.microsoft.com/office/drawing/2014/main" id="{C4AE104C-379C-44A7-9F0C-98AE320382AC}"/>
                  </a:ext>
                </a:extLst>
              </p14:cNvPr>
              <p14:cNvContentPartPr/>
              <p14:nvPr/>
            </p14:nvContentPartPr>
            <p14:xfrm>
              <a:off x="1972200" y="3125896"/>
              <a:ext cx="829080" cy="18000"/>
            </p14:xfrm>
          </p:contentPart>
        </mc:Choice>
        <mc:Fallback xmlns="">
          <p:pic>
            <p:nvPicPr>
              <p:cNvPr id="16" name="Entrada de lápiz 15">
                <a:extLst>
                  <a:ext uri="{FF2B5EF4-FFF2-40B4-BE49-F238E27FC236}">
                    <a16:creationId xmlns:a16="http://schemas.microsoft.com/office/drawing/2014/main" id="{C4AE104C-379C-44A7-9F0C-98AE320382AC}"/>
                  </a:ext>
                </a:extLst>
              </p:cNvPr>
              <p:cNvPicPr/>
              <p:nvPr/>
            </p:nvPicPr>
            <p:blipFill>
              <a:blip r:embed="rId6"/>
              <a:stretch>
                <a:fillRect/>
              </a:stretch>
            </p:blipFill>
            <p:spPr>
              <a:xfrm>
                <a:off x="1918200" y="3017896"/>
                <a:ext cx="9367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Entrada de lápiz 16">
                <a:extLst>
                  <a:ext uri="{FF2B5EF4-FFF2-40B4-BE49-F238E27FC236}">
                    <a16:creationId xmlns:a16="http://schemas.microsoft.com/office/drawing/2014/main" id="{3434ED56-3B95-4547-9B9A-60A9AA7EE796}"/>
                  </a:ext>
                </a:extLst>
              </p14:cNvPr>
              <p14:cNvContentPartPr/>
              <p14:nvPr/>
            </p14:nvContentPartPr>
            <p14:xfrm>
              <a:off x="3145060" y="2888688"/>
              <a:ext cx="880200" cy="18720"/>
            </p14:xfrm>
          </p:contentPart>
        </mc:Choice>
        <mc:Fallback xmlns="">
          <p:pic>
            <p:nvPicPr>
              <p:cNvPr id="17" name="Entrada de lápiz 16">
                <a:extLst>
                  <a:ext uri="{FF2B5EF4-FFF2-40B4-BE49-F238E27FC236}">
                    <a16:creationId xmlns:a16="http://schemas.microsoft.com/office/drawing/2014/main" id="{3434ED56-3B95-4547-9B9A-60A9AA7EE796}"/>
                  </a:ext>
                </a:extLst>
              </p:cNvPr>
              <p:cNvPicPr/>
              <p:nvPr/>
            </p:nvPicPr>
            <p:blipFill>
              <a:blip r:embed="rId8"/>
              <a:stretch>
                <a:fillRect/>
              </a:stretch>
            </p:blipFill>
            <p:spPr>
              <a:xfrm>
                <a:off x="3091060" y="2780688"/>
                <a:ext cx="987840" cy="234360"/>
              </a:xfrm>
              <a:prstGeom prst="rect">
                <a:avLst/>
              </a:prstGeom>
            </p:spPr>
          </p:pic>
        </mc:Fallback>
      </mc:AlternateContent>
      <p:sp>
        <p:nvSpPr>
          <p:cNvPr id="12" name="CuadroTexto 11">
            <a:extLst>
              <a:ext uri="{FF2B5EF4-FFF2-40B4-BE49-F238E27FC236}">
                <a16:creationId xmlns:a16="http://schemas.microsoft.com/office/drawing/2014/main" id="{EA460FDE-4C19-2D67-8D69-AFF0DA454C23}"/>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4BF1F82A-4F78-9174-17BA-B5BB5EDC5BE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296416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353683" y="456028"/>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Estado de Envío de Ticket</a:t>
            </a:r>
            <a:endParaRPr sz="1800" dirty="0">
              <a:solidFill>
                <a:schemeClr val="bg1"/>
              </a:solidFill>
              <a:latin typeface="Arial" panose="020B0604020202020204" pitchFamily="34" charset="0"/>
              <a:cs typeface="Arial" panose="020B0604020202020204" pitchFamily="34" charset="0"/>
            </a:endParaRPr>
          </a:p>
        </p:txBody>
      </p:sp>
      <p:sp>
        <p:nvSpPr>
          <p:cNvPr id="15" name="Google Shape;1641;p45">
            <a:extLst>
              <a:ext uri="{FF2B5EF4-FFF2-40B4-BE49-F238E27FC236}">
                <a16:creationId xmlns:a16="http://schemas.microsoft.com/office/drawing/2014/main" id="{BD93721C-CE9F-4C0D-BD88-314A893C0CEE}"/>
              </a:ext>
            </a:extLst>
          </p:cNvPr>
          <p:cNvSpPr txBox="1">
            <a:spLocks/>
          </p:cNvSpPr>
          <p:nvPr/>
        </p:nvSpPr>
        <p:spPr>
          <a:xfrm>
            <a:off x="2040179" y="5854741"/>
            <a:ext cx="9165534" cy="70554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Terminado el proceso de generación, el contribuyente puede realizar la descarga de los documentos generados en el enlace de la columna “Reportes y descargas”.</a:t>
            </a:r>
            <a:endParaRPr lang="es-419" sz="1600" dirty="0">
              <a:latin typeface="Arial" panose="020B0604020202020204" pitchFamily="34" charset="0"/>
              <a:cs typeface="Arial" panose="020B0604020202020204" pitchFamily="34" charset="0"/>
            </a:endParaRPr>
          </a:p>
        </p:txBody>
      </p:sp>
      <p:pic>
        <p:nvPicPr>
          <p:cNvPr id="16" name="Imagen 15" descr="Interfaz de usuario gráfica, Texto, Aplicación, Correo electrónico&#10;&#10;Descripción generada automáticamente">
            <a:extLst>
              <a:ext uri="{FF2B5EF4-FFF2-40B4-BE49-F238E27FC236}">
                <a16:creationId xmlns:a16="http://schemas.microsoft.com/office/drawing/2014/main" id="{FD669CE5-B93C-4B9F-AF17-B9E04F1078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0179" y="1425841"/>
            <a:ext cx="9105149" cy="4338436"/>
          </a:xfrm>
          <a:prstGeom prst="rect">
            <a:avLst/>
          </a:prstGeom>
        </p:spPr>
      </p:pic>
      <p:sp>
        <p:nvSpPr>
          <p:cNvPr id="11" name="CuadroTexto 10">
            <a:extLst>
              <a:ext uri="{FF2B5EF4-FFF2-40B4-BE49-F238E27FC236}">
                <a16:creationId xmlns:a16="http://schemas.microsoft.com/office/drawing/2014/main" id="{5FAF133B-3534-07B1-66BC-38B718B08DB8}"/>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3" name="Gráfico 2">
            <a:extLst>
              <a:ext uri="{FF2B5EF4-FFF2-40B4-BE49-F238E27FC236}">
                <a16:creationId xmlns:a16="http://schemas.microsoft.com/office/drawing/2014/main" id="{1C66E383-FFA8-6E07-A7D6-A014EC835B0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387192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1641;p45">
            <a:extLst>
              <a:ext uri="{FF2B5EF4-FFF2-40B4-BE49-F238E27FC236}">
                <a16:creationId xmlns:a16="http://schemas.microsoft.com/office/drawing/2014/main" id="{F9F6EDD4-DAB0-4351-821E-7F8451BCAEE1}"/>
              </a:ext>
            </a:extLst>
          </p:cNvPr>
          <p:cNvSpPr txBox="1">
            <a:spLocks noGrp="1"/>
          </p:cNvSpPr>
          <p:nvPr>
            <p:ph type="title"/>
          </p:nvPr>
        </p:nvSpPr>
        <p:spPr>
          <a:xfrm>
            <a:off x="-422694" y="451614"/>
            <a:ext cx="5326911" cy="4627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Arial" panose="020B0604020202020204" pitchFamily="34" charset="0"/>
                <a:cs typeface="Arial" panose="020B0604020202020204" pitchFamily="34" charset="0"/>
              </a:rPr>
              <a:t>Generación de Registros</a:t>
            </a:r>
            <a:endParaRPr sz="1800" dirty="0">
              <a:solidFill>
                <a:schemeClr val="bg1"/>
              </a:solidFill>
              <a:latin typeface="Arial" panose="020B0604020202020204" pitchFamily="34" charset="0"/>
              <a:cs typeface="Arial" panose="020B0604020202020204" pitchFamily="34" charset="0"/>
            </a:endParaRPr>
          </a:p>
        </p:txBody>
      </p:sp>
      <p:pic>
        <p:nvPicPr>
          <p:cNvPr id="13" name="Imagen 12" descr="Interfaz de usuario gráfica, Texto, Aplicación, Correo electrónico&#10;&#10;Descripción generada automáticamente">
            <a:extLst>
              <a:ext uri="{FF2B5EF4-FFF2-40B4-BE49-F238E27FC236}">
                <a16:creationId xmlns:a16="http://schemas.microsoft.com/office/drawing/2014/main" id="{542AE660-9F56-4A78-B41E-1B7604CA2C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223" y="1537526"/>
            <a:ext cx="9296473" cy="4447581"/>
          </a:xfrm>
          <a:prstGeom prst="rect">
            <a:avLst/>
          </a:prstGeom>
          <a:ln>
            <a:solidFill>
              <a:schemeClr val="accent1">
                <a:shade val="50000"/>
              </a:schemeClr>
            </a:solidFill>
          </a:ln>
        </p:spPr>
      </p:pic>
      <p:sp>
        <p:nvSpPr>
          <p:cNvPr id="12" name="Flecha: a la derecha 11">
            <a:extLst>
              <a:ext uri="{FF2B5EF4-FFF2-40B4-BE49-F238E27FC236}">
                <a16:creationId xmlns:a16="http://schemas.microsoft.com/office/drawing/2014/main" id="{2191E609-9D36-4F08-BF5C-C4C2877F5BAE}"/>
              </a:ext>
            </a:extLst>
          </p:cNvPr>
          <p:cNvSpPr/>
          <p:nvPr/>
        </p:nvSpPr>
        <p:spPr>
          <a:xfrm>
            <a:off x="7691968" y="2823633"/>
            <a:ext cx="296333" cy="2455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419"/>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419"/>
          </a:p>
        </p:txBody>
      </p:sp>
      <p:sp>
        <p:nvSpPr>
          <p:cNvPr id="20" name="Google Shape;1641;p45">
            <a:extLst>
              <a:ext uri="{FF2B5EF4-FFF2-40B4-BE49-F238E27FC236}">
                <a16:creationId xmlns:a16="http://schemas.microsoft.com/office/drawing/2014/main" id="{82317743-48BE-40C7-A765-B5E5CAF69BBF}"/>
              </a:ext>
            </a:extLst>
          </p:cNvPr>
          <p:cNvSpPr txBox="1">
            <a:spLocks/>
          </p:cNvSpPr>
          <p:nvPr/>
        </p:nvSpPr>
        <p:spPr>
          <a:xfrm>
            <a:off x="1718855" y="5985107"/>
            <a:ext cx="9296473" cy="665667"/>
          </a:xfrm>
          <a:prstGeom prst="rect">
            <a:avLst/>
          </a:prstGeom>
          <a:noFill/>
          <a:ln>
            <a:noFill/>
          </a:ln>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dirty="0">
                <a:latin typeface="Arial" panose="020B0604020202020204" pitchFamily="34" charset="0"/>
                <a:cs typeface="Arial" panose="020B0604020202020204" pitchFamily="34" charset="0"/>
              </a:rPr>
              <a:t>Al seleccionar el enlace de la descarga de los archivos generados, se muestra en pantalla todos los archivos generados para su descarga.</a:t>
            </a:r>
            <a:endParaRPr lang="es-419" sz="16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D205708A-0412-417A-F187-E5E6AE956B9E}"/>
              </a:ext>
            </a:extLst>
          </p:cNvPr>
          <p:cNvSpPr txBox="1"/>
          <p:nvPr/>
        </p:nvSpPr>
        <p:spPr>
          <a:xfrm>
            <a:off x="966248" y="914400"/>
            <a:ext cx="5770944" cy="369332"/>
          </a:xfrm>
          <a:prstGeom prst="rect">
            <a:avLst/>
          </a:prstGeom>
          <a:noFill/>
        </p:spPr>
        <p:txBody>
          <a:bodyPr wrap="square" rtlCol="0">
            <a:spAutoFit/>
          </a:bodyPr>
          <a:lstStyle/>
          <a:p>
            <a:r>
              <a:rPr lang="es-PE" dirty="0">
                <a:solidFill>
                  <a:srgbClr val="FFC000"/>
                </a:solidFill>
              </a:rPr>
              <a:t>Registro de Compras Electrónico - RCE</a:t>
            </a:r>
          </a:p>
        </p:txBody>
      </p:sp>
      <p:pic>
        <p:nvPicPr>
          <p:cNvPr id="2" name="Gráfico 1">
            <a:extLst>
              <a:ext uri="{FF2B5EF4-FFF2-40B4-BE49-F238E27FC236}">
                <a16:creationId xmlns:a16="http://schemas.microsoft.com/office/drawing/2014/main" id="{F75D7768-59DB-8BDF-43B4-CB9B336AF97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91058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E6C111-C639-47FB-8865-C21775050516}"/>
              </a:ext>
            </a:extLst>
          </p:cNvPr>
          <p:cNvSpPr/>
          <p:nvPr/>
        </p:nvSpPr>
        <p:spPr>
          <a:xfrm>
            <a:off x="1335273" y="423395"/>
            <a:ext cx="383032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Ingreso al módulo del RVIE</a:t>
            </a:r>
            <a:endParaRPr lang="es-419" sz="2200" b="1"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3510EE4-A54E-4686-B691-CCE78BD79943}"/>
              </a:ext>
            </a:extLst>
          </p:cNvPr>
          <p:cNvSpPr/>
          <p:nvPr/>
        </p:nvSpPr>
        <p:spPr>
          <a:xfrm>
            <a:off x="2114283" y="5912187"/>
            <a:ext cx="796343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Para ingresar al módulo del RVIE, se debe seguir los siguientes pasos:</a:t>
            </a:r>
            <a:endParaRPr lang="es-419" dirty="0">
              <a:solidFill>
                <a:schemeClr val="tx1"/>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795EB7B0-5206-4CBE-A5F6-E49A6BB3A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3" y="1425298"/>
            <a:ext cx="4941702" cy="4590518"/>
          </a:xfrm>
          <a:prstGeom prst="rect">
            <a:avLst/>
          </a:prstGeom>
          <a:ln>
            <a:solidFill>
              <a:schemeClr val="accent1">
                <a:shade val="50000"/>
              </a:schemeClr>
            </a:solidFill>
          </a:ln>
        </p:spPr>
      </p:pic>
      <p:pic>
        <p:nvPicPr>
          <p:cNvPr id="15" name="Imagen 14">
            <a:extLst>
              <a:ext uri="{FF2B5EF4-FFF2-40B4-BE49-F238E27FC236}">
                <a16:creationId xmlns:a16="http://schemas.microsoft.com/office/drawing/2014/main" id="{7A495CC8-157C-40DA-B53B-D7909A0DC7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4207" y="1425298"/>
            <a:ext cx="4509517" cy="2489477"/>
          </a:xfrm>
          <a:prstGeom prst="rect">
            <a:avLst/>
          </a:prstGeom>
          <a:ln>
            <a:solidFill>
              <a:schemeClr val="accent1">
                <a:shade val="50000"/>
              </a:schemeClr>
            </a:solidFill>
          </a:ln>
        </p:spPr>
      </p:pic>
      <p:pic>
        <p:nvPicPr>
          <p:cNvPr id="16" name="Imagen 15">
            <a:extLst>
              <a:ext uri="{FF2B5EF4-FFF2-40B4-BE49-F238E27FC236}">
                <a16:creationId xmlns:a16="http://schemas.microsoft.com/office/drawing/2014/main" id="{A87D56A0-A974-4AEF-A3CD-40D964B7BC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207" y="3914775"/>
            <a:ext cx="4509517" cy="2101041"/>
          </a:xfrm>
          <a:prstGeom prst="rect">
            <a:avLst/>
          </a:prstGeom>
          <a:ln>
            <a:solidFill>
              <a:schemeClr val="accent1">
                <a:shade val="50000"/>
              </a:schemeClr>
            </a:solidFill>
          </a:ln>
        </p:spPr>
      </p:pic>
      <p:pic>
        <p:nvPicPr>
          <p:cNvPr id="2" name="Gráfico 1">
            <a:extLst>
              <a:ext uri="{FF2B5EF4-FFF2-40B4-BE49-F238E27FC236}">
                <a16:creationId xmlns:a16="http://schemas.microsoft.com/office/drawing/2014/main" id="{46076C8E-87BD-CE45-0B05-3568484237A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62259C3E-6F95-C24B-B41F-3EA73283E527}"/>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791725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BF1CA35-A2D9-4142-A585-CDA49150E8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5679" y="1668756"/>
            <a:ext cx="9331592" cy="1257324"/>
          </a:xfrm>
          <a:prstGeom prst="rect">
            <a:avLst/>
          </a:prstGeom>
          <a:ln>
            <a:solidFill>
              <a:schemeClr val="accent1">
                <a:shade val="50000"/>
              </a:schemeClr>
            </a:solidFill>
          </a:ln>
        </p:spPr>
      </p:pic>
      <p:sp>
        <p:nvSpPr>
          <p:cNvPr id="8" name="Rectángulo 7">
            <a:extLst>
              <a:ext uri="{FF2B5EF4-FFF2-40B4-BE49-F238E27FC236}">
                <a16:creationId xmlns:a16="http://schemas.microsoft.com/office/drawing/2014/main" id="{DB6CA2B9-BA11-400C-9F6B-8B8F9659A00C}"/>
              </a:ext>
            </a:extLst>
          </p:cNvPr>
          <p:cNvSpPr/>
          <p:nvPr/>
        </p:nvSpPr>
        <p:spPr>
          <a:xfrm>
            <a:off x="1095555" y="362671"/>
            <a:ext cx="349504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Selección de año y mes</a:t>
            </a:r>
            <a:endParaRPr lang="es-419" sz="2200" b="1" dirty="0">
              <a:solidFill>
                <a:schemeClr val="bg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9297AAD2-F9DB-45F0-93A1-4D5F3AC75E81}"/>
              </a:ext>
            </a:extLst>
          </p:cNvPr>
          <p:cNvSpPr/>
          <p:nvPr/>
        </p:nvSpPr>
        <p:spPr>
          <a:xfrm>
            <a:off x="1355679" y="3581424"/>
            <a:ext cx="796343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latin typeface="Arial" panose="020B0604020202020204" pitchFamily="34" charset="0"/>
                <a:cs typeface="Arial" panose="020B0604020202020204" pitchFamily="34" charset="0"/>
              </a:rPr>
              <a:t>Luego de ingresar al SIRE, se debe seleccionar el periodo, primero el año y luego el mes y ejecutar aceptar.</a:t>
            </a:r>
            <a:endParaRPr lang="es-419"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4D4FE930-64CA-4878-B651-EB5DD9232DA6}"/>
              </a:ext>
            </a:extLst>
          </p:cNvPr>
          <p:cNvSpPr/>
          <p:nvPr/>
        </p:nvSpPr>
        <p:spPr>
          <a:xfrm>
            <a:off x="2152650" y="2324100"/>
            <a:ext cx="4600575" cy="4857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Flecha: hacia la izquierda 3">
            <a:extLst>
              <a:ext uri="{FF2B5EF4-FFF2-40B4-BE49-F238E27FC236}">
                <a16:creationId xmlns:a16="http://schemas.microsoft.com/office/drawing/2014/main" id="{40B8BD1B-EB6F-4226-8C04-876F368F1C50}"/>
              </a:ext>
            </a:extLst>
          </p:cNvPr>
          <p:cNvSpPr/>
          <p:nvPr/>
        </p:nvSpPr>
        <p:spPr>
          <a:xfrm>
            <a:off x="7377299" y="2407920"/>
            <a:ext cx="527181" cy="2844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FA356FB5-B0B6-E908-5ED4-4B9B91BC8FD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6CB3B374-8B18-076E-ECB5-59BE8EB5EC10}"/>
              </a:ext>
            </a:extLst>
          </p:cNvPr>
          <p:cNvSpPr txBox="1"/>
          <p:nvPr/>
        </p:nvSpPr>
        <p:spPr>
          <a:xfrm>
            <a:off x="1095555" y="919996"/>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6523747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8187C0-CBAD-48F4-A360-509EFB23765C}"/>
              </a:ext>
            </a:extLst>
          </p:cNvPr>
          <p:cNvSpPr/>
          <p:nvPr/>
        </p:nvSpPr>
        <p:spPr>
          <a:xfrm>
            <a:off x="1181819" y="304160"/>
            <a:ext cx="4551680" cy="53802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 sz="2200" b="1" dirty="0">
                <a:solidFill>
                  <a:schemeClr val="bg1"/>
                </a:solidFill>
                <a:latin typeface="Arial" panose="020B0604020202020204" pitchFamily="34" charset="0"/>
                <a:cs typeface="Arial" panose="020B0604020202020204" pitchFamily="34" charset="0"/>
              </a:rPr>
              <a:t>Resumen de Propuesta</a:t>
            </a:r>
            <a:endParaRPr lang="es-419" sz="2200" b="1" dirty="0">
              <a:solidFill>
                <a:schemeClr val="bg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ED28216-E7C7-4474-B5EE-A6DBF701C8D7}"/>
              </a:ext>
            </a:extLst>
          </p:cNvPr>
          <p:cNvSpPr/>
          <p:nvPr/>
        </p:nvSpPr>
        <p:spPr>
          <a:xfrm>
            <a:off x="1239072" y="5950111"/>
            <a:ext cx="948944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muestra en forma consolidada por tipo de comprobantes en cantidad y monto, los comprobantes de pago que integran la propuesta del RVIE, no incluidos, el preliminar y RVIE generado. Es informativo, no es necesario ejecutar ninguna acción.</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48DF9007-02C2-4EF3-AAF2-D2874F0BA276}"/>
              </a:ext>
            </a:extLst>
          </p:cNvPr>
          <p:cNvSpPr/>
          <p:nvPr/>
        </p:nvSpPr>
        <p:spPr>
          <a:xfrm>
            <a:off x="1280160" y="1330960"/>
            <a:ext cx="9489440" cy="46848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B528FC2C-CC8D-428B-8AA8-AF35CEB1C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 y="1330960"/>
            <a:ext cx="9489440" cy="3507740"/>
          </a:xfrm>
          <a:prstGeom prst="rect">
            <a:avLst/>
          </a:prstGeom>
        </p:spPr>
      </p:pic>
      <p:pic>
        <p:nvPicPr>
          <p:cNvPr id="15" name="Imagen 14">
            <a:extLst>
              <a:ext uri="{FF2B5EF4-FFF2-40B4-BE49-F238E27FC236}">
                <a16:creationId xmlns:a16="http://schemas.microsoft.com/office/drawing/2014/main" id="{15966E97-DB8C-4275-8CE8-80BCD2148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4772649"/>
            <a:ext cx="9306112" cy="1243167"/>
          </a:xfrm>
          <a:prstGeom prst="rect">
            <a:avLst/>
          </a:prstGeom>
        </p:spPr>
      </p:pic>
      <p:sp>
        <p:nvSpPr>
          <p:cNvPr id="5" name="Rectángulo 4">
            <a:extLst>
              <a:ext uri="{FF2B5EF4-FFF2-40B4-BE49-F238E27FC236}">
                <a16:creationId xmlns:a16="http://schemas.microsoft.com/office/drawing/2014/main" id="{D7A6F386-EFC0-4089-A4E2-98A03BABFD92}"/>
              </a:ext>
            </a:extLst>
          </p:cNvPr>
          <p:cNvSpPr/>
          <p:nvPr/>
        </p:nvSpPr>
        <p:spPr>
          <a:xfrm>
            <a:off x="1422400" y="2047875"/>
            <a:ext cx="606425" cy="152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2">
            <a:extLst>
              <a:ext uri="{FF2B5EF4-FFF2-40B4-BE49-F238E27FC236}">
                <a16:creationId xmlns:a16="http://schemas.microsoft.com/office/drawing/2014/main" id="{D2EC1054-172E-4BA8-B242-BF6D58C6FDD5}"/>
              </a:ext>
            </a:extLst>
          </p:cNvPr>
          <p:cNvSpPr/>
          <p:nvPr/>
        </p:nvSpPr>
        <p:spPr>
          <a:xfrm>
            <a:off x="1422400" y="2458720"/>
            <a:ext cx="3698240" cy="2235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5DE1831B-41E3-18EE-B32A-24D714C2BA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20393678-E33B-41C1-AD34-0D9DE151077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664429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DA7F311-19C6-4BE1-A0F0-04A249BFA4CE}"/>
              </a:ext>
            </a:extLst>
          </p:cNvPr>
          <p:cNvSpPr/>
          <p:nvPr/>
        </p:nvSpPr>
        <p:spPr>
          <a:xfrm>
            <a:off x="1017917" y="285033"/>
            <a:ext cx="2865120" cy="538024"/>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Propuesta</a:t>
            </a:r>
            <a:endParaRPr lang="es-419" sz="2200"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7244C6E-15CF-4E17-8B68-9FF2BDF73786}"/>
              </a:ext>
            </a:extLst>
          </p:cNvPr>
          <p:cNvSpPr/>
          <p:nvPr/>
        </p:nvSpPr>
        <p:spPr>
          <a:xfrm>
            <a:off x="1269233" y="5554732"/>
            <a:ext cx="10686978" cy="1260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La opción propuesta tiene dos sub opciones:</a:t>
            </a:r>
          </a:p>
          <a:p>
            <a:pPr marL="285750" indent="-285750" algn="just">
              <a:buFontTx/>
              <a:buChar char="-"/>
            </a:pPr>
            <a:r>
              <a:rPr lang="es-ES" sz="1400" dirty="0">
                <a:solidFill>
                  <a:schemeClr val="tx1"/>
                </a:solidFill>
                <a:latin typeface="Arial" panose="020B0604020202020204" pitchFamily="34" charset="0"/>
                <a:cs typeface="Arial" panose="020B0604020202020204" pitchFamily="34" charset="0"/>
              </a:rPr>
              <a:t>Incluidos, muestra todos los comprobantes de pago electrónicos y físicos que el contribuyente haya informado por el sistema de emisión electrónica, se proponen los comprobantes de pago con estado activo y con comunicación de baja que se muestran con valor cero.</a:t>
            </a:r>
          </a:p>
          <a:p>
            <a:pPr marL="285750" indent="-285750" algn="just">
              <a:buFontTx/>
              <a:buChar char="-"/>
            </a:pPr>
            <a:r>
              <a:rPr lang="es-ES" sz="1400" dirty="0">
                <a:solidFill>
                  <a:schemeClr val="tx1"/>
                </a:solidFill>
                <a:latin typeface="Arial" panose="020B0604020202020204" pitchFamily="34" charset="0"/>
                <a:cs typeface="Arial" panose="020B0604020202020204" pitchFamily="34" charset="0"/>
              </a:rPr>
              <a:t>No incluidos, muestra los correlativos de los comprobantes de pago rechazados y la información de las DAM, esta información no forma parte del RVIE.  </a:t>
            </a:r>
            <a:endParaRPr lang="es-419" sz="1400" dirty="0">
              <a:solidFill>
                <a:schemeClr val="tx1"/>
              </a:solidFill>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B439DD85-13FF-3EF3-5E6E-09B04A316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5614" y="1500547"/>
            <a:ext cx="8548572" cy="3856905"/>
          </a:xfrm>
          <a:prstGeom prst="rect">
            <a:avLst/>
          </a:prstGeom>
          <a:ln>
            <a:solidFill>
              <a:schemeClr val="accent1">
                <a:lumMod val="50000"/>
              </a:schemeClr>
            </a:solidFill>
          </a:ln>
        </p:spPr>
      </p:pic>
      <p:pic>
        <p:nvPicPr>
          <p:cNvPr id="2" name="Gráfico 1">
            <a:extLst>
              <a:ext uri="{FF2B5EF4-FFF2-40B4-BE49-F238E27FC236}">
                <a16:creationId xmlns:a16="http://schemas.microsoft.com/office/drawing/2014/main" id="{CD131EBC-49A4-7B34-C0BB-2CD3304E8D9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BB43AE60-6CA5-30E1-0991-04884C7D54E3}"/>
              </a:ext>
            </a:extLst>
          </p:cNvPr>
          <p:cNvSpPr txBox="1"/>
          <p:nvPr/>
        </p:nvSpPr>
        <p:spPr>
          <a:xfrm>
            <a:off x="1017917" y="933935"/>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35050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CC5EA38-665D-0D25-4BEA-7BE03BF62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2787" y="1665302"/>
            <a:ext cx="9750152" cy="4850298"/>
          </a:xfrm>
          <a:prstGeom prst="rect">
            <a:avLst/>
          </a:prstGeom>
        </p:spPr>
      </p:pic>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Gestion de información </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pic>
        <p:nvPicPr>
          <p:cNvPr id="2" name="Gráfico 1">
            <a:extLst>
              <a:ext uri="{FF2B5EF4-FFF2-40B4-BE49-F238E27FC236}">
                <a16:creationId xmlns:a16="http://schemas.microsoft.com/office/drawing/2014/main" id="{51FC135A-CFBF-AB07-E1B1-45700BA04C8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803360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CDC531D-57BA-4811-B6C2-100000CDD4AD}"/>
              </a:ext>
            </a:extLst>
          </p:cNvPr>
          <p:cNvSpPr/>
          <p:nvPr/>
        </p:nvSpPr>
        <p:spPr>
          <a:xfrm>
            <a:off x="1207698" y="391257"/>
            <a:ext cx="455168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Agregar en Propuesta</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046B661-A0BE-467B-A314-834A2E22FB65}"/>
              </a:ext>
            </a:extLst>
          </p:cNvPr>
          <p:cNvSpPr/>
          <p:nvPr/>
        </p:nvSpPr>
        <p:spPr>
          <a:xfrm>
            <a:off x="1362147" y="5778679"/>
            <a:ext cx="936320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incorporar en forma individual a la propuesta del RVIE, comprobantes de pago físicos que no son informados por ningún sistema de emisión electrónica. No se puede incorporar comprobantes de pago electrónicos.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E0A99287-25FE-449A-8285-E44CE256F53D}"/>
              </a:ext>
            </a:extLst>
          </p:cNvPr>
          <p:cNvSpPr/>
          <p:nvPr/>
        </p:nvSpPr>
        <p:spPr>
          <a:xfrm>
            <a:off x="1335274" y="1371601"/>
            <a:ext cx="9363206" cy="463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96D9561D-E9AE-421C-ACA0-D6EF8F9F78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5" y="1371601"/>
            <a:ext cx="9363206" cy="552478"/>
          </a:xfrm>
          <a:prstGeom prst="rect">
            <a:avLst/>
          </a:prstGeom>
        </p:spPr>
      </p:pic>
      <p:pic>
        <p:nvPicPr>
          <p:cNvPr id="14" name="Imagen 13">
            <a:extLst>
              <a:ext uri="{FF2B5EF4-FFF2-40B4-BE49-F238E27FC236}">
                <a16:creationId xmlns:a16="http://schemas.microsoft.com/office/drawing/2014/main" id="{2AF4F91E-F1B5-4710-8B5C-F3E618399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274" y="1958706"/>
            <a:ext cx="9363206" cy="4073986"/>
          </a:xfrm>
          <a:prstGeom prst="rect">
            <a:avLst/>
          </a:prstGeom>
        </p:spPr>
      </p:pic>
      <p:sp>
        <p:nvSpPr>
          <p:cNvPr id="15" name="Rectángulo 14">
            <a:extLst>
              <a:ext uri="{FF2B5EF4-FFF2-40B4-BE49-F238E27FC236}">
                <a16:creationId xmlns:a16="http://schemas.microsoft.com/office/drawing/2014/main" id="{C24EBC3D-8166-4418-80D4-259DFAA8CCCA}"/>
              </a:ext>
            </a:extLst>
          </p:cNvPr>
          <p:cNvSpPr/>
          <p:nvPr/>
        </p:nvSpPr>
        <p:spPr>
          <a:xfrm>
            <a:off x="1493519" y="5628640"/>
            <a:ext cx="863601" cy="300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28092422-C2F2-4820-9195-3BA1AD9FB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40881"/>
            <a:ext cx="663688" cy="112399"/>
          </a:xfrm>
          <a:prstGeom prst="rect">
            <a:avLst/>
          </a:prstGeom>
        </p:spPr>
      </p:pic>
      <p:pic>
        <p:nvPicPr>
          <p:cNvPr id="17" name="Imagen 16">
            <a:extLst>
              <a:ext uri="{FF2B5EF4-FFF2-40B4-BE49-F238E27FC236}">
                <a16:creationId xmlns:a16="http://schemas.microsoft.com/office/drawing/2014/main" id="{329C20B0-65EC-4AA1-AB32-5E25C6818F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696126"/>
            <a:ext cx="663688" cy="111760"/>
          </a:xfrm>
          <a:prstGeom prst="rect">
            <a:avLst/>
          </a:prstGeom>
        </p:spPr>
      </p:pic>
      <p:pic>
        <p:nvPicPr>
          <p:cNvPr id="18" name="Imagen 17">
            <a:extLst>
              <a:ext uri="{FF2B5EF4-FFF2-40B4-BE49-F238E27FC236}">
                <a16:creationId xmlns:a16="http://schemas.microsoft.com/office/drawing/2014/main" id="{30654FEA-7FFC-4820-BD05-563A2CF8AD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879006"/>
            <a:ext cx="663688" cy="112399"/>
          </a:xfrm>
          <a:prstGeom prst="rect">
            <a:avLst/>
          </a:prstGeom>
        </p:spPr>
      </p:pic>
      <p:pic>
        <p:nvPicPr>
          <p:cNvPr id="19" name="Imagen 18">
            <a:extLst>
              <a:ext uri="{FF2B5EF4-FFF2-40B4-BE49-F238E27FC236}">
                <a16:creationId xmlns:a16="http://schemas.microsoft.com/office/drawing/2014/main" id="{3DD9BECA-C4D3-4826-87D5-C0BF1ED910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5057932"/>
            <a:ext cx="663688" cy="112399"/>
          </a:xfrm>
          <a:prstGeom prst="rect">
            <a:avLst/>
          </a:prstGeom>
        </p:spPr>
      </p:pic>
      <p:pic>
        <p:nvPicPr>
          <p:cNvPr id="22" name="Imagen 21">
            <a:extLst>
              <a:ext uri="{FF2B5EF4-FFF2-40B4-BE49-F238E27FC236}">
                <a16:creationId xmlns:a16="http://schemas.microsoft.com/office/drawing/2014/main" id="{657DBCD2-DD10-48A9-87A2-34ACA3630B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982" y="4686996"/>
            <a:ext cx="663688" cy="112399"/>
          </a:xfrm>
          <a:prstGeom prst="rect">
            <a:avLst/>
          </a:prstGeom>
        </p:spPr>
      </p:pic>
      <p:pic>
        <p:nvPicPr>
          <p:cNvPr id="23" name="Imagen 22">
            <a:extLst>
              <a:ext uri="{FF2B5EF4-FFF2-40B4-BE49-F238E27FC236}">
                <a16:creationId xmlns:a16="http://schemas.microsoft.com/office/drawing/2014/main" id="{D54F6625-737F-407E-9BAC-9C12253F35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982" y="4876947"/>
            <a:ext cx="663688" cy="112399"/>
          </a:xfrm>
          <a:prstGeom prst="rect">
            <a:avLst/>
          </a:prstGeom>
        </p:spPr>
      </p:pic>
      <p:pic>
        <p:nvPicPr>
          <p:cNvPr id="25" name="Imagen 24">
            <a:extLst>
              <a:ext uri="{FF2B5EF4-FFF2-40B4-BE49-F238E27FC236}">
                <a16:creationId xmlns:a16="http://schemas.microsoft.com/office/drawing/2014/main" id="{8BDDD399-B39E-420F-99BA-32AB30D233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1172" y="5038168"/>
            <a:ext cx="663688" cy="112399"/>
          </a:xfrm>
          <a:prstGeom prst="rect">
            <a:avLst/>
          </a:prstGeom>
        </p:spPr>
      </p:pic>
      <p:pic>
        <p:nvPicPr>
          <p:cNvPr id="26" name="Imagen 25">
            <a:extLst>
              <a:ext uri="{FF2B5EF4-FFF2-40B4-BE49-F238E27FC236}">
                <a16:creationId xmlns:a16="http://schemas.microsoft.com/office/drawing/2014/main" id="{1BAB9DFF-747A-4553-B3DB-04AB408515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81172" y="4511410"/>
            <a:ext cx="663688" cy="112399"/>
          </a:xfrm>
          <a:prstGeom prst="rect">
            <a:avLst/>
          </a:prstGeom>
        </p:spPr>
      </p:pic>
      <p:sp>
        <p:nvSpPr>
          <p:cNvPr id="3" name="Rectángulo 2">
            <a:extLst>
              <a:ext uri="{FF2B5EF4-FFF2-40B4-BE49-F238E27FC236}">
                <a16:creationId xmlns:a16="http://schemas.microsoft.com/office/drawing/2014/main" id="{259EC690-AABD-438A-9217-ACD536C886FB}"/>
              </a:ext>
            </a:extLst>
          </p:cNvPr>
          <p:cNvSpPr/>
          <p:nvPr/>
        </p:nvSpPr>
        <p:spPr>
          <a:xfrm>
            <a:off x="8644860" y="4511410"/>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Rectángulo 26">
            <a:extLst>
              <a:ext uri="{FF2B5EF4-FFF2-40B4-BE49-F238E27FC236}">
                <a16:creationId xmlns:a16="http://schemas.microsoft.com/office/drawing/2014/main" id="{49CC2B34-AC0A-4911-B38D-723462DF7F7D}"/>
              </a:ext>
            </a:extLst>
          </p:cNvPr>
          <p:cNvSpPr/>
          <p:nvPr/>
        </p:nvSpPr>
        <p:spPr>
          <a:xfrm>
            <a:off x="8644860" y="4683611"/>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 name="Rectángulo 27">
            <a:extLst>
              <a:ext uri="{FF2B5EF4-FFF2-40B4-BE49-F238E27FC236}">
                <a16:creationId xmlns:a16="http://schemas.microsoft.com/office/drawing/2014/main" id="{4762D148-B4D7-4AB0-BFDD-6C29F488004A}"/>
              </a:ext>
            </a:extLst>
          </p:cNvPr>
          <p:cNvSpPr/>
          <p:nvPr/>
        </p:nvSpPr>
        <p:spPr>
          <a:xfrm>
            <a:off x="8655670" y="4876947"/>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9" name="Rectángulo 28">
            <a:extLst>
              <a:ext uri="{FF2B5EF4-FFF2-40B4-BE49-F238E27FC236}">
                <a16:creationId xmlns:a16="http://schemas.microsoft.com/office/drawing/2014/main" id="{7C029565-84EC-43CD-BA4E-C85A21F3760E}"/>
              </a:ext>
            </a:extLst>
          </p:cNvPr>
          <p:cNvSpPr/>
          <p:nvPr/>
        </p:nvSpPr>
        <p:spPr>
          <a:xfrm>
            <a:off x="8655670" y="5066898"/>
            <a:ext cx="386730" cy="10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05610A0D-CE9E-D0BF-3950-E75F3ADBC6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3048E21A-F7C1-ADA4-0254-DD35EE561C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437012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Rectángulo 7">
            <a:extLst>
              <a:ext uri="{FF2B5EF4-FFF2-40B4-BE49-F238E27FC236}">
                <a16:creationId xmlns:a16="http://schemas.microsoft.com/office/drawing/2014/main" id="{96ECD4F1-1921-458B-8CF6-D15AF2F393A1}"/>
              </a:ext>
            </a:extLst>
          </p:cNvPr>
          <p:cNvSpPr/>
          <p:nvPr/>
        </p:nvSpPr>
        <p:spPr>
          <a:xfrm>
            <a:off x="1178368" y="5963841"/>
            <a:ext cx="961155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Al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el botón agregar se muestra un formulario en el cual el contribuyente podrá consignar el comprobante de pago físico que desea agregar.</a:t>
            </a:r>
            <a:endParaRPr lang="es-419" sz="16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7B5882AA-EE17-4BA1-B025-1F7AEC7570FE}"/>
              </a:ext>
            </a:extLst>
          </p:cNvPr>
          <p:cNvSpPr/>
          <p:nvPr/>
        </p:nvSpPr>
        <p:spPr>
          <a:xfrm>
            <a:off x="1249680" y="1366145"/>
            <a:ext cx="9540240" cy="4649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8F47BE01-3198-4DFD-B547-1F73BD487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580" y="1343643"/>
            <a:ext cx="9506439" cy="3776975"/>
          </a:xfrm>
          <a:prstGeom prst="rect">
            <a:avLst/>
          </a:prstGeom>
        </p:spPr>
      </p:pic>
      <p:pic>
        <p:nvPicPr>
          <p:cNvPr id="15" name="Imagen 14">
            <a:extLst>
              <a:ext uri="{FF2B5EF4-FFF2-40B4-BE49-F238E27FC236}">
                <a16:creationId xmlns:a16="http://schemas.microsoft.com/office/drawing/2014/main" id="{FB89E676-E8CC-4190-AFDD-EA2AA2937A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857" y="5107912"/>
            <a:ext cx="9451583" cy="824079"/>
          </a:xfrm>
          <a:prstGeom prst="rect">
            <a:avLst/>
          </a:prstGeom>
        </p:spPr>
      </p:pic>
      <p:sp>
        <p:nvSpPr>
          <p:cNvPr id="4" name="Rectángulo 3">
            <a:extLst>
              <a:ext uri="{FF2B5EF4-FFF2-40B4-BE49-F238E27FC236}">
                <a16:creationId xmlns:a16="http://schemas.microsoft.com/office/drawing/2014/main" id="{810B0C88-D5F9-4F51-AC49-7CAD32BF91AC}"/>
              </a:ext>
            </a:extLst>
          </p:cNvPr>
          <p:cNvSpPr/>
          <p:nvPr/>
        </p:nvSpPr>
        <p:spPr>
          <a:xfrm>
            <a:off x="9601200" y="5750560"/>
            <a:ext cx="609600" cy="1781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5ED70D3C-F974-4005-8C28-2D3563D7479D}"/>
              </a:ext>
            </a:extLst>
          </p:cNvPr>
          <p:cNvSpPr/>
          <p:nvPr/>
        </p:nvSpPr>
        <p:spPr>
          <a:xfrm>
            <a:off x="1178368" y="223225"/>
            <a:ext cx="5627874" cy="81102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Agregar</a:t>
            </a:r>
            <a:endParaRPr lang="es-419" sz="2200" b="1" dirty="0">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4D408FC2-E367-487D-BC46-6F2B53150A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1090" y="1866936"/>
            <a:ext cx="565179" cy="93944"/>
          </a:xfrm>
          <a:prstGeom prst="rect">
            <a:avLst/>
          </a:prstGeom>
        </p:spPr>
      </p:pic>
      <p:sp>
        <p:nvSpPr>
          <p:cNvPr id="5" name="Rectángulo 4">
            <a:extLst>
              <a:ext uri="{FF2B5EF4-FFF2-40B4-BE49-F238E27FC236}">
                <a16:creationId xmlns:a16="http://schemas.microsoft.com/office/drawing/2014/main" id="{43E90234-3B13-4348-A295-02F1CDA1F926}"/>
              </a:ext>
            </a:extLst>
          </p:cNvPr>
          <p:cNvSpPr/>
          <p:nvPr/>
        </p:nvSpPr>
        <p:spPr>
          <a:xfrm>
            <a:off x="4326269" y="1866936"/>
            <a:ext cx="235571" cy="93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8" name="Imagen 17">
            <a:extLst>
              <a:ext uri="{FF2B5EF4-FFF2-40B4-BE49-F238E27FC236}">
                <a16:creationId xmlns:a16="http://schemas.microsoft.com/office/drawing/2014/main" id="{A6D6AFD8-1CB6-4C9D-B245-139844F69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8981" y="1870764"/>
            <a:ext cx="775579" cy="93944"/>
          </a:xfrm>
          <a:prstGeom prst="rect">
            <a:avLst/>
          </a:prstGeom>
        </p:spPr>
      </p:pic>
      <p:pic>
        <p:nvPicPr>
          <p:cNvPr id="2" name="Gráfico 1">
            <a:extLst>
              <a:ext uri="{FF2B5EF4-FFF2-40B4-BE49-F238E27FC236}">
                <a16:creationId xmlns:a16="http://schemas.microsoft.com/office/drawing/2014/main" id="{CD460F4A-1385-54DE-5FDE-C958A7B7C63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6" name="CuadroTexto 5">
            <a:extLst>
              <a:ext uri="{FF2B5EF4-FFF2-40B4-BE49-F238E27FC236}">
                <a16:creationId xmlns:a16="http://schemas.microsoft.com/office/drawing/2014/main" id="{8ED31CFB-2679-23BD-F45D-3498B042A06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72431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264BC8D-C2F6-42DA-A40C-1A64B0A52D96}"/>
              </a:ext>
            </a:extLst>
          </p:cNvPr>
          <p:cNvSpPr/>
          <p:nvPr/>
        </p:nvSpPr>
        <p:spPr>
          <a:xfrm>
            <a:off x="1204277" y="308834"/>
            <a:ext cx="3971925" cy="715133"/>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Editar</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380E553-6225-4B1B-A454-5F6C9B9DBDB4}"/>
              </a:ext>
            </a:extLst>
          </p:cNvPr>
          <p:cNvSpPr/>
          <p:nvPr/>
        </p:nvSpPr>
        <p:spPr>
          <a:xfrm>
            <a:off x="1154978" y="5856195"/>
            <a:ext cx="9609987"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modificar la información que el contribuyente incorporó a la propuesta del RVIE, si el comprobante de pago está en una moneda distinta a la contabilidad que lleva, se debe editar la información ya convertida a la moneda de su contabilidad, este formulario no realiza ninguna conversión solo modifica lo editado.</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C06BA9A1-4AE3-438B-8F2C-2D9C07C39614}"/>
              </a:ext>
            </a:extLst>
          </p:cNvPr>
          <p:cNvSpPr/>
          <p:nvPr/>
        </p:nvSpPr>
        <p:spPr>
          <a:xfrm>
            <a:off x="1259840" y="1361440"/>
            <a:ext cx="9519920" cy="4654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CE800EB6-210E-4F39-A4B2-07247A2B26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634" y="1361440"/>
            <a:ext cx="9490331" cy="552478"/>
          </a:xfrm>
          <a:prstGeom prst="rect">
            <a:avLst/>
          </a:prstGeom>
        </p:spPr>
      </p:pic>
      <p:pic>
        <p:nvPicPr>
          <p:cNvPr id="14" name="Imagen 13">
            <a:extLst>
              <a:ext uri="{FF2B5EF4-FFF2-40B4-BE49-F238E27FC236}">
                <a16:creationId xmlns:a16="http://schemas.microsoft.com/office/drawing/2014/main" id="{F624F733-31AF-4A45-A862-967FF80476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4634" y="1936421"/>
            <a:ext cx="9490331" cy="4073986"/>
          </a:xfrm>
          <a:prstGeom prst="rect">
            <a:avLst/>
          </a:prstGeom>
        </p:spPr>
      </p:pic>
      <p:sp>
        <p:nvSpPr>
          <p:cNvPr id="3" name="Rectángulo 2">
            <a:extLst>
              <a:ext uri="{FF2B5EF4-FFF2-40B4-BE49-F238E27FC236}">
                <a16:creationId xmlns:a16="http://schemas.microsoft.com/office/drawing/2014/main" id="{A30A8CE3-05E6-415C-B334-EF04E17B17CF}"/>
              </a:ext>
            </a:extLst>
          </p:cNvPr>
          <p:cNvSpPr/>
          <p:nvPr/>
        </p:nvSpPr>
        <p:spPr>
          <a:xfrm>
            <a:off x="2346960" y="5620498"/>
            <a:ext cx="843280" cy="3082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3">
            <a:extLst>
              <a:ext uri="{FF2B5EF4-FFF2-40B4-BE49-F238E27FC236}">
                <a16:creationId xmlns:a16="http://schemas.microsoft.com/office/drawing/2014/main" id="{C80B9C20-1FB8-4642-B701-350425A692EB}"/>
              </a:ext>
            </a:extLst>
          </p:cNvPr>
          <p:cNvSpPr/>
          <p:nvPr/>
        </p:nvSpPr>
        <p:spPr>
          <a:xfrm>
            <a:off x="1524000" y="4521200"/>
            <a:ext cx="294640" cy="121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5A699DE1-0F0C-4696-A62E-FB805BCE4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30721"/>
            <a:ext cx="663688" cy="112399"/>
          </a:xfrm>
          <a:prstGeom prst="rect">
            <a:avLst/>
          </a:prstGeom>
        </p:spPr>
      </p:pic>
      <p:pic>
        <p:nvPicPr>
          <p:cNvPr id="16" name="Imagen 15">
            <a:extLst>
              <a:ext uri="{FF2B5EF4-FFF2-40B4-BE49-F238E27FC236}">
                <a16:creationId xmlns:a16="http://schemas.microsoft.com/office/drawing/2014/main" id="{99321913-4BD5-43FD-8945-F468D739A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714240"/>
            <a:ext cx="663688" cy="112399"/>
          </a:xfrm>
          <a:prstGeom prst="rect">
            <a:avLst/>
          </a:prstGeom>
        </p:spPr>
      </p:pic>
      <p:pic>
        <p:nvPicPr>
          <p:cNvPr id="17" name="Imagen 16">
            <a:extLst>
              <a:ext uri="{FF2B5EF4-FFF2-40B4-BE49-F238E27FC236}">
                <a16:creationId xmlns:a16="http://schemas.microsoft.com/office/drawing/2014/main" id="{AE3931A1-6772-40CE-BF9C-340C67AB7E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897759"/>
            <a:ext cx="663688" cy="112399"/>
          </a:xfrm>
          <a:prstGeom prst="rect">
            <a:avLst/>
          </a:prstGeom>
        </p:spPr>
      </p:pic>
      <p:pic>
        <p:nvPicPr>
          <p:cNvPr id="18" name="Imagen 17">
            <a:extLst>
              <a:ext uri="{FF2B5EF4-FFF2-40B4-BE49-F238E27FC236}">
                <a16:creationId xmlns:a16="http://schemas.microsoft.com/office/drawing/2014/main" id="{181A77E2-E118-45A4-964D-32C5C4281D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40881"/>
            <a:ext cx="663688" cy="112399"/>
          </a:xfrm>
          <a:prstGeom prst="rect">
            <a:avLst/>
          </a:prstGeom>
        </p:spPr>
      </p:pic>
      <p:pic>
        <p:nvPicPr>
          <p:cNvPr id="19" name="Imagen 18">
            <a:extLst>
              <a:ext uri="{FF2B5EF4-FFF2-40B4-BE49-F238E27FC236}">
                <a16:creationId xmlns:a16="http://schemas.microsoft.com/office/drawing/2014/main" id="{6E5411D8-6788-4711-BC27-2AC0121DB8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5049305"/>
            <a:ext cx="663688" cy="112399"/>
          </a:xfrm>
          <a:prstGeom prst="rect">
            <a:avLst/>
          </a:prstGeom>
        </p:spPr>
      </p:pic>
      <p:pic>
        <p:nvPicPr>
          <p:cNvPr id="20" name="Imagen 19">
            <a:extLst>
              <a:ext uri="{FF2B5EF4-FFF2-40B4-BE49-F238E27FC236}">
                <a16:creationId xmlns:a16="http://schemas.microsoft.com/office/drawing/2014/main" id="{CB68DEB9-25E1-43A5-84CD-C5B6B22F9D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520561"/>
            <a:ext cx="663688" cy="112399"/>
          </a:xfrm>
          <a:prstGeom prst="rect">
            <a:avLst/>
          </a:prstGeom>
        </p:spPr>
      </p:pic>
      <p:pic>
        <p:nvPicPr>
          <p:cNvPr id="21" name="Imagen 20">
            <a:extLst>
              <a:ext uri="{FF2B5EF4-FFF2-40B4-BE49-F238E27FC236}">
                <a16:creationId xmlns:a16="http://schemas.microsoft.com/office/drawing/2014/main" id="{D7215FB8-AA30-4968-B3A9-93D149C2AA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714240"/>
            <a:ext cx="663688" cy="112399"/>
          </a:xfrm>
          <a:prstGeom prst="rect">
            <a:avLst/>
          </a:prstGeom>
        </p:spPr>
      </p:pic>
      <p:pic>
        <p:nvPicPr>
          <p:cNvPr id="22" name="Imagen 21">
            <a:extLst>
              <a:ext uri="{FF2B5EF4-FFF2-40B4-BE49-F238E27FC236}">
                <a16:creationId xmlns:a16="http://schemas.microsoft.com/office/drawing/2014/main" id="{F1051BA9-B9CF-4E33-972A-C634CFB65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897758"/>
            <a:ext cx="663688" cy="112399"/>
          </a:xfrm>
          <a:prstGeom prst="rect">
            <a:avLst/>
          </a:prstGeom>
        </p:spPr>
      </p:pic>
      <p:pic>
        <p:nvPicPr>
          <p:cNvPr id="23" name="Imagen 22">
            <a:extLst>
              <a:ext uri="{FF2B5EF4-FFF2-40B4-BE49-F238E27FC236}">
                <a16:creationId xmlns:a16="http://schemas.microsoft.com/office/drawing/2014/main" id="{85217990-A0E4-4CEB-BB83-F7913A2B62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5086060"/>
            <a:ext cx="663688" cy="112399"/>
          </a:xfrm>
          <a:prstGeom prst="rect">
            <a:avLst/>
          </a:prstGeom>
        </p:spPr>
      </p:pic>
      <p:sp>
        <p:nvSpPr>
          <p:cNvPr id="24" name="Rectángulo 23">
            <a:extLst>
              <a:ext uri="{FF2B5EF4-FFF2-40B4-BE49-F238E27FC236}">
                <a16:creationId xmlns:a16="http://schemas.microsoft.com/office/drawing/2014/main" id="{6D77E3D5-7069-48B8-B3FD-11040973172C}"/>
              </a:ext>
            </a:extLst>
          </p:cNvPr>
          <p:cNvSpPr/>
          <p:nvPr/>
        </p:nvSpPr>
        <p:spPr>
          <a:xfrm>
            <a:off x="8624364" y="4519912"/>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254C59B6-348F-42AA-BA93-1F5586E34D0F}"/>
              </a:ext>
            </a:extLst>
          </p:cNvPr>
          <p:cNvSpPr/>
          <p:nvPr/>
        </p:nvSpPr>
        <p:spPr>
          <a:xfrm>
            <a:off x="8624364" y="4677693"/>
            <a:ext cx="448516" cy="138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Rectángulo 25">
            <a:extLst>
              <a:ext uri="{FF2B5EF4-FFF2-40B4-BE49-F238E27FC236}">
                <a16:creationId xmlns:a16="http://schemas.microsoft.com/office/drawing/2014/main" id="{4669085C-F8D9-4F4B-82A1-D063DF031921}"/>
              </a:ext>
            </a:extLst>
          </p:cNvPr>
          <p:cNvSpPr/>
          <p:nvPr/>
        </p:nvSpPr>
        <p:spPr>
          <a:xfrm>
            <a:off x="8624364" y="4914246"/>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7" name="Rectángulo 26">
            <a:extLst>
              <a:ext uri="{FF2B5EF4-FFF2-40B4-BE49-F238E27FC236}">
                <a16:creationId xmlns:a16="http://schemas.microsoft.com/office/drawing/2014/main" id="{F9872942-6036-44BB-B473-4EC9B56DCE9E}"/>
              </a:ext>
            </a:extLst>
          </p:cNvPr>
          <p:cNvSpPr/>
          <p:nvPr/>
        </p:nvSpPr>
        <p:spPr>
          <a:xfrm>
            <a:off x="8641984" y="5068851"/>
            <a:ext cx="448516"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5" name="Gráfico 4">
            <a:extLst>
              <a:ext uri="{FF2B5EF4-FFF2-40B4-BE49-F238E27FC236}">
                <a16:creationId xmlns:a16="http://schemas.microsoft.com/office/drawing/2014/main" id="{24B8E8CA-0B39-332C-CFEF-C8B0B01D80A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A3448596-82EA-D956-317C-6AFBA67A40C4}"/>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981751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8D91558A-7A0B-4DD2-B29F-91C6E9C36F75}"/>
              </a:ext>
            </a:extLst>
          </p:cNvPr>
          <p:cNvSpPr/>
          <p:nvPr/>
        </p:nvSpPr>
        <p:spPr>
          <a:xfrm>
            <a:off x="1251688" y="291994"/>
            <a:ext cx="405384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Editar</a:t>
            </a:r>
            <a:endParaRPr lang="es-419" sz="2200" b="1"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DE11B3E-0BA0-46B8-B7BB-DB868DBCFC5E}"/>
              </a:ext>
            </a:extLst>
          </p:cNvPr>
          <p:cNvSpPr/>
          <p:nvPr/>
        </p:nvSpPr>
        <p:spPr>
          <a:xfrm>
            <a:off x="1251688" y="5943600"/>
            <a:ext cx="9456952"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Al dar </a:t>
            </a:r>
            <a:r>
              <a:rPr lang="es-ES" sz="1500" dirty="0" err="1">
                <a:solidFill>
                  <a:schemeClr val="tx1"/>
                </a:solidFill>
                <a:latin typeface="Arial" panose="020B0604020202020204" pitchFamily="34" charset="0"/>
                <a:cs typeface="Arial" panose="020B0604020202020204" pitchFamily="34" charset="0"/>
              </a:rPr>
              <a:t>click</a:t>
            </a:r>
            <a:r>
              <a:rPr lang="es-ES" sz="1500" dirty="0">
                <a:solidFill>
                  <a:schemeClr val="tx1"/>
                </a:solidFill>
                <a:latin typeface="Arial" panose="020B0604020202020204" pitchFamily="34" charset="0"/>
                <a:cs typeface="Arial" panose="020B0604020202020204" pitchFamily="34" charset="0"/>
              </a:rPr>
              <a:t> en editar, se muestra un formulario en el cual el contribuyente puede modificar la información incorporada.</a:t>
            </a:r>
            <a:endParaRPr lang="es-419" sz="15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B1217FA-2C0F-411E-B6D1-96D62740B62D}"/>
              </a:ext>
            </a:extLst>
          </p:cNvPr>
          <p:cNvSpPr/>
          <p:nvPr/>
        </p:nvSpPr>
        <p:spPr>
          <a:xfrm>
            <a:off x="1259840" y="1371600"/>
            <a:ext cx="9448800" cy="46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F4EB3AB-CD2E-4705-B089-F08EB8652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4606" y="1380966"/>
            <a:ext cx="9434034" cy="3873891"/>
          </a:xfrm>
          <a:prstGeom prst="rect">
            <a:avLst/>
          </a:prstGeom>
        </p:spPr>
      </p:pic>
      <p:pic>
        <p:nvPicPr>
          <p:cNvPr id="14" name="Imagen 13">
            <a:extLst>
              <a:ext uri="{FF2B5EF4-FFF2-40B4-BE49-F238E27FC236}">
                <a16:creationId xmlns:a16="http://schemas.microsoft.com/office/drawing/2014/main" id="{9238880E-E38F-413A-8745-B2AD4972A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1106" y="5264223"/>
            <a:ext cx="9417534" cy="867719"/>
          </a:xfrm>
          <a:prstGeom prst="rect">
            <a:avLst/>
          </a:prstGeom>
        </p:spPr>
      </p:pic>
      <p:sp>
        <p:nvSpPr>
          <p:cNvPr id="3" name="Rectángulo 2">
            <a:extLst>
              <a:ext uri="{FF2B5EF4-FFF2-40B4-BE49-F238E27FC236}">
                <a16:creationId xmlns:a16="http://schemas.microsoft.com/office/drawing/2014/main" id="{BDD8F570-271C-4CC9-A493-53BB786B2943}"/>
              </a:ext>
            </a:extLst>
          </p:cNvPr>
          <p:cNvSpPr/>
          <p:nvPr/>
        </p:nvSpPr>
        <p:spPr>
          <a:xfrm>
            <a:off x="9611360" y="5943600"/>
            <a:ext cx="558800" cy="1977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550395A0-4B24-44FF-88A4-744AAFA2B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360" y="1921564"/>
            <a:ext cx="775579" cy="93944"/>
          </a:xfrm>
          <a:prstGeom prst="rect">
            <a:avLst/>
          </a:prstGeom>
        </p:spPr>
      </p:pic>
      <p:pic>
        <p:nvPicPr>
          <p:cNvPr id="16" name="Imagen 15">
            <a:extLst>
              <a:ext uri="{FF2B5EF4-FFF2-40B4-BE49-F238E27FC236}">
                <a16:creationId xmlns:a16="http://schemas.microsoft.com/office/drawing/2014/main" id="{0E98BDC1-23CC-4C17-9A54-4FF921A833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1250" y="1926106"/>
            <a:ext cx="565179" cy="93944"/>
          </a:xfrm>
          <a:prstGeom prst="rect">
            <a:avLst/>
          </a:prstGeom>
        </p:spPr>
      </p:pic>
      <p:sp>
        <p:nvSpPr>
          <p:cNvPr id="4" name="Rectángulo 3">
            <a:extLst>
              <a:ext uri="{FF2B5EF4-FFF2-40B4-BE49-F238E27FC236}">
                <a16:creationId xmlns:a16="http://schemas.microsoft.com/office/drawing/2014/main" id="{9C3656D9-5E62-4E6D-BF3C-5E4C60111553}"/>
              </a:ext>
            </a:extLst>
          </p:cNvPr>
          <p:cNvSpPr/>
          <p:nvPr/>
        </p:nvSpPr>
        <p:spPr>
          <a:xfrm>
            <a:off x="4336429" y="1921564"/>
            <a:ext cx="286371" cy="939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4DABC9B4-5871-49A7-85C0-07597510182A}"/>
              </a:ext>
            </a:extLst>
          </p:cNvPr>
          <p:cNvSpPr/>
          <p:nvPr/>
        </p:nvSpPr>
        <p:spPr>
          <a:xfrm>
            <a:off x="3749984" y="3287431"/>
            <a:ext cx="851550" cy="12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rPr>
              <a:t>20000000001</a:t>
            </a:r>
            <a:endParaRPr lang="es-419" sz="800" dirty="0">
              <a:solidFill>
                <a:schemeClr val="tx1"/>
              </a:solidFill>
            </a:endParaRPr>
          </a:p>
        </p:txBody>
      </p:sp>
      <p:sp>
        <p:nvSpPr>
          <p:cNvPr id="17" name="Rectángulo 16">
            <a:extLst>
              <a:ext uri="{FF2B5EF4-FFF2-40B4-BE49-F238E27FC236}">
                <a16:creationId xmlns:a16="http://schemas.microsoft.com/office/drawing/2014/main" id="{728FB4C8-002A-4A42-811F-3E43E2E7071A}"/>
              </a:ext>
            </a:extLst>
          </p:cNvPr>
          <p:cNvSpPr/>
          <p:nvPr/>
        </p:nvSpPr>
        <p:spPr>
          <a:xfrm>
            <a:off x="5974080" y="3302000"/>
            <a:ext cx="1341120" cy="1124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tx1"/>
                </a:solidFill>
              </a:rPr>
              <a:t>ABC SAC</a:t>
            </a:r>
            <a:endParaRPr lang="es-419" sz="800" dirty="0">
              <a:solidFill>
                <a:schemeClr val="tx1"/>
              </a:solidFill>
            </a:endParaRPr>
          </a:p>
        </p:txBody>
      </p:sp>
      <p:pic>
        <p:nvPicPr>
          <p:cNvPr id="8" name="Gráfico 7">
            <a:extLst>
              <a:ext uri="{FF2B5EF4-FFF2-40B4-BE49-F238E27FC236}">
                <a16:creationId xmlns:a16="http://schemas.microsoft.com/office/drawing/2014/main" id="{7E4DF42A-48D9-6237-05D0-B746C136AE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6A3F1333-1010-E014-A699-E631D0FE1D49}"/>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024694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ángulo 1">
            <a:extLst>
              <a:ext uri="{FF2B5EF4-FFF2-40B4-BE49-F238E27FC236}">
                <a16:creationId xmlns:a16="http://schemas.microsoft.com/office/drawing/2014/main" id="{15F78C63-C1FC-4EDF-8498-03547335F495}"/>
              </a:ext>
            </a:extLst>
          </p:cNvPr>
          <p:cNvSpPr/>
          <p:nvPr/>
        </p:nvSpPr>
        <p:spPr>
          <a:xfrm>
            <a:off x="1335274" y="1320800"/>
            <a:ext cx="9434326" cy="4695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gen 6">
            <a:extLst>
              <a:ext uri="{FF2B5EF4-FFF2-40B4-BE49-F238E27FC236}">
                <a16:creationId xmlns:a16="http://schemas.microsoft.com/office/drawing/2014/main" id="{B72BBC87-A822-4BC2-A855-30A9283289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5" y="1320800"/>
            <a:ext cx="9434326" cy="3870960"/>
          </a:xfrm>
          <a:prstGeom prst="rect">
            <a:avLst/>
          </a:prstGeom>
        </p:spPr>
      </p:pic>
      <p:sp>
        <p:nvSpPr>
          <p:cNvPr id="8" name="Rectángulo 7">
            <a:extLst>
              <a:ext uri="{FF2B5EF4-FFF2-40B4-BE49-F238E27FC236}">
                <a16:creationId xmlns:a16="http://schemas.microsoft.com/office/drawing/2014/main" id="{42ECA30A-397F-40BF-8F51-5F5658858C9B}"/>
              </a:ext>
            </a:extLst>
          </p:cNvPr>
          <p:cNvSpPr/>
          <p:nvPr/>
        </p:nvSpPr>
        <p:spPr>
          <a:xfrm>
            <a:off x="1240861" y="206097"/>
            <a:ext cx="5840083" cy="90524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200" b="1" dirty="0">
                <a:latin typeface="Arial" panose="020B0604020202020204" pitchFamily="34" charset="0"/>
                <a:cs typeface="Arial" panose="020B0604020202020204" pitchFamily="34" charset="0"/>
              </a:rPr>
              <a:t>Eliminar</a:t>
            </a:r>
            <a:endParaRPr lang="es-419" sz="2200" b="1"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406B2ACF-4F5A-4C48-91E6-A4DCF14B5964}"/>
              </a:ext>
            </a:extLst>
          </p:cNvPr>
          <p:cNvSpPr/>
          <p:nvPr/>
        </p:nvSpPr>
        <p:spPr>
          <a:xfrm>
            <a:off x="1240861" y="5835347"/>
            <a:ext cx="9528739"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Se utiliza para eliminar el comprobante de pago que fue incorporado por el contribuyente, no se puede eliminar ningún comprobante de pago electrónico propuesto por SUNAT, para eliminar es necesario seleccionar el cuadro izquierdo con un </a:t>
            </a:r>
            <a:r>
              <a:rPr lang="es-ES" sz="1400" dirty="0" err="1">
                <a:solidFill>
                  <a:schemeClr val="tx1"/>
                </a:solidFill>
                <a:latin typeface="Arial" panose="020B0604020202020204" pitchFamily="34" charset="0"/>
                <a:cs typeface="Arial" panose="020B0604020202020204" pitchFamily="34" charset="0"/>
              </a:rPr>
              <a:t>check</a:t>
            </a:r>
            <a:r>
              <a:rPr lang="es-ES" sz="1400" dirty="0">
                <a:solidFill>
                  <a:schemeClr val="tx1"/>
                </a:solidFill>
                <a:latin typeface="Arial" panose="020B0604020202020204" pitchFamily="34" charset="0"/>
                <a:cs typeface="Arial" panose="020B0604020202020204" pitchFamily="34" charset="0"/>
              </a:rPr>
              <a:t> y se le muestra una pantalla de confirmación.</a:t>
            </a:r>
            <a:endParaRPr lang="es-419" sz="1400" dirty="0">
              <a:solidFill>
                <a:schemeClr val="tx1"/>
              </a:solidFill>
              <a:latin typeface="Arial" panose="020B0604020202020204" pitchFamily="34" charset="0"/>
              <a:cs typeface="Arial" panose="020B0604020202020204" pitchFamily="34" charset="0"/>
            </a:endParaRPr>
          </a:p>
        </p:txBody>
      </p:sp>
      <p:pic>
        <p:nvPicPr>
          <p:cNvPr id="15" name="Imagen 14">
            <a:extLst>
              <a:ext uri="{FF2B5EF4-FFF2-40B4-BE49-F238E27FC236}">
                <a16:creationId xmlns:a16="http://schemas.microsoft.com/office/drawing/2014/main" id="{CBAB6786-640E-4A98-9067-0548B47A0F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5191760"/>
            <a:ext cx="9347201" cy="654084"/>
          </a:xfrm>
          <a:prstGeom prst="rect">
            <a:avLst/>
          </a:prstGeom>
        </p:spPr>
      </p:pic>
      <p:sp>
        <p:nvSpPr>
          <p:cNvPr id="3" name="Rectángulo 2">
            <a:extLst>
              <a:ext uri="{FF2B5EF4-FFF2-40B4-BE49-F238E27FC236}">
                <a16:creationId xmlns:a16="http://schemas.microsoft.com/office/drawing/2014/main" id="{9036AFF8-8388-4366-9234-A6BE8D25EDFB}"/>
              </a:ext>
            </a:extLst>
          </p:cNvPr>
          <p:cNvSpPr/>
          <p:nvPr/>
        </p:nvSpPr>
        <p:spPr>
          <a:xfrm>
            <a:off x="3362959" y="5252720"/>
            <a:ext cx="863601" cy="3928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7252A552-4D39-4FF8-B35A-021A6A648831}"/>
              </a:ext>
            </a:extLst>
          </p:cNvPr>
          <p:cNvSpPr/>
          <p:nvPr/>
        </p:nvSpPr>
        <p:spPr>
          <a:xfrm>
            <a:off x="1554480" y="4145280"/>
            <a:ext cx="314960"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5D7F9418-12AE-4A99-AFBB-9C607DBC0B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173" y="2735553"/>
            <a:ext cx="2406774" cy="1041454"/>
          </a:xfrm>
          <a:prstGeom prst="rect">
            <a:avLst/>
          </a:prstGeom>
        </p:spPr>
      </p:pic>
      <p:sp>
        <p:nvSpPr>
          <p:cNvPr id="6" name="Rectángulo 5">
            <a:extLst>
              <a:ext uri="{FF2B5EF4-FFF2-40B4-BE49-F238E27FC236}">
                <a16:creationId xmlns:a16="http://schemas.microsoft.com/office/drawing/2014/main" id="{D2619F4B-DB7F-48F5-8DED-FC97BC1861DB}"/>
              </a:ext>
            </a:extLst>
          </p:cNvPr>
          <p:cNvSpPr/>
          <p:nvPr/>
        </p:nvSpPr>
        <p:spPr>
          <a:xfrm>
            <a:off x="3023173" y="2735553"/>
            <a:ext cx="2406774" cy="10414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7" name="Imagen 16">
            <a:extLst>
              <a:ext uri="{FF2B5EF4-FFF2-40B4-BE49-F238E27FC236}">
                <a16:creationId xmlns:a16="http://schemas.microsoft.com/office/drawing/2014/main" id="{FBFDC17B-CAC5-4D2D-9245-2677CDE716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145280"/>
            <a:ext cx="663688" cy="112399"/>
          </a:xfrm>
          <a:prstGeom prst="rect">
            <a:avLst/>
          </a:prstGeom>
        </p:spPr>
      </p:pic>
      <p:pic>
        <p:nvPicPr>
          <p:cNvPr id="18" name="Imagen 17">
            <a:extLst>
              <a:ext uri="{FF2B5EF4-FFF2-40B4-BE49-F238E27FC236}">
                <a16:creationId xmlns:a16="http://schemas.microsoft.com/office/drawing/2014/main" id="{A1B885B2-9116-44DD-90B4-39AE421E8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297787"/>
            <a:ext cx="663688" cy="112399"/>
          </a:xfrm>
          <a:prstGeom prst="rect">
            <a:avLst/>
          </a:prstGeom>
        </p:spPr>
      </p:pic>
      <p:pic>
        <p:nvPicPr>
          <p:cNvPr id="19" name="Imagen 18">
            <a:extLst>
              <a:ext uri="{FF2B5EF4-FFF2-40B4-BE49-F238E27FC236}">
                <a16:creationId xmlns:a16="http://schemas.microsoft.com/office/drawing/2014/main" id="{A1497BFA-DC76-4222-856B-79E30BA8E8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490262"/>
            <a:ext cx="663688" cy="112399"/>
          </a:xfrm>
          <a:prstGeom prst="rect">
            <a:avLst/>
          </a:prstGeom>
        </p:spPr>
      </p:pic>
      <p:pic>
        <p:nvPicPr>
          <p:cNvPr id="20" name="Imagen 19">
            <a:extLst>
              <a:ext uri="{FF2B5EF4-FFF2-40B4-BE49-F238E27FC236}">
                <a16:creationId xmlns:a16="http://schemas.microsoft.com/office/drawing/2014/main" id="{A92C0FF1-044C-4998-AE36-1C45C1E1D7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2132" y="4684394"/>
            <a:ext cx="663688" cy="112399"/>
          </a:xfrm>
          <a:prstGeom prst="rect">
            <a:avLst/>
          </a:prstGeom>
        </p:spPr>
      </p:pic>
      <p:sp>
        <p:nvSpPr>
          <p:cNvPr id="21" name="Rectángulo 20">
            <a:extLst>
              <a:ext uri="{FF2B5EF4-FFF2-40B4-BE49-F238E27FC236}">
                <a16:creationId xmlns:a16="http://schemas.microsoft.com/office/drawing/2014/main" id="{1F3DCCAB-D5A8-4164-AC5D-D60E879BE398}"/>
              </a:ext>
            </a:extLst>
          </p:cNvPr>
          <p:cNvSpPr/>
          <p:nvPr/>
        </p:nvSpPr>
        <p:spPr>
          <a:xfrm>
            <a:off x="8705820" y="4126128"/>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 name="Rectángulo 21">
            <a:extLst>
              <a:ext uri="{FF2B5EF4-FFF2-40B4-BE49-F238E27FC236}">
                <a16:creationId xmlns:a16="http://schemas.microsoft.com/office/drawing/2014/main" id="{4A18A5E0-A2EA-4DD7-8B07-ECEAF7B1A3AE}"/>
              </a:ext>
            </a:extLst>
          </p:cNvPr>
          <p:cNvSpPr/>
          <p:nvPr/>
        </p:nvSpPr>
        <p:spPr>
          <a:xfrm>
            <a:off x="8705820" y="4308195"/>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4E0990F6-CDF2-4606-8D6F-F228DB012ED6}"/>
              </a:ext>
            </a:extLst>
          </p:cNvPr>
          <p:cNvSpPr/>
          <p:nvPr/>
        </p:nvSpPr>
        <p:spPr>
          <a:xfrm>
            <a:off x="8705820" y="4490262"/>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51BE3DD4-5B04-452C-B116-F95EA4FE3731}"/>
              </a:ext>
            </a:extLst>
          </p:cNvPr>
          <p:cNvSpPr/>
          <p:nvPr/>
        </p:nvSpPr>
        <p:spPr>
          <a:xfrm>
            <a:off x="8705820" y="4682737"/>
            <a:ext cx="397540"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5" name="Imagen 24">
            <a:extLst>
              <a:ext uri="{FF2B5EF4-FFF2-40B4-BE49-F238E27FC236}">
                <a16:creationId xmlns:a16="http://schemas.microsoft.com/office/drawing/2014/main" id="{67635513-DD44-435A-8D22-F71E8EFC40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154698"/>
            <a:ext cx="663688" cy="112399"/>
          </a:xfrm>
          <a:prstGeom prst="rect">
            <a:avLst/>
          </a:prstGeom>
        </p:spPr>
      </p:pic>
      <p:pic>
        <p:nvPicPr>
          <p:cNvPr id="26" name="Imagen 25">
            <a:extLst>
              <a:ext uri="{FF2B5EF4-FFF2-40B4-BE49-F238E27FC236}">
                <a16:creationId xmlns:a16="http://schemas.microsoft.com/office/drawing/2014/main" id="{8BD718B7-184F-4084-A721-0D6547DDF7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347354"/>
            <a:ext cx="663688" cy="112399"/>
          </a:xfrm>
          <a:prstGeom prst="rect">
            <a:avLst/>
          </a:prstGeom>
        </p:spPr>
      </p:pic>
      <p:pic>
        <p:nvPicPr>
          <p:cNvPr id="27" name="Imagen 26">
            <a:extLst>
              <a:ext uri="{FF2B5EF4-FFF2-40B4-BE49-F238E27FC236}">
                <a16:creationId xmlns:a16="http://schemas.microsoft.com/office/drawing/2014/main" id="{4B5C8095-5C83-4059-9F98-BD00F1291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510526"/>
            <a:ext cx="663688" cy="112399"/>
          </a:xfrm>
          <a:prstGeom prst="rect">
            <a:avLst/>
          </a:prstGeom>
        </p:spPr>
      </p:pic>
      <p:pic>
        <p:nvPicPr>
          <p:cNvPr id="28" name="Imagen 27">
            <a:extLst>
              <a:ext uri="{FF2B5EF4-FFF2-40B4-BE49-F238E27FC236}">
                <a16:creationId xmlns:a16="http://schemas.microsoft.com/office/drawing/2014/main" id="{521BC644-5CAB-4EAB-8B28-145480F31E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9699" y="4673086"/>
            <a:ext cx="663688" cy="112399"/>
          </a:xfrm>
          <a:prstGeom prst="rect">
            <a:avLst/>
          </a:prstGeom>
        </p:spPr>
      </p:pic>
      <p:pic>
        <p:nvPicPr>
          <p:cNvPr id="4" name="Gráfico 3">
            <a:extLst>
              <a:ext uri="{FF2B5EF4-FFF2-40B4-BE49-F238E27FC236}">
                <a16:creationId xmlns:a16="http://schemas.microsoft.com/office/drawing/2014/main" id="{A1A5A2C1-FCEE-9773-5231-426072C6D6A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A7ECBF62-810C-636D-5A4E-E3EEE1A26CDA}"/>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13021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Rectángulo 1">
            <a:extLst>
              <a:ext uri="{FF2B5EF4-FFF2-40B4-BE49-F238E27FC236}">
                <a16:creationId xmlns:a16="http://schemas.microsoft.com/office/drawing/2014/main" id="{417CC0D5-1B9F-489A-80BC-D6E07B29ABE6}"/>
              </a:ext>
            </a:extLst>
          </p:cNvPr>
          <p:cNvSpPr/>
          <p:nvPr/>
        </p:nvSpPr>
        <p:spPr>
          <a:xfrm>
            <a:off x="1086976" y="121155"/>
            <a:ext cx="4528819" cy="99593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Importación CP en propuesta</a:t>
            </a:r>
            <a:endParaRPr lang="es-419" sz="2400"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0F9F9AA-1AB5-4870-9C41-11AB2E62FCC0}"/>
              </a:ext>
            </a:extLst>
          </p:cNvPr>
          <p:cNvSpPr/>
          <p:nvPr/>
        </p:nvSpPr>
        <p:spPr>
          <a:xfrm>
            <a:off x="1147362" y="5801203"/>
            <a:ext cx="9622238"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Funcionalidad que permite incorporar a la propuesta mediante la importación de un archivo texto, comprobantes de pago físicos que no son informados por ningún sistema de emisión electrónica (no se puede incorporar comprobantes de pago electrónicos propuesto por SUNAT).</a:t>
            </a:r>
            <a:endParaRPr lang="es-419" sz="1400" dirty="0">
              <a:solidFill>
                <a:schemeClr val="tx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23FC9F4-A379-40DB-B8BE-241A04E05B10}"/>
              </a:ext>
            </a:extLst>
          </p:cNvPr>
          <p:cNvSpPr/>
          <p:nvPr/>
        </p:nvSpPr>
        <p:spPr>
          <a:xfrm>
            <a:off x="1259840" y="1371600"/>
            <a:ext cx="9509760" cy="46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2370EABA-14C1-40AC-BBE7-09F8FDD418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840" y="1371600"/>
            <a:ext cx="9509760" cy="3870960"/>
          </a:xfrm>
          <a:prstGeom prst="rect">
            <a:avLst/>
          </a:prstGeom>
        </p:spPr>
      </p:pic>
      <p:pic>
        <p:nvPicPr>
          <p:cNvPr id="14" name="Imagen 13">
            <a:extLst>
              <a:ext uri="{FF2B5EF4-FFF2-40B4-BE49-F238E27FC236}">
                <a16:creationId xmlns:a16="http://schemas.microsoft.com/office/drawing/2014/main" id="{9E9C4F69-D223-4D87-BF40-3D33BE36A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274" y="5292176"/>
            <a:ext cx="9190486" cy="558829"/>
          </a:xfrm>
          <a:prstGeom prst="rect">
            <a:avLst/>
          </a:prstGeom>
        </p:spPr>
      </p:pic>
      <p:sp>
        <p:nvSpPr>
          <p:cNvPr id="5" name="Rectángulo 4">
            <a:extLst>
              <a:ext uri="{FF2B5EF4-FFF2-40B4-BE49-F238E27FC236}">
                <a16:creationId xmlns:a16="http://schemas.microsoft.com/office/drawing/2014/main" id="{047D4E2F-A523-4A9C-9EAC-505DF2F9A4C9}"/>
              </a:ext>
            </a:extLst>
          </p:cNvPr>
          <p:cNvSpPr/>
          <p:nvPr/>
        </p:nvSpPr>
        <p:spPr>
          <a:xfrm>
            <a:off x="5974080" y="5374640"/>
            <a:ext cx="894080" cy="355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AC4F36F6-8D22-4506-95B9-F0B32B6683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235978"/>
            <a:ext cx="663688" cy="112399"/>
          </a:xfrm>
          <a:prstGeom prst="rect">
            <a:avLst/>
          </a:prstGeom>
        </p:spPr>
      </p:pic>
      <p:pic>
        <p:nvPicPr>
          <p:cNvPr id="16" name="Imagen 15">
            <a:extLst>
              <a:ext uri="{FF2B5EF4-FFF2-40B4-BE49-F238E27FC236}">
                <a16:creationId xmlns:a16="http://schemas.microsoft.com/office/drawing/2014/main" id="{C72F638E-5360-4754-982B-7E09149972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419497"/>
            <a:ext cx="663688" cy="112399"/>
          </a:xfrm>
          <a:prstGeom prst="rect">
            <a:avLst/>
          </a:prstGeom>
        </p:spPr>
      </p:pic>
      <p:pic>
        <p:nvPicPr>
          <p:cNvPr id="17" name="Imagen 16">
            <a:extLst>
              <a:ext uri="{FF2B5EF4-FFF2-40B4-BE49-F238E27FC236}">
                <a16:creationId xmlns:a16="http://schemas.microsoft.com/office/drawing/2014/main" id="{53620593-1DFC-4237-B6CE-42CF10DBA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592114"/>
            <a:ext cx="663688" cy="112399"/>
          </a:xfrm>
          <a:prstGeom prst="rect">
            <a:avLst/>
          </a:prstGeom>
        </p:spPr>
      </p:pic>
      <p:pic>
        <p:nvPicPr>
          <p:cNvPr id="18" name="Imagen 17">
            <a:extLst>
              <a:ext uri="{FF2B5EF4-FFF2-40B4-BE49-F238E27FC236}">
                <a16:creationId xmlns:a16="http://schemas.microsoft.com/office/drawing/2014/main" id="{D53493AE-870F-4E98-9178-F6CC9CF570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699" y="4754129"/>
            <a:ext cx="663688" cy="112399"/>
          </a:xfrm>
          <a:prstGeom prst="rect">
            <a:avLst/>
          </a:prstGeom>
        </p:spPr>
      </p:pic>
      <p:pic>
        <p:nvPicPr>
          <p:cNvPr id="19" name="Imagen 18">
            <a:extLst>
              <a:ext uri="{FF2B5EF4-FFF2-40B4-BE49-F238E27FC236}">
                <a16:creationId xmlns:a16="http://schemas.microsoft.com/office/drawing/2014/main" id="{99B94ABF-4DFC-4C2C-8F97-3756BBD2E1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235977"/>
            <a:ext cx="663688" cy="112399"/>
          </a:xfrm>
          <a:prstGeom prst="rect">
            <a:avLst/>
          </a:prstGeom>
        </p:spPr>
      </p:pic>
      <p:pic>
        <p:nvPicPr>
          <p:cNvPr id="20" name="Imagen 19">
            <a:extLst>
              <a:ext uri="{FF2B5EF4-FFF2-40B4-BE49-F238E27FC236}">
                <a16:creationId xmlns:a16="http://schemas.microsoft.com/office/drawing/2014/main" id="{B512F5CD-1197-4638-81B1-D2FDD439B9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7002" y="4390583"/>
            <a:ext cx="663688" cy="112399"/>
          </a:xfrm>
          <a:prstGeom prst="rect">
            <a:avLst/>
          </a:prstGeom>
        </p:spPr>
      </p:pic>
      <p:pic>
        <p:nvPicPr>
          <p:cNvPr id="21" name="Imagen 20">
            <a:extLst>
              <a:ext uri="{FF2B5EF4-FFF2-40B4-BE49-F238E27FC236}">
                <a16:creationId xmlns:a16="http://schemas.microsoft.com/office/drawing/2014/main" id="{B7118D04-4494-4B85-81CC-D32591EA2D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9203" y="4592113"/>
            <a:ext cx="663688" cy="112399"/>
          </a:xfrm>
          <a:prstGeom prst="rect">
            <a:avLst/>
          </a:prstGeom>
        </p:spPr>
      </p:pic>
      <p:pic>
        <p:nvPicPr>
          <p:cNvPr id="22" name="Imagen 21">
            <a:extLst>
              <a:ext uri="{FF2B5EF4-FFF2-40B4-BE49-F238E27FC236}">
                <a16:creationId xmlns:a16="http://schemas.microsoft.com/office/drawing/2014/main" id="{C434C5B2-CDAC-4C3D-9317-0F4AE723F4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59203" y="4744409"/>
            <a:ext cx="663688" cy="112399"/>
          </a:xfrm>
          <a:prstGeom prst="rect">
            <a:avLst/>
          </a:prstGeom>
        </p:spPr>
      </p:pic>
      <p:sp>
        <p:nvSpPr>
          <p:cNvPr id="23" name="Rectángulo 22">
            <a:extLst>
              <a:ext uri="{FF2B5EF4-FFF2-40B4-BE49-F238E27FC236}">
                <a16:creationId xmlns:a16="http://schemas.microsoft.com/office/drawing/2014/main" id="{C12E9168-E41B-4FA1-93C2-32C9578E5A79}"/>
              </a:ext>
            </a:extLst>
          </p:cNvPr>
          <p:cNvSpPr/>
          <p:nvPr/>
        </p:nvSpPr>
        <p:spPr>
          <a:xfrm>
            <a:off x="8630690" y="4235978"/>
            <a:ext cx="858750" cy="113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B7B0E561-A7D5-4FF7-B8A3-A53DB5B8EE9E}"/>
              </a:ext>
            </a:extLst>
          </p:cNvPr>
          <p:cNvSpPr/>
          <p:nvPr/>
        </p:nvSpPr>
        <p:spPr>
          <a:xfrm>
            <a:off x="8622890" y="4378949"/>
            <a:ext cx="858749" cy="11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37C3364C-D0F6-4335-A361-B6AC3707C50D}"/>
              </a:ext>
            </a:extLst>
          </p:cNvPr>
          <p:cNvSpPr/>
          <p:nvPr/>
        </p:nvSpPr>
        <p:spPr>
          <a:xfrm flipV="1">
            <a:off x="8630692" y="4574101"/>
            <a:ext cx="858748" cy="98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6" name="Rectángulo 25">
            <a:extLst>
              <a:ext uri="{FF2B5EF4-FFF2-40B4-BE49-F238E27FC236}">
                <a16:creationId xmlns:a16="http://schemas.microsoft.com/office/drawing/2014/main" id="{1219DD66-5A8F-4EE1-B18A-140F13E1176F}"/>
              </a:ext>
            </a:extLst>
          </p:cNvPr>
          <p:cNvSpPr/>
          <p:nvPr/>
        </p:nvSpPr>
        <p:spPr>
          <a:xfrm>
            <a:off x="8622889" y="4777209"/>
            <a:ext cx="858748" cy="79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6" name="Gráfico 5">
            <a:extLst>
              <a:ext uri="{FF2B5EF4-FFF2-40B4-BE49-F238E27FC236}">
                <a16:creationId xmlns:a16="http://schemas.microsoft.com/office/drawing/2014/main" id="{6F1CDC9E-C754-9FB1-A7C7-A84C47E4377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7" name="CuadroTexto 6">
            <a:extLst>
              <a:ext uri="{FF2B5EF4-FFF2-40B4-BE49-F238E27FC236}">
                <a16:creationId xmlns:a16="http://schemas.microsoft.com/office/drawing/2014/main" id="{A2279616-0EFD-2B72-1397-87935AE6F3C9}"/>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43135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A47EF71E-92CB-4908-B6E1-1B5EBF9E66AB}"/>
              </a:ext>
            </a:extLst>
          </p:cNvPr>
          <p:cNvSpPr/>
          <p:nvPr/>
        </p:nvSpPr>
        <p:spPr>
          <a:xfrm>
            <a:off x="857250" y="153452"/>
            <a:ext cx="4991459" cy="70922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Importación CP en propuesta</a:t>
            </a:r>
            <a:endParaRPr lang="es-419" sz="2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689C58AF-7D86-4CEF-ADFD-7DBFB9AA324E}"/>
              </a:ext>
            </a:extLst>
          </p:cNvPr>
          <p:cNvSpPr/>
          <p:nvPr/>
        </p:nvSpPr>
        <p:spPr>
          <a:xfrm>
            <a:off x="751840" y="5734574"/>
            <a:ext cx="10688317"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Para utilizar la funcionalidad importar CP en propuesta, el contribuyente debe construir un archivo plano. La estructura del nombre del archivo se encuentra definida en la tabla 6 de la RS 112-2021/SUNAT “E</a:t>
            </a:r>
            <a:r>
              <a:rPr lang="es-419" sz="1400" dirty="0" err="1">
                <a:solidFill>
                  <a:schemeClr val="tx1"/>
                </a:solidFill>
                <a:latin typeface="Arial" panose="020B0604020202020204" pitchFamily="34" charset="0"/>
                <a:cs typeface="Arial" panose="020B0604020202020204" pitchFamily="34" charset="0"/>
              </a:rPr>
              <a:t>structura</a:t>
            </a:r>
            <a:r>
              <a:rPr lang="es-419" sz="1400" dirty="0">
                <a:solidFill>
                  <a:schemeClr val="tx1"/>
                </a:solidFill>
                <a:latin typeface="Arial" panose="020B0604020202020204" pitchFamily="34" charset="0"/>
                <a:cs typeface="Arial" panose="020B0604020202020204" pitchFamily="34" charset="0"/>
              </a:rPr>
              <a:t> e información del archivo texto para complementar la propuesta del RVIE con comprobantes de pago físicos”.</a:t>
            </a:r>
          </a:p>
        </p:txBody>
      </p:sp>
      <p:sp>
        <p:nvSpPr>
          <p:cNvPr id="2" name="Rectángulo 1">
            <a:extLst>
              <a:ext uri="{FF2B5EF4-FFF2-40B4-BE49-F238E27FC236}">
                <a16:creationId xmlns:a16="http://schemas.microsoft.com/office/drawing/2014/main" id="{3B546339-8F54-4B38-BDF0-09676BC54799}"/>
              </a:ext>
            </a:extLst>
          </p:cNvPr>
          <p:cNvSpPr/>
          <p:nvPr/>
        </p:nvSpPr>
        <p:spPr>
          <a:xfrm>
            <a:off x="857250" y="1348723"/>
            <a:ext cx="10582909" cy="46381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F0531F0C-FD4B-43C0-A9E7-3411E4FA01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250" y="1485891"/>
            <a:ext cx="10582908" cy="1752609"/>
          </a:xfrm>
          <a:prstGeom prst="rect">
            <a:avLst/>
          </a:prstGeom>
        </p:spPr>
      </p:pic>
      <p:sp>
        <p:nvSpPr>
          <p:cNvPr id="8" name="Rectángulo 7">
            <a:extLst>
              <a:ext uri="{FF2B5EF4-FFF2-40B4-BE49-F238E27FC236}">
                <a16:creationId xmlns:a16="http://schemas.microsoft.com/office/drawing/2014/main" id="{7C0F8452-6C9F-459C-B196-C57867CBB38E}"/>
              </a:ext>
            </a:extLst>
          </p:cNvPr>
          <p:cNvSpPr/>
          <p:nvPr/>
        </p:nvSpPr>
        <p:spPr>
          <a:xfrm>
            <a:off x="944880" y="1485891"/>
            <a:ext cx="10389870" cy="182626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E27BA372-ED22-47D6-A6B6-F2550B10D4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490" y="3849372"/>
            <a:ext cx="9679989" cy="1659905"/>
          </a:xfrm>
          <a:prstGeom prst="rect">
            <a:avLst/>
          </a:prstGeom>
        </p:spPr>
      </p:pic>
      <p:pic>
        <p:nvPicPr>
          <p:cNvPr id="3" name="Gráfico 2">
            <a:extLst>
              <a:ext uri="{FF2B5EF4-FFF2-40B4-BE49-F238E27FC236}">
                <a16:creationId xmlns:a16="http://schemas.microsoft.com/office/drawing/2014/main" id="{6F9E9565-BF78-BA8C-E9C4-17E99F722B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809ECBB1-27E9-34EC-88CE-DA464E7D06BE}"/>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1756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DCCB5C-1620-42B9-8CC7-7685499B4ACA}"/>
              </a:ext>
            </a:extLst>
          </p:cNvPr>
          <p:cNvSpPr/>
          <p:nvPr/>
        </p:nvSpPr>
        <p:spPr>
          <a:xfrm>
            <a:off x="1233265" y="5910564"/>
            <a:ext cx="9357360" cy="112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Para utilizar la funcionalidad importar CP en propuesta, el contribuyente debe construir un archivo texto con la estructura definida en el Anexo 2 de la Resolución de Superintendencia 112-2021/SUNAT y normas modificatorias, el archivo debe tener como mínimo 33 campos y 17 campos libres, los campos del 34 al 40 no debe tener información, el sistema considera como campo libre a partir del campo 34 del archivo texto.</a:t>
            </a:r>
            <a:endParaRPr lang="es-419" sz="1400" dirty="0">
              <a:solidFill>
                <a:schemeClr val="tx1"/>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A3F6F59-1773-4AF2-9E9B-082055A8CE0A}"/>
              </a:ext>
            </a:extLst>
          </p:cNvPr>
          <p:cNvSpPr/>
          <p:nvPr/>
        </p:nvSpPr>
        <p:spPr>
          <a:xfrm>
            <a:off x="1255465" y="92743"/>
            <a:ext cx="4641324" cy="76348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7B95E7E7-0FEB-4A52-A45D-3014A7EDDC56}"/>
              </a:ext>
            </a:extLst>
          </p:cNvPr>
          <p:cNvSpPr/>
          <p:nvPr/>
        </p:nvSpPr>
        <p:spPr>
          <a:xfrm>
            <a:off x="1335274" y="1390650"/>
            <a:ext cx="9370826" cy="46476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4B05DBE-4D08-4008-9B82-25EDBED8A4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5647" y="1886834"/>
            <a:ext cx="9370826" cy="1358970"/>
          </a:xfrm>
          <a:prstGeom prst="rect">
            <a:avLst/>
          </a:prstGeom>
          <a:ln>
            <a:solidFill>
              <a:schemeClr val="accent1">
                <a:lumMod val="50000"/>
              </a:schemeClr>
            </a:solidFill>
          </a:ln>
        </p:spPr>
      </p:pic>
      <p:pic>
        <p:nvPicPr>
          <p:cNvPr id="14" name="Imagen 13">
            <a:extLst>
              <a:ext uri="{FF2B5EF4-FFF2-40B4-BE49-F238E27FC236}">
                <a16:creationId xmlns:a16="http://schemas.microsoft.com/office/drawing/2014/main" id="{076EE9C7-CF0F-47BA-A3F6-6C1657A51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5647" y="3166485"/>
            <a:ext cx="9350453" cy="1314518"/>
          </a:xfrm>
          <a:prstGeom prst="rect">
            <a:avLst/>
          </a:prstGeom>
        </p:spPr>
      </p:pic>
      <p:sp>
        <p:nvSpPr>
          <p:cNvPr id="3" name="Rectángulo 2">
            <a:extLst>
              <a:ext uri="{FF2B5EF4-FFF2-40B4-BE49-F238E27FC236}">
                <a16:creationId xmlns:a16="http://schemas.microsoft.com/office/drawing/2014/main" id="{B6ED2C4A-5793-46E4-A6CE-87E15C4D635A}"/>
              </a:ext>
            </a:extLst>
          </p:cNvPr>
          <p:cNvSpPr/>
          <p:nvPr/>
        </p:nvSpPr>
        <p:spPr>
          <a:xfrm>
            <a:off x="1345460" y="4463003"/>
            <a:ext cx="9370826" cy="30020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sz="1600" b="1" dirty="0"/>
              <a:t>El archivo texto no tiene cabeceras y debe quedar como la imagen inferior</a:t>
            </a:r>
            <a:endParaRPr lang="es-419" sz="1600" b="1" dirty="0"/>
          </a:p>
        </p:txBody>
      </p:sp>
      <p:sp>
        <p:nvSpPr>
          <p:cNvPr id="16" name="Rectángulo 15">
            <a:extLst>
              <a:ext uri="{FF2B5EF4-FFF2-40B4-BE49-F238E27FC236}">
                <a16:creationId xmlns:a16="http://schemas.microsoft.com/office/drawing/2014/main" id="{E119BA45-CBBD-4918-B1BA-68CFA938E887}"/>
              </a:ext>
            </a:extLst>
          </p:cNvPr>
          <p:cNvSpPr/>
          <p:nvPr/>
        </p:nvSpPr>
        <p:spPr>
          <a:xfrm>
            <a:off x="1355647" y="1428981"/>
            <a:ext cx="9350452" cy="4064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S" sz="1300" b="1" dirty="0"/>
              <a:t>Es obligatorio que el archivo tenga 33 campos obligatorios como mínimo los demás campos son de libre utilización que en total son 17 campos libres que el contribuyente lo puede utilizar, si no utiliza los campos libres no es necesario consignar los palotes.</a:t>
            </a:r>
            <a:endParaRPr lang="es-419" sz="1300" b="1" dirty="0"/>
          </a:p>
        </p:txBody>
      </p:sp>
      <p:pic>
        <p:nvPicPr>
          <p:cNvPr id="17" name="Imagen 16">
            <a:extLst>
              <a:ext uri="{FF2B5EF4-FFF2-40B4-BE49-F238E27FC236}">
                <a16:creationId xmlns:a16="http://schemas.microsoft.com/office/drawing/2014/main" id="{920D9817-FC44-486A-834B-299A53B27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9529" y="4814661"/>
            <a:ext cx="9370826" cy="1172207"/>
          </a:xfrm>
          <a:prstGeom prst="rect">
            <a:avLst/>
          </a:prstGeom>
        </p:spPr>
      </p:pic>
      <p:pic>
        <p:nvPicPr>
          <p:cNvPr id="18" name="Imagen 17">
            <a:extLst>
              <a:ext uri="{FF2B5EF4-FFF2-40B4-BE49-F238E27FC236}">
                <a16:creationId xmlns:a16="http://schemas.microsoft.com/office/drawing/2014/main" id="{A6D6AFD8-1CB6-4C9D-B245-139844F691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5647" y="2920179"/>
            <a:ext cx="612957" cy="113694"/>
          </a:xfrm>
          <a:prstGeom prst="rect">
            <a:avLst/>
          </a:prstGeom>
        </p:spPr>
      </p:pic>
      <p:pic>
        <p:nvPicPr>
          <p:cNvPr id="19" name="Imagen 18">
            <a:extLst>
              <a:ext uri="{FF2B5EF4-FFF2-40B4-BE49-F238E27FC236}">
                <a16:creationId xmlns:a16="http://schemas.microsoft.com/office/drawing/2014/main" id="{4D408FC2-E367-487D-BC46-6F2B53150A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1424" y="2920179"/>
            <a:ext cx="779171" cy="113694"/>
          </a:xfrm>
          <a:prstGeom prst="rect">
            <a:avLst/>
          </a:prstGeom>
        </p:spPr>
      </p:pic>
      <p:pic>
        <p:nvPicPr>
          <p:cNvPr id="20" name="Imagen 19">
            <a:extLst>
              <a:ext uri="{FF2B5EF4-FFF2-40B4-BE49-F238E27FC236}">
                <a16:creationId xmlns:a16="http://schemas.microsoft.com/office/drawing/2014/main" id="{A7EC6ADE-25FE-4167-BD26-3620C738474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0801" y="2928596"/>
            <a:ext cx="605092" cy="96860"/>
          </a:xfrm>
          <a:prstGeom prst="rect">
            <a:avLst/>
          </a:prstGeom>
        </p:spPr>
      </p:pic>
      <p:pic>
        <p:nvPicPr>
          <p:cNvPr id="21" name="Imagen 20">
            <a:extLst>
              <a:ext uri="{FF2B5EF4-FFF2-40B4-BE49-F238E27FC236}">
                <a16:creationId xmlns:a16="http://schemas.microsoft.com/office/drawing/2014/main" id="{D93B2CA9-56F8-446A-97E5-4FB5034BC7A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71639" y="2884279"/>
            <a:ext cx="1178282" cy="150357"/>
          </a:xfrm>
          <a:prstGeom prst="rect">
            <a:avLst/>
          </a:prstGeom>
        </p:spPr>
      </p:pic>
      <p:pic>
        <p:nvPicPr>
          <p:cNvPr id="4" name="Gráfico 3">
            <a:extLst>
              <a:ext uri="{FF2B5EF4-FFF2-40B4-BE49-F238E27FC236}">
                <a16:creationId xmlns:a16="http://schemas.microsoft.com/office/drawing/2014/main" id="{BB77F10D-3AAB-FB9D-3DCF-951D73D3CA5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30935177-7CC7-461D-BBED-51D87AAFAF50}"/>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778548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B11A603-4ED8-4AE1-B30F-71BB79EC35A2}"/>
              </a:ext>
            </a:extLst>
          </p:cNvPr>
          <p:cNvSpPr/>
          <p:nvPr/>
        </p:nvSpPr>
        <p:spPr>
          <a:xfrm>
            <a:off x="1256581" y="101465"/>
            <a:ext cx="4839419" cy="8062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B20B4C7-CCD8-4638-8C89-9F6AEC9F3C0C}"/>
              </a:ext>
            </a:extLst>
          </p:cNvPr>
          <p:cNvSpPr/>
          <p:nvPr/>
        </p:nvSpPr>
        <p:spPr>
          <a:xfrm>
            <a:off x="1335272" y="5847036"/>
            <a:ext cx="937768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Para importar el archivo texto en formato zip, se debe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importar CP, luego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examinar. </a:t>
            </a:r>
            <a:endParaRPr lang="es-419" sz="1600" dirty="0">
              <a:solidFill>
                <a:schemeClr val="tx1"/>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06C6DD19-395E-1EDF-AA0A-8192E06458E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pic>
        <p:nvPicPr>
          <p:cNvPr id="8" name="Imagen 7">
            <a:extLst>
              <a:ext uri="{FF2B5EF4-FFF2-40B4-BE49-F238E27FC236}">
                <a16:creationId xmlns:a16="http://schemas.microsoft.com/office/drawing/2014/main" id="{DBBD82AB-A103-3A24-49B3-4F4A3C898763}"/>
              </a:ext>
            </a:extLst>
          </p:cNvPr>
          <p:cNvPicPr>
            <a:picLocks noChangeAspect="1"/>
          </p:cNvPicPr>
          <p:nvPr/>
        </p:nvPicPr>
        <p:blipFill>
          <a:blip r:embed="rId4"/>
          <a:stretch>
            <a:fillRect/>
          </a:stretch>
        </p:blipFill>
        <p:spPr>
          <a:xfrm>
            <a:off x="1493653" y="1428855"/>
            <a:ext cx="9363075" cy="4629150"/>
          </a:xfrm>
          <a:prstGeom prst="rect">
            <a:avLst/>
          </a:prstGeom>
          <a:ln>
            <a:solidFill>
              <a:schemeClr val="accent1">
                <a:lumMod val="50000"/>
              </a:schemeClr>
            </a:solidFill>
          </a:ln>
        </p:spPr>
      </p:pic>
      <p:sp>
        <p:nvSpPr>
          <p:cNvPr id="10" name="CuadroTexto 9">
            <a:extLst>
              <a:ext uri="{FF2B5EF4-FFF2-40B4-BE49-F238E27FC236}">
                <a16:creationId xmlns:a16="http://schemas.microsoft.com/office/drawing/2014/main" id="{9A0965C7-F2A9-B3C3-8C15-E3A95B1B9B5B}"/>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899180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Imagen 7">
            <a:extLst>
              <a:ext uri="{FF2B5EF4-FFF2-40B4-BE49-F238E27FC236}">
                <a16:creationId xmlns:a16="http://schemas.microsoft.com/office/drawing/2014/main" id="{7C859922-A8E5-41D8-A48C-864B37852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473199"/>
            <a:ext cx="9332726" cy="4502281"/>
          </a:xfrm>
          <a:prstGeom prst="rect">
            <a:avLst/>
          </a:prstGeom>
          <a:ln>
            <a:solidFill>
              <a:schemeClr val="accent1">
                <a:lumMod val="50000"/>
              </a:schemeClr>
            </a:solidFill>
          </a:ln>
        </p:spPr>
      </p:pic>
      <p:sp>
        <p:nvSpPr>
          <p:cNvPr id="9" name="Rectángulo 8">
            <a:extLst>
              <a:ext uri="{FF2B5EF4-FFF2-40B4-BE49-F238E27FC236}">
                <a16:creationId xmlns:a16="http://schemas.microsoft.com/office/drawing/2014/main" id="{78AA9BF8-9245-453F-BEFA-9BB0D072067B}"/>
              </a:ext>
            </a:extLst>
          </p:cNvPr>
          <p:cNvSpPr/>
          <p:nvPr/>
        </p:nvSpPr>
        <p:spPr>
          <a:xfrm>
            <a:off x="1283323" y="179600"/>
            <a:ext cx="4321834" cy="766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2C23D35-36DA-416C-A678-72AD28AF9D46}"/>
              </a:ext>
            </a:extLst>
          </p:cNvPr>
          <p:cNvSpPr/>
          <p:nvPr/>
        </p:nvSpPr>
        <p:spPr>
          <a:xfrm>
            <a:off x="1335274" y="5975480"/>
            <a:ext cx="895096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Luego de dar </a:t>
            </a:r>
            <a:r>
              <a:rPr lang="es-ES" sz="1600" dirty="0" err="1">
                <a:solidFill>
                  <a:schemeClr val="tx1"/>
                </a:solidFill>
                <a:latin typeface="Arial" panose="020B0604020202020204" pitchFamily="34" charset="0"/>
                <a:cs typeface="Arial" panose="020B0604020202020204" pitchFamily="34" charset="0"/>
              </a:rPr>
              <a:t>click</a:t>
            </a:r>
            <a:r>
              <a:rPr lang="es-ES" sz="1600" dirty="0">
                <a:solidFill>
                  <a:schemeClr val="tx1"/>
                </a:solidFill>
                <a:latin typeface="Arial" panose="020B0604020202020204" pitchFamily="34" charset="0"/>
                <a:cs typeface="Arial" panose="020B0604020202020204" pitchFamily="34" charset="0"/>
              </a:rPr>
              <a:t> en examinar se muestra el explorador, para seleccionar el archivo a importar. </a:t>
            </a:r>
            <a:endParaRPr lang="es-419" sz="1600" dirty="0">
              <a:solidFill>
                <a:schemeClr val="tx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A5DCAE0-8E61-400D-A6B1-8CD7FA1A6DCB}"/>
              </a:ext>
            </a:extLst>
          </p:cNvPr>
          <p:cNvSpPr/>
          <p:nvPr/>
        </p:nvSpPr>
        <p:spPr>
          <a:xfrm>
            <a:off x="3444240" y="2580640"/>
            <a:ext cx="1706880" cy="2235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3">
            <a:extLst>
              <a:ext uri="{FF2B5EF4-FFF2-40B4-BE49-F238E27FC236}">
                <a16:creationId xmlns:a16="http://schemas.microsoft.com/office/drawing/2014/main" id="{DFAE9EB8-AA25-4874-86A2-DB5A03627CC6}"/>
              </a:ext>
            </a:extLst>
          </p:cNvPr>
          <p:cNvSpPr/>
          <p:nvPr/>
        </p:nvSpPr>
        <p:spPr>
          <a:xfrm>
            <a:off x="2976880" y="1747520"/>
            <a:ext cx="2661920" cy="22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705FC956-7E70-222B-2EE1-843B8C0F8F9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3605E7FC-5ACE-31D7-E6BE-102260ADEB0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12811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6489FF4-C526-4E2A-9AF0-6995662B5F84}"/>
              </a:ext>
            </a:extLst>
          </p:cNvPr>
          <p:cNvSpPr>
            <a:spLocks noGrp="1"/>
          </p:cNvSpPr>
          <p:nvPr>
            <p:ph type="title"/>
          </p:nvPr>
        </p:nvSpPr>
        <p:spPr>
          <a:xfrm>
            <a:off x="1252787" y="342400"/>
            <a:ext cx="8297779" cy="866274"/>
          </a:xfrm>
        </p:spPr>
        <p:txBody>
          <a:bodyPr>
            <a:normAutofit/>
          </a:bodyPr>
          <a:lstStyle/>
          <a:p>
            <a:r>
              <a:rPr lang="es-MX" dirty="0"/>
              <a:t>Algunas Inconsistencias</a:t>
            </a:r>
            <a:endParaRPr lang="es-PE" dirty="0"/>
          </a:p>
        </p:txBody>
      </p:sp>
      <p:sp>
        <p:nvSpPr>
          <p:cNvPr id="4" name="Título 2">
            <a:extLst>
              <a:ext uri="{FF2B5EF4-FFF2-40B4-BE49-F238E27FC236}">
                <a16:creationId xmlns:a16="http://schemas.microsoft.com/office/drawing/2014/main" id="{27235375-29B3-4B9B-A805-19350BF51766}"/>
              </a:ext>
            </a:extLst>
          </p:cNvPr>
          <p:cNvSpPr txBox="1">
            <a:spLocks/>
          </p:cNvSpPr>
          <p:nvPr/>
        </p:nvSpPr>
        <p:spPr>
          <a:xfrm>
            <a:off x="998620" y="577515"/>
            <a:ext cx="8297779" cy="866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endParaRPr lang="es-PE" sz="2000" dirty="0"/>
          </a:p>
        </p:txBody>
      </p:sp>
      <p:graphicFrame>
        <p:nvGraphicFramePr>
          <p:cNvPr id="5" name="Tabla 4">
            <a:extLst>
              <a:ext uri="{FF2B5EF4-FFF2-40B4-BE49-F238E27FC236}">
                <a16:creationId xmlns:a16="http://schemas.microsoft.com/office/drawing/2014/main" id="{168DC4E2-C555-B2CF-964F-59A4B172B0D7}"/>
              </a:ext>
            </a:extLst>
          </p:cNvPr>
          <p:cNvGraphicFramePr>
            <a:graphicFrameLocks noGrp="1"/>
          </p:cNvGraphicFramePr>
          <p:nvPr>
            <p:extLst>
              <p:ext uri="{D42A27DB-BD31-4B8C-83A1-F6EECF244321}">
                <p14:modId xmlns:p14="http://schemas.microsoft.com/office/powerpoint/2010/main" val="3819699038"/>
              </p:ext>
            </p:extLst>
          </p:nvPr>
        </p:nvGraphicFramePr>
        <p:xfrm>
          <a:off x="1956786" y="1468064"/>
          <a:ext cx="9769946" cy="4911352"/>
        </p:xfrm>
        <a:graphic>
          <a:graphicData uri="http://schemas.openxmlformats.org/drawingml/2006/table">
            <a:tbl>
              <a:tblPr firstRow="1" bandRow="1">
                <a:tableStyleId>{F5AB1C69-6EDB-4FF4-983F-18BD219EF322}</a:tableStyleId>
              </a:tblPr>
              <a:tblGrid>
                <a:gridCol w="781694">
                  <a:extLst>
                    <a:ext uri="{9D8B030D-6E8A-4147-A177-3AD203B41FA5}">
                      <a16:colId xmlns:a16="http://schemas.microsoft.com/office/drawing/2014/main" val="2516088950"/>
                    </a:ext>
                  </a:extLst>
                </a:gridCol>
                <a:gridCol w="5391215">
                  <a:extLst>
                    <a:ext uri="{9D8B030D-6E8A-4147-A177-3AD203B41FA5}">
                      <a16:colId xmlns:a16="http://schemas.microsoft.com/office/drawing/2014/main" val="3153488544"/>
                    </a:ext>
                  </a:extLst>
                </a:gridCol>
                <a:gridCol w="1024127">
                  <a:extLst>
                    <a:ext uri="{9D8B030D-6E8A-4147-A177-3AD203B41FA5}">
                      <a16:colId xmlns:a16="http://schemas.microsoft.com/office/drawing/2014/main" val="4276679417"/>
                    </a:ext>
                  </a:extLst>
                </a:gridCol>
                <a:gridCol w="608645">
                  <a:extLst>
                    <a:ext uri="{9D8B030D-6E8A-4147-A177-3AD203B41FA5}">
                      <a16:colId xmlns:a16="http://schemas.microsoft.com/office/drawing/2014/main" val="3928862211"/>
                    </a:ext>
                  </a:extLst>
                </a:gridCol>
                <a:gridCol w="654755">
                  <a:extLst>
                    <a:ext uri="{9D8B030D-6E8A-4147-A177-3AD203B41FA5}">
                      <a16:colId xmlns:a16="http://schemas.microsoft.com/office/drawing/2014/main" val="3291890732"/>
                    </a:ext>
                  </a:extLst>
                </a:gridCol>
                <a:gridCol w="654755">
                  <a:extLst>
                    <a:ext uri="{9D8B030D-6E8A-4147-A177-3AD203B41FA5}">
                      <a16:colId xmlns:a16="http://schemas.microsoft.com/office/drawing/2014/main" val="3342235954"/>
                    </a:ext>
                  </a:extLst>
                </a:gridCol>
                <a:gridCol w="654755">
                  <a:extLst>
                    <a:ext uri="{9D8B030D-6E8A-4147-A177-3AD203B41FA5}">
                      <a16:colId xmlns:a16="http://schemas.microsoft.com/office/drawing/2014/main" val="2043014413"/>
                    </a:ext>
                  </a:extLst>
                </a:gridCol>
              </a:tblGrid>
              <a:tr h="512497">
                <a:tc>
                  <a:txBody>
                    <a:bodyPr/>
                    <a:lstStyle/>
                    <a:p>
                      <a:pPr algn="ctr" rtl="0" fontAlgn="ctr"/>
                      <a:r>
                        <a:rPr lang="es-PE" sz="1000" b="1" i="0" u="none" strike="noStrike" dirty="0">
                          <a:solidFill>
                            <a:srgbClr val="FFFFFF"/>
                          </a:solidFill>
                          <a:effectLst/>
                          <a:latin typeface="Arial" panose="020B0604020202020204" pitchFamily="34" charset="0"/>
                          <a:cs typeface="Arial" panose="020B0604020202020204" pitchFamily="34" charset="0"/>
                        </a:rPr>
                        <a:t>Código</a:t>
                      </a:r>
                    </a:p>
                  </a:txBody>
                  <a:tcPr marL="0" marR="0" marT="0" marB="0" anchor="ctr"/>
                </a:tc>
                <a:tc>
                  <a:txBody>
                    <a:bodyPr/>
                    <a:lstStyle/>
                    <a:p>
                      <a:pPr algn="l" rtl="0" fontAlgn="ctr"/>
                      <a:r>
                        <a:rPr lang="es-PE" sz="1000" u="none" strike="noStrike">
                          <a:effectLst/>
                          <a:latin typeface="Arial" panose="020B0604020202020204" pitchFamily="34" charset="0"/>
                          <a:cs typeface="Arial" panose="020B0604020202020204" pitchFamily="34" charset="0"/>
                        </a:rPr>
                        <a:t>Descripción</a:t>
                      </a:r>
                      <a:endParaRPr lang="es-PE" sz="10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914400" rtl="0" eaLnBrk="1" fontAlgn="ctr" latinLnBrk="0" hangingPunct="1"/>
                      <a:r>
                        <a:rPr lang="es-PE" sz="1000" b="1" u="none" strike="noStrike" kern="1200" dirty="0">
                          <a:solidFill>
                            <a:schemeClr val="lt1"/>
                          </a:solidFill>
                          <a:effectLst/>
                          <a:latin typeface="Arial" panose="020B0604020202020204" pitchFamily="34" charset="0"/>
                          <a:ea typeface="+mn-ea"/>
                          <a:cs typeface="Arial" panose="020B0604020202020204" pitchFamily="34" charset="0"/>
                        </a:rPr>
                        <a:t>Destinatario</a:t>
                      </a:r>
                    </a:p>
                  </a:txBody>
                  <a:tcPr marL="0" marR="0" marT="0" marB="0" anchor="ctr"/>
                </a:tc>
                <a:tc>
                  <a:txBody>
                    <a:bodyPr/>
                    <a:lstStyle/>
                    <a:p>
                      <a:pPr marL="0" algn="ctr" defTabSz="914400" rtl="0" eaLnBrk="1" fontAlgn="ctr" latinLnBrk="0" hangingPunct="1"/>
                      <a:r>
                        <a:rPr lang="es-PE" sz="1000" b="1" u="none" strike="noStrike" kern="1200" dirty="0">
                          <a:solidFill>
                            <a:schemeClr val="lt1"/>
                          </a:solidFill>
                          <a:effectLst/>
                          <a:latin typeface="Arial" panose="020B0604020202020204" pitchFamily="34" charset="0"/>
                          <a:ea typeface="+mn-ea"/>
                          <a:cs typeface="Arial" panose="020B0604020202020204" pitchFamily="34" charset="0"/>
                        </a:rPr>
                        <a:t>SIA</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PCRF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Registro de Ventas</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Registro de Compras</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6925439"/>
                  </a:ext>
                </a:extLst>
              </a:tr>
              <a:tr h="233661">
                <a:tc>
                  <a:txBody>
                    <a:bodyPr/>
                    <a:lstStyle/>
                    <a:p>
                      <a:pPr algn="ct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101201</a:t>
                      </a:r>
                      <a:endParaRPr lang="es-419"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Sumatoria de IGV en CP (suspender) IGV</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153196821"/>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101202</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valor de venta – exportación en CP </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51530995"/>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valor de venta - operaciones Inafectas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91611797"/>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101204</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exoneradas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83597781"/>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101205</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gratuitas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66601322"/>
                  </a:ext>
                </a:extLst>
              </a:tr>
              <a:tr h="307498">
                <a:tc>
                  <a:txBody>
                    <a:bodyPr/>
                    <a:lstStyle/>
                    <a:p>
                      <a:pPr algn="ctr"/>
                      <a:r>
                        <a:rPr lang="es-E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101206</a:t>
                      </a:r>
                      <a:endParaRPr lang="es-419" sz="11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 operaciones gravadas IGV en CP</a:t>
                      </a: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35589378"/>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101207</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Total precio de venta en CP (suspender) IGV</a:t>
                      </a:r>
                      <a:endParaRPr lang="es-ES" sz="1200" b="0" u="none" strike="noStrike" dirty="0">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855069694"/>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101208</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Sumatoria de tributos de operaciones gratuitas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90005468"/>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101209</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Validación de Total valor de venta en CP</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367605505"/>
                  </a:ext>
                </a:extLst>
              </a:tr>
              <a:tr h="240071">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101210</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l" fontAlgn="t"/>
                      <a:r>
                        <a:rPr lang="es-ES" sz="1200" b="0" u="none" strike="noStrike">
                          <a:effectLst/>
                          <a:latin typeface="Arial" panose="020B0604020202020204" pitchFamily="34" charset="0"/>
                          <a:cs typeface="Arial" panose="020B0604020202020204" pitchFamily="34" charset="0"/>
                        </a:rPr>
                        <a:t>Validación de Cargos y/o descuentos globales en CP</a:t>
                      </a:r>
                      <a:endParaRPr lang="es-ES" sz="1200" b="0" u="none" strike="noStrike" dirty="0">
                        <a:effectLst/>
                        <a:latin typeface="Arial" panose="020B0604020202020204" pitchFamily="34" charset="0"/>
                        <a:cs typeface="Arial" panose="020B0604020202020204" pitchFamily="34" charset="0"/>
                      </a:endParaRP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3967655"/>
                  </a:ext>
                </a:extLst>
              </a:tr>
              <a:tr h="193073">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101211</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PE" sz="1200" b="0" u="none" strike="noStrike" dirty="0">
                          <a:effectLst/>
                          <a:latin typeface="Arial" panose="020B0604020202020204" pitchFamily="34" charset="0"/>
                          <a:cs typeface="Arial" panose="020B0604020202020204" pitchFamily="34" charset="0"/>
                        </a:rPr>
                        <a:t>CP con monto atípico – FE</a:t>
                      </a:r>
                    </a:p>
                  </a:txBody>
                  <a:tcPr marL="0" marR="0" marT="0" marB="0"/>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Emisor</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a:effectLst/>
                          <a:latin typeface="Arial" panose="020B0604020202020204" pitchFamily="34" charset="0"/>
                          <a:cs typeface="Arial" panose="020B0604020202020204" pitchFamily="34" charset="0"/>
                        </a:rPr>
                        <a:t> </a:t>
                      </a:r>
                      <a:endParaRPr lang="es-PE" sz="1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649259326"/>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101101</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CP con indicio de Gastos no deducibles</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s-PE" sz="1000" b="0" i="0" u="none" strike="noStrike" dirty="0">
                          <a:solidFill>
                            <a:srgbClr val="000000"/>
                          </a:solidFill>
                          <a:effectLst/>
                          <a:latin typeface="Arial" panose="020B0604020202020204" pitchFamily="34" charset="0"/>
                          <a:cs typeface="Arial" panose="020B0604020202020204" pitchFamily="34" charset="0"/>
                        </a:rPr>
                        <a:t>X</a:t>
                      </a: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469256"/>
                  </a:ext>
                </a:extLst>
              </a:tr>
              <a:tr h="307498">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101102</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monto de detracción que no cubre el monto del comprobante de pago</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940347103"/>
                  </a:ext>
                </a:extLst>
              </a:tr>
              <a:tr h="175610">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la fecha de la detracción</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290537852"/>
                  </a:ext>
                </a:extLst>
              </a:tr>
              <a:tr h="351221">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101213</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PE" sz="1200" b="0" u="none" strike="noStrike">
                          <a:effectLst/>
                          <a:latin typeface="Arial" panose="020B0604020202020204" pitchFamily="34" charset="0"/>
                          <a:cs typeface="Arial" panose="020B0604020202020204" pitchFamily="34" charset="0"/>
                        </a:rPr>
                        <a:t>Monto indebidamente aplicado en Nota de Crédito, que excede el importe del documento original que modifica</a:t>
                      </a:r>
                      <a:endParaRPr lang="es-PE"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Emisor</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8198875"/>
                  </a:ext>
                </a:extLst>
              </a:tr>
              <a:tr h="461247">
                <a:tc>
                  <a:txBody>
                    <a:bodyPr/>
                    <a:lstStyle/>
                    <a:p>
                      <a:pPr algn="ctr"/>
                      <a:r>
                        <a:rPr lang="es-E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101104</a:t>
                      </a:r>
                      <a:endParaRPr lang="es-419"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algn="l" fontAlgn="t"/>
                      <a:r>
                        <a:rPr lang="es-ES" sz="1200" b="0" u="none" strike="noStrike" dirty="0">
                          <a:effectLst/>
                          <a:latin typeface="Arial" panose="020B0604020202020204" pitchFamily="34" charset="0"/>
                          <a:cs typeface="Arial" panose="020B0604020202020204" pitchFamily="34" charset="0"/>
                        </a:rPr>
                        <a:t>Inconsistencia por </a:t>
                      </a:r>
                      <a:r>
                        <a:rPr lang="es-ES" sz="1200" b="1" u="none" strike="noStrike" dirty="0">
                          <a:effectLst/>
                          <a:latin typeface="Arial" panose="020B0604020202020204" pitchFamily="34" charset="0"/>
                          <a:cs typeface="Arial" panose="020B0604020202020204" pitchFamily="34" charset="0"/>
                        </a:rPr>
                        <a:t>monto</a:t>
                      </a:r>
                      <a:r>
                        <a:rPr lang="es-ES" sz="1200" b="0" u="none" strike="noStrike" dirty="0">
                          <a:effectLst/>
                          <a:latin typeface="Arial" panose="020B0604020202020204" pitchFamily="34" charset="0"/>
                          <a:cs typeface="Arial" panose="020B0604020202020204" pitchFamily="34" charset="0"/>
                        </a:rPr>
                        <a:t> de detracción que no cubre el monto del comprobante de pago, en donde el comprobante de pago indica que está sujeto a detracción</a:t>
                      </a:r>
                    </a:p>
                  </a:txBody>
                  <a:tcPr marL="0" marR="0" marT="0" marB="0"/>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Adquirente</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endParaRPr kumimoji="0" lang="es-PE"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 </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s-PE" sz="1000" u="none" strike="noStrike" dirty="0">
                          <a:effectLst/>
                          <a:latin typeface="Arial" panose="020B0604020202020204" pitchFamily="34" charset="0"/>
                          <a:cs typeface="Arial" panose="020B0604020202020204" pitchFamily="34" charset="0"/>
                        </a:rPr>
                        <a:t>X</a:t>
                      </a:r>
                      <a:endParaRPr lang="es-PE"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06661174"/>
                  </a:ext>
                </a:extLst>
              </a:tr>
            </a:tbl>
          </a:graphicData>
        </a:graphic>
      </p:graphicFrame>
      <p:pic>
        <p:nvPicPr>
          <p:cNvPr id="2" name="Gráfico 1">
            <a:extLst>
              <a:ext uri="{FF2B5EF4-FFF2-40B4-BE49-F238E27FC236}">
                <a16:creationId xmlns:a16="http://schemas.microsoft.com/office/drawing/2014/main" id="{68601B02-72D4-B6CD-3E91-5B3E7741665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164645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1CCEB7B3-5AF3-4119-A390-728897FDED4C}"/>
              </a:ext>
            </a:extLst>
          </p:cNvPr>
          <p:cNvSpPr/>
          <p:nvPr/>
        </p:nvSpPr>
        <p:spPr>
          <a:xfrm>
            <a:off x="1178371" y="234643"/>
            <a:ext cx="3637280" cy="73425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EF2340F6-E3DE-4511-B198-B88C4D0BFB4D}"/>
              </a:ext>
            </a:extLst>
          </p:cNvPr>
          <p:cNvSpPr/>
          <p:nvPr/>
        </p:nvSpPr>
        <p:spPr>
          <a:xfrm>
            <a:off x="1335273" y="5874337"/>
            <a:ext cx="939368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Arial" panose="020B0604020202020204" pitchFamily="34" charset="0"/>
                <a:cs typeface="Arial" panose="020B0604020202020204" pitchFamily="34" charset="0"/>
              </a:rPr>
              <a:t>Al cargar el archivo texto en formato zip, se emite un ticket que el contribuyente debe consultar en Información de Gestión/consultas y descargas/estado de envío de ticket.</a:t>
            </a:r>
            <a:endParaRPr lang="es-419" sz="16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2E305DC-15D5-4857-A79A-59781F56E165}"/>
              </a:ext>
            </a:extLst>
          </p:cNvPr>
          <p:cNvSpPr/>
          <p:nvPr/>
        </p:nvSpPr>
        <p:spPr>
          <a:xfrm>
            <a:off x="1335274" y="1534160"/>
            <a:ext cx="9393686" cy="4433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CF8F22F5-A71D-4B61-A885-92F15E6FD8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534160"/>
            <a:ext cx="9393686" cy="4433039"/>
          </a:xfrm>
          <a:prstGeom prst="rect">
            <a:avLst/>
          </a:prstGeom>
          <a:ln>
            <a:solidFill>
              <a:schemeClr val="accent1">
                <a:lumMod val="50000"/>
              </a:schemeClr>
            </a:solidFill>
          </a:ln>
        </p:spPr>
      </p:pic>
      <p:sp>
        <p:nvSpPr>
          <p:cNvPr id="3" name="Rectángulo 2">
            <a:extLst>
              <a:ext uri="{FF2B5EF4-FFF2-40B4-BE49-F238E27FC236}">
                <a16:creationId xmlns:a16="http://schemas.microsoft.com/office/drawing/2014/main" id="{2D3B6E34-2B5D-4D98-A1E3-3849E1812578}"/>
              </a:ext>
            </a:extLst>
          </p:cNvPr>
          <p:cNvSpPr/>
          <p:nvPr/>
        </p:nvSpPr>
        <p:spPr>
          <a:xfrm>
            <a:off x="4419600" y="2367280"/>
            <a:ext cx="542700" cy="711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4" name="Gráfico 3">
            <a:extLst>
              <a:ext uri="{FF2B5EF4-FFF2-40B4-BE49-F238E27FC236}">
                <a16:creationId xmlns:a16="http://schemas.microsoft.com/office/drawing/2014/main" id="{865F31B8-D06F-E9FB-9FE3-30207DBF34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E0C4CC81-81AA-981F-2B6E-928ED883C3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3144053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80FA0-F677-483C-B9DB-92658B74A3D6}"/>
              </a:ext>
            </a:extLst>
          </p:cNvPr>
          <p:cNvSpPr/>
          <p:nvPr/>
        </p:nvSpPr>
        <p:spPr>
          <a:xfrm>
            <a:off x="1247642" y="211028"/>
            <a:ext cx="4091807" cy="78363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DA35649-397E-4B33-BE87-EEE6503EF213}"/>
              </a:ext>
            </a:extLst>
          </p:cNvPr>
          <p:cNvSpPr/>
          <p:nvPr/>
        </p:nvSpPr>
        <p:spPr>
          <a:xfrm>
            <a:off x="1247642" y="5837802"/>
            <a:ext cx="946785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ticket debe tener el estado “procesado”, si no tiene inconsistencias, si el estado es “procesado con errores” el contribuyente debe ver el detalle del ticket y descargar los reportes de inconsistencias paramétricas y funcionales y corregir las inconsistencias paramétricas, las inconsistencias funcionales son informativas.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7177998-58C7-4CC4-9C80-5A2A5969D9D4}"/>
              </a:ext>
            </a:extLst>
          </p:cNvPr>
          <p:cNvSpPr/>
          <p:nvPr/>
        </p:nvSpPr>
        <p:spPr>
          <a:xfrm>
            <a:off x="1266825" y="1409693"/>
            <a:ext cx="9467850" cy="45575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EBEDA405-F187-4FC4-9266-CC5BBC2BCC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6825" y="1409692"/>
            <a:ext cx="9467850" cy="4557506"/>
          </a:xfrm>
          <a:prstGeom prst="rect">
            <a:avLst/>
          </a:prstGeom>
        </p:spPr>
      </p:pic>
      <p:sp>
        <p:nvSpPr>
          <p:cNvPr id="3" name="Rectángulo 2">
            <a:extLst>
              <a:ext uri="{FF2B5EF4-FFF2-40B4-BE49-F238E27FC236}">
                <a16:creationId xmlns:a16="http://schemas.microsoft.com/office/drawing/2014/main" id="{1B75BFB6-03A6-40F6-8134-06CEA23F7E09}"/>
              </a:ext>
            </a:extLst>
          </p:cNvPr>
          <p:cNvSpPr/>
          <p:nvPr/>
        </p:nvSpPr>
        <p:spPr>
          <a:xfrm>
            <a:off x="6614160" y="4023360"/>
            <a:ext cx="3942080" cy="1828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436326CB-83B8-4196-946B-F2B468F8A2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893" y="4277361"/>
            <a:ext cx="9149348" cy="189682"/>
          </a:xfrm>
          <a:prstGeom prst="rect">
            <a:avLst/>
          </a:prstGeom>
        </p:spPr>
      </p:pic>
      <p:sp>
        <p:nvSpPr>
          <p:cNvPr id="4" name="Rectángulo 3">
            <a:extLst>
              <a:ext uri="{FF2B5EF4-FFF2-40B4-BE49-F238E27FC236}">
                <a16:creationId xmlns:a16="http://schemas.microsoft.com/office/drawing/2014/main" id="{2D199C3E-08AA-489B-82B1-D3C38189E275}"/>
              </a:ext>
            </a:extLst>
          </p:cNvPr>
          <p:cNvSpPr/>
          <p:nvPr/>
        </p:nvSpPr>
        <p:spPr>
          <a:xfrm>
            <a:off x="6614160" y="4277361"/>
            <a:ext cx="3942080" cy="1896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0B808D1D-AC85-4C00-A83E-BF46EB945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7947" y="4066020"/>
            <a:ext cx="605092" cy="96860"/>
          </a:xfrm>
          <a:prstGeom prst="rect">
            <a:avLst/>
          </a:prstGeom>
        </p:spPr>
      </p:pic>
      <p:pic>
        <p:nvPicPr>
          <p:cNvPr id="16" name="Imagen 15">
            <a:extLst>
              <a:ext uri="{FF2B5EF4-FFF2-40B4-BE49-F238E27FC236}">
                <a16:creationId xmlns:a16="http://schemas.microsoft.com/office/drawing/2014/main" id="{8BE5C604-CCFE-453F-9369-33B6C68903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715" y="4323772"/>
            <a:ext cx="605092" cy="96860"/>
          </a:xfrm>
          <a:prstGeom prst="rect">
            <a:avLst/>
          </a:prstGeom>
        </p:spPr>
      </p:pic>
      <p:pic>
        <p:nvPicPr>
          <p:cNvPr id="17" name="Imagen 16">
            <a:extLst>
              <a:ext uri="{FF2B5EF4-FFF2-40B4-BE49-F238E27FC236}">
                <a16:creationId xmlns:a16="http://schemas.microsoft.com/office/drawing/2014/main" id="{48181998-12A5-4613-A393-2084621286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5096" y="4083687"/>
            <a:ext cx="605092" cy="96860"/>
          </a:xfrm>
          <a:prstGeom prst="rect">
            <a:avLst/>
          </a:prstGeom>
        </p:spPr>
      </p:pic>
      <p:pic>
        <p:nvPicPr>
          <p:cNvPr id="5" name="Gráfico 4">
            <a:extLst>
              <a:ext uri="{FF2B5EF4-FFF2-40B4-BE49-F238E27FC236}">
                <a16:creationId xmlns:a16="http://schemas.microsoft.com/office/drawing/2014/main" id="{109DE54A-19BC-0F63-D4CB-98061B22F2D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61924" y="628737"/>
            <a:ext cx="1198462" cy="293599"/>
          </a:xfrm>
          <a:prstGeom prst="rect">
            <a:avLst/>
          </a:prstGeom>
        </p:spPr>
      </p:pic>
      <p:sp>
        <p:nvSpPr>
          <p:cNvPr id="8" name="CuadroTexto 7">
            <a:extLst>
              <a:ext uri="{FF2B5EF4-FFF2-40B4-BE49-F238E27FC236}">
                <a16:creationId xmlns:a16="http://schemas.microsoft.com/office/drawing/2014/main" id="{6E292B6E-B9B2-E75E-A1C6-9A203476B1F8}"/>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672393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BD5183D-AB37-4F96-B099-053030D333E6}"/>
              </a:ext>
            </a:extLst>
          </p:cNvPr>
          <p:cNvSpPr/>
          <p:nvPr/>
        </p:nvSpPr>
        <p:spPr>
          <a:xfrm>
            <a:off x="655606" y="165150"/>
            <a:ext cx="4546121" cy="697476"/>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Aceptar Propuesta del RVIE</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D0225A3-48C0-45CD-A91B-237787D0FC2A}"/>
              </a:ext>
            </a:extLst>
          </p:cNvPr>
          <p:cNvSpPr/>
          <p:nvPr/>
        </p:nvSpPr>
        <p:spPr>
          <a:xfrm>
            <a:off x="1711102" y="5243629"/>
            <a:ext cx="8636000"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Después de verificar que la propuesta sea correcta, incluso si el contribuyente incluyó comprobantes de pago físicos o  agregó o editó el tipo de cambio, para aceptar la propuesta debe hacer </a:t>
            </a:r>
            <a:r>
              <a:rPr lang="es-ES" sz="1500" dirty="0" err="1">
                <a:solidFill>
                  <a:schemeClr val="tx1"/>
                </a:solidFill>
                <a:latin typeface="Arial" panose="020B0604020202020204" pitchFamily="34" charset="0"/>
                <a:cs typeface="Arial" panose="020B0604020202020204" pitchFamily="34" charset="0"/>
              </a:rPr>
              <a:t>click</a:t>
            </a:r>
            <a:r>
              <a:rPr lang="es-ES" sz="1500" dirty="0">
                <a:solidFill>
                  <a:schemeClr val="tx1"/>
                </a:solidFill>
                <a:latin typeface="Arial" panose="020B0604020202020204" pitchFamily="34" charset="0"/>
                <a:cs typeface="Arial" panose="020B0604020202020204" pitchFamily="34" charset="0"/>
              </a:rPr>
              <a:t> en el botón verde “aceptar propuesta”.</a:t>
            </a:r>
            <a:endParaRPr lang="es-419" sz="1500" dirty="0">
              <a:solidFill>
                <a:schemeClr val="tx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6C3340FE-C9C7-4272-BB6D-F7B71729FB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3977" y="1345656"/>
            <a:ext cx="8964046" cy="3852917"/>
          </a:xfrm>
          <a:prstGeom prst="rect">
            <a:avLst/>
          </a:prstGeom>
        </p:spPr>
      </p:pic>
      <p:sp>
        <p:nvSpPr>
          <p:cNvPr id="2" name="Rectángulo 1">
            <a:extLst>
              <a:ext uri="{FF2B5EF4-FFF2-40B4-BE49-F238E27FC236}">
                <a16:creationId xmlns:a16="http://schemas.microsoft.com/office/drawing/2014/main" id="{BB197425-A216-4E62-8339-60E4F67D6822}"/>
              </a:ext>
            </a:extLst>
          </p:cNvPr>
          <p:cNvSpPr/>
          <p:nvPr/>
        </p:nvSpPr>
        <p:spPr>
          <a:xfrm>
            <a:off x="8678173" y="4819797"/>
            <a:ext cx="927051" cy="2611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D90BE607-FE90-F457-3562-0AD07140367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11D77AC0-2DB7-0CBD-01B0-4B371A4AD516}"/>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622157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8A869CF-A6B2-450F-B7CF-AB3339D4ADE6}"/>
              </a:ext>
            </a:extLst>
          </p:cNvPr>
          <p:cNvSpPr/>
          <p:nvPr/>
        </p:nvSpPr>
        <p:spPr>
          <a:xfrm>
            <a:off x="989927" y="207738"/>
            <a:ext cx="3985404" cy="69994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52F8934-6EFC-4E45-8F51-B84A24971A72}"/>
              </a:ext>
            </a:extLst>
          </p:cNvPr>
          <p:cNvSpPr/>
          <p:nvPr/>
        </p:nvSpPr>
        <p:spPr>
          <a:xfrm>
            <a:off x="1248720" y="5864193"/>
            <a:ext cx="9608005"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El contribuyente luego de corregir las inconsistencias paramétricas, que ocasionan el rechazo de la importación de los comprobantes,  debe volver a importar los comprobantes rechazados. Por ejemplo, en este caso el contribuyente debe corregir los 5 comprobantes rechazados. </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A112E9D-A7DB-4C27-AAEE-2091ABD3A7B3}"/>
              </a:ext>
            </a:extLst>
          </p:cNvPr>
          <p:cNvSpPr/>
          <p:nvPr/>
        </p:nvSpPr>
        <p:spPr>
          <a:xfrm>
            <a:off x="1335274" y="1409692"/>
            <a:ext cx="9403846" cy="45575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5BE9BFEE-833C-4A5C-847E-BEB7EF65AC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387189"/>
            <a:ext cx="9403846" cy="4541530"/>
          </a:xfrm>
          <a:prstGeom prst="rect">
            <a:avLst/>
          </a:prstGeom>
        </p:spPr>
      </p:pic>
      <p:sp>
        <p:nvSpPr>
          <p:cNvPr id="3" name="Rectángulo 2">
            <a:extLst>
              <a:ext uri="{FF2B5EF4-FFF2-40B4-BE49-F238E27FC236}">
                <a16:creationId xmlns:a16="http://schemas.microsoft.com/office/drawing/2014/main" id="{1C56BC15-36A8-466F-BAE8-4013B8DCFF11}"/>
              </a:ext>
            </a:extLst>
          </p:cNvPr>
          <p:cNvSpPr/>
          <p:nvPr/>
        </p:nvSpPr>
        <p:spPr>
          <a:xfrm>
            <a:off x="3769360" y="4683760"/>
            <a:ext cx="1300480" cy="5181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27890074-3A71-4009-8D2B-C3F25B2F14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5018" y="4312272"/>
            <a:ext cx="1835244" cy="488975"/>
          </a:xfrm>
          <a:prstGeom prst="rect">
            <a:avLst/>
          </a:prstGeom>
        </p:spPr>
      </p:pic>
      <p:sp>
        <p:nvSpPr>
          <p:cNvPr id="4" name="Rectángulo 3">
            <a:extLst>
              <a:ext uri="{FF2B5EF4-FFF2-40B4-BE49-F238E27FC236}">
                <a16:creationId xmlns:a16="http://schemas.microsoft.com/office/drawing/2014/main" id="{1869E1CB-13EA-44AD-A035-DBF63267292B}"/>
              </a:ext>
            </a:extLst>
          </p:cNvPr>
          <p:cNvSpPr/>
          <p:nvPr/>
        </p:nvSpPr>
        <p:spPr>
          <a:xfrm>
            <a:off x="8859520" y="4312272"/>
            <a:ext cx="1625600" cy="48897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esquinas redondeadas 4">
            <a:extLst>
              <a:ext uri="{FF2B5EF4-FFF2-40B4-BE49-F238E27FC236}">
                <a16:creationId xmlns:a16="http://schemas.microsoft.com/office/drawing/2014/main" id="{4FE7CC45-1E91-4620-9A2B-30E475FC7816}"/>
              </a:ext>
            </a:extLst>
          </p:cNvPr>
          <p:cNvSpPr/>
          <p:nvPr/>
        </p:nvSpPr>
        <p:spPr>
          <a:xfrm>
            <a:off x="8859520" y="3931920"/>
            <a:ext cx="1625600" cy="21648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 name="Conector recto de flecha 16">
            <a:extLst>
              <a:ext uri="{FF2B5EF4-FFF2-40B4-BE49-F238E27FC236}">
                <a16:creationId xmlns:a16="http://schemas.microsoft.com/office/drawing/2014/main" id="{64D4DEFA-1847-42C3-A838-D96E5C7996D4}"/>
              </a:ext>
            </a:extLst>
          </p:cNvPr>
          <p:cNvCxnSpPr>
            <a:cxnSpLocks/>
          </p:cNvCxnSpPr>
          <p:nvPr/>
        </p:nvCxnSpPr>
        <p:spPr>
          <a:xfrm flipH="1">
            <a:off x="5069840" y="4043680"/>
            <a:ext cx="3342640" cy="9855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EC78A70-752A-4D8B-A4D7-9722B2DF299D}"/>
              </a:ext>
            </a:extLst>
          </p:cNvPr>
          <p:cNvCxnSpPr>
            <a:stCxn id="5" idx="2"/>
            <a:endCxn id="4" idx="0"/>
          </p:cNvCxnSpPr>
          <p:nvPr/>
        </p:nvCxnSpPr>
        <p:spPr>
          <a:xfrm>
            <a:off x="9672320" y="4148407"/>
            <a:ext cx="0" cy="1638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Gráfico 6">
            <a:extLst>
              <a:ext uri="{FF2B5EF4-FFF2-40B4-BE49-F238E27FC236}">
                <a16:creationId xmlns:a16="http://schemas.microsoft.com/office/drawing/2014/main" id="{B72825F6-6A78-5F9D-DBA2-37E0B4B5715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4A90033D-0BCC-1D0C-EC44-85165FF53F13}"/>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747688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D1E0323-8A37-4156-B7B1-CA8AA18CD306}"/>
              </a:ext>
            </a:extLst>
          </p:cNvPr>
          <p:cNvSpPr/>
          <p:nvPr/>
        </p:nvSpPr>
        <p:spPr>
          <a:xfrm>
            <a:off x="1255465" y="279375"/>
            <a:ext cx="428625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D210D4E-839A-4A86-862A-01BD8199D1EF}"/>
              </a:ext>
            </a:extLst>
          </p:cNvPr>
          <p:cNvSpPr/>
          <p:nvPr/>
        </p:nvSpPr>
        <p:spPr>
          <a:xfrm>
            <a:off x="4286250" y="25628"/>
            <a:ext cx="7814310"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419" sz="1500" dirty="0">
              <a:solidFill>
                <a:schemeClr val="tx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22BB587-01FF-4735-9E5C-FF2ABDB1A8C0}"/>
              </a:ext>
            </a:extLst>
          </p:cNvPr>
          <p:cNvSpPr/>
          <p:nvPr/>
        </p:nvSpPr>
        <p:spPr>
          <a:xfrm>
            <a:off x="1335274" y="5958101"/>
            <a:ext cx="9373366" cy="1105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En este caso del ejemplo, el sistema rechazó la importación por que se intentó incorporar comprobantes de pago electrónicos a la propuesta del RVIE. En la propuesta no se puede incorporar comprobantes de pago electrónicos.</a:t>
            </a:r>
            <a:endParaRPr lang="es-419" sz="14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0F05CE7-8E58-4CC4-9EC5-0CE063DF2DE4}"/>
              </a:ext>
            </a:extLst>
          </p:cNvPr>
          <p:cNvSpPr/>
          <p:nvPr/>
        </p:nvSpPr>
        <p:spPr>
          <a:xfrm>
            <a:off x="1335274" y="1374132"/>
            <a:ext cx="9373366" cy="4628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15" name="Imagen 14">
            <a:extLst>
              <a:ext uri="{FF2B5EF4-FFF2-40B4-BE49-F238E27FC236}">
                <a16:creationId xmlns:a16="http://schemas.microsoft.com/office/drawing/2014/main" id="{BE8384A4-5FE0-442D-92EB-A261F4BB20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354" y="2659288"/>
            <a:ext cx="6985405" cy="3295049"/>
          </a:xfrm>
          <a:prstGeom prst="rect">
            <a:avLst/>
          </a:prstGeom>
        </p:spPr>
      </p:pic>
      <p:sp>
        <p:nvSpPr>
          <p:cNvPr id="3" name="Rectángulo 2">
            <a:extLst>
              <a:ext uri="{FF2B5EF4-FFF2-40B4-BE49-F238E27FC236}">
                <a16:creationId xmlns:a16="http://schemas.microsoft.com/office/drawing/2014/main" id="{690F5B5A-C609-42CB-AAF3-CECD92694A1D}"/>
              </a:ext>
            </a:extLst>
          </p:cNvPr>
          <p:cNvSpPr/>
          <p:nvPr/>
        </p:nvSpPr>
        <p:spPr>
          <a:xfrm>
            <a:off x="1536700" y="2692400"/>
            <a:ext cx="7097165" cy="3182054"/>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AD4020F3-6988-4D3C-8DC8-BAA0166C8F06}"/>
              </a:ext>
            </a:extLst>
          </p:cNvPr>
          <p:cNvSpPr/>
          <p:nvPr/>
        </p:nvSpPr>
        <p:spPr>
          <a:xfrm>
            <a:off x="3562350" y="3878580"/>
            <a:ext cx="323850"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6" name="Imagen 15">
            <a:extLst>
              <a:ext uri="{FF2B5EF4-FFF2-40B4-BE49-F238E27FC236}">
                <a16:creationId xmlns:a16="http://schemas.microsoft.com/office/drawing/2014/main" id="{FE0A9498-7EE7-4911-8C83-A3FB959C10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6700" y="1630796"/>
            <a:ext cx="9154160" cy="984301"/>
          </a:xfrm>
          <a:prstGeom prst="rect">
            <a:avLst/>
          </a:prstGeom>
        </p:spPr>
      </p:pic>
      <p:sp>
        <p:nvSpPr>
          <p:cNvPr id="9" name="Rectángulo 8">
            <a:extLst>
              <a:ext uri="{FF2B5EF4-FFF2-40B4-BE49-F238E27FC236}">
                <a16:creationId xmlns:a16="http://schemas.microsoft.com/office/drawing/2014/main" id="{D64E93CB-47B8-4EC2-9995-DC82DDDBBC6B}"/>
              </a:ext>
            </a:extLst>
          </p:cNvPr>
          <p:cNvSpPr/>
          <p:nvPr/>
        </p:nvSpPr>
        <p:spPr>
          <a:xfrm>
            <a:off x="1518919" y="1642047"/>
            <a:ext cx="9154160" cy="918250"/>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A477D1D-E7FE-45B7-9668-4A3F4FFCC945}"/>
              </a:ext>
            </a:extLst>
          </p:cNvPr>
          <p:cNvSpPr/>
          <p:nvPr/>
        </p:nvSpPr>
        <p:spPr>
          <a:xfrm>
            <a:off x="1616248" y="3878580"/>
            <a:ext cx="352859" cy="1320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Rectángulo 17">
            <a:extLst>
              <a:ext uri="{FF2B5EF4-FFF2-40B4-BE49-F238E27FC236}">
                <a16:creationId xmlns:a16="http://schemas.microsoft.com/office/drawing/2014/main" id="{09F7D269-973E-4099-91A9-4EB37F06EC5A}"/>
              </a:ext>
            </a:extLst>
          </p:cNvPr>
          <p:cNvSpPr/>
          <p:nvPr/>
        </p:nvSpPr>
        <p:spPr>
          <a:xfrm>
            <a:off x="4175759" y="2334055"/>
            <a:ext cx="294641" cy="1898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Rectángulo 18">
            <a:extLst>
              <a:ext uri="{FF2B5EF4-FFF2-40B4-BE49-F238E27FC236}">
                <a16:creationId xmlns:a16="http://schemas.microsoft.com/office/drawing/2014/main" id="{84E093BE-7BF2-4CA6-BB3C-D103A118C134}"/>
              </a:ext>
            </a:extLst>
          </p:cNvPr>
          <p:cNvSpPr/>
          <p:nvPr/>
        </p:nvSpPr>
        <p:spPr>
          <a:xfrm>
            <a:off x="8713413" y="2732150"/>
            <a:ext cx="1959665" cy="984301"/>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100" dirty="0">
                <a:solidFill>
                  <a:schemeClr val="tx1"/>
                </a:solidFill>
              </a:rPr>
              <a:t>La inconsistencia corresponde a la serie de un comprobante de pago electrónico, como no se permite complementar un CPE sale la inconsistencia y lo rechaza.</a:t>
            </a:r>
            <a:endParaRPr lang="es-419" sz="1100" dirty="0">
              <a:solidFill>
                <a:schemeClr val="tx1"/>
              </a:solidFill>
            </a:endParaRPr>
          </a:p>
        </p:txBody>
      </p:sp>
      <p:pic>
        <p:nvPicPr>
          <p:cNvPr id="20" name="Imagen 19">
            <a:extLst>
              <a:ext uri="{FF2B5EF4-FFF2-40B4-BE49-F238E27FC236}">
                <a16:creationId xmlns:a16="http://schemas.microsoft.com/office/drawing/2014/main" id="{D52C88AB-121C-4E0F-9D21-30B1E0EF0EE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1642047"/>
            <a:ext cx="705918" cy="203424"/>
          </a:xfrm>
          <a:prstGeom prst="rect">
            <a:avLst/>
          </a:prstGeom>
        </p:spPr>
      </p:pic>
      <p:pic>
        <p:nvPicPr>
          <p:cNvPr id="21" name="Imagen 20">
            <a:extLst>
              <a:ext uri="{FF2B5EF4-FFF2-40B4-BE49-F238E27FC236}">
                <a16:creationId xmlns:a16="http://schemas.microsoft.com/office/drawing/2014/main" id="{B9C0A1E1-613A-4CE6-9E34-2223BAEDCEE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1796652"/>
            <a:ext cx="728401" cy="209903"/>
          </a:xfrm>
          <a:prstGeom prst="rect">
            <a:avLst/>
          </a:prstGeom>
        </p:spPr>
      </p:pic>
      <p:pic>
        <p:nvPicPr>
          <p:cNvPr id="22" name="Imagen 21">
            <a:extLst>
              <a:ext uri="{FF2B5EF4-FFF2-40B4-BE49-F238E27FC236}">
                <a16:creationId xmlns:a16="http://schemas.microsoft.com/office/drawing/2014/main" id="{5BE0BAC6-B1F2-42D5-8C11-D6AB43168F0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7765" y="1997578"/>
            <a:ext cx="705918" cy="203424"/>
          </a:xfrm>
          <a:prstGeom prst="rect">
            <a:avLst/>
          </a:prstGeom>
        </p:spPr>
      </p:pic>
      <p:pic>
        <p:nvPicPr>
          <p:cNvPr id="23" name="Imagen 22">
            <a:extLst>
              <a:ext uri="{FF2B5EF4-FFF2-40B4-BE49-F238E27FC236}">
                <a16:creationId xmlns:a16="http://schemas.microsoft.com/office/drawing/2014/main" id="{FA295A49-0F5E-4821-B441-9297761CDB9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85282" y="2159262"/>
            <a:ext cx="705918" cy="203424"/>
          </a:xfrm>
          <a:prstGeom prst="rect">
            <a:avLst/>
          </a:prstGeom>
        </p:spPr>
      </p:pic>
      <p:pic>
        <p:nvPicPr>
          <p:cNvPr id="24" name="Imagen 23">
            <a:extLst>
              <a:ext uri="{FF2B5EF4-FFF2-40B4-BE49-F238E27FC236}">
                <a16:creationId xmlns:a16="http://schemas.microsoft.com/office/drawing/2014/main" id="{E6C5438D-75D2-413D-8634-06DB5E5081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94172" y="2353109"/>
            <a:ext cx="705918" cy="203424"/>
          </a:xfrm>
          <a:prstGeom prst="rect">
            <a:avLst/>
          </a:prstGeom>
        </p:spPr>
      </p:pic>
      <p:pic>
        <p:nvPicPr>
          <p:cNvPr id="25" name="Imagen 24">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1680255"/>
            <a:ext cx="565179" cy="127007"/>
          </a:xfrm>
          <a:prstGeom prst="rect">
            <a:avLst/>
          </a:prstGeom>
        </p:spPr>
      </p:pic>
      <p:pic>
        <p:nvPicPr>
          <p:cNvPr id="26" name="Imagen 25">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1859799"/>
            <a:ext cx="565179" cy="127007"/>
          </a:xfrm>
          <a:prstGeom prst="rect">
            <a:avLst/>
          </a:prstGeom>
        </p:spPr>
      </p:pic>
      <p:pic>
        <p:nvPicPr>
          <p:cNvPr id="27" name="Imagen 26">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1078" y="2035584"/>
            <a:ext cx="565179" cy="127007"/>
          </a:xfrm>
          <a:prstGeom prst="rect">
            <a:avLst/>
          </a:prstGeom>
        </p:spPr>
      </p:pic>
      <p:pic>
        <p:nvPicPr>
          <p:cNvPr id="28" name="Imagen 27">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1078" y="2207048"/>
            <a:ext cx="565179" cy="127007"/>
          </a:xfrm>
          <a:prstGeom prst="rect">
            <a:avLst/>
          </a:prstGeom>
        </p:spPr>
      </p:pic>
      <p:pic>
        <p:nvPicPr>
          <p:cNvPr id="29" name="Imagen 28">
            <a:extLst>
              <a:ext uri="{FF2B5EF4-FFF2-40B4-BE49-F238E27FC236}">
                <a16:creationId xmlns:a16="http://schemas.microsoft.com/office/drawing/2014/main" id="{4D408FC2-E367-487D-BC46-6F2B53150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1464" y="2378246"/>
            <a:ext cx="565179" cy="127007"/>
          </a:xfrm>
          <a:prstGeom prst="rect">
            <a:avLst/>
          </a:prstGeom>
        </p:spPr>
      </p:pic>
      <p:sp>
        <p:nvSpPr>
          <p:cNvPr id="4" name="Rectángulo 3">
            <a:extLst>
              <a:ext uri="{FF2B5EF4-FFF2-40B4-BE49-F238E27FC236}">
                <a16:creationId xmlns:a16="http://schemas.microsoft.com/office/drawing/2014/main" id="{0C63148A-CF5F-475C-96A3-59E096F0E33F}"/>
              </a:ext>
            </a:extLst>
          </p:cNvPr>
          <p:cNvSpPr/>
          <p:nvPr/>
        </p:nvSpPr>
        <p:spPr>
          <a:xfrm>
            <a:off x="6396643" y="1695934"/>
            <a:ext cx="1149698" cy="80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0" name="Gráfico 9">
            <a:extLst>
              <a:ext uri="{FF2B5EF4-FFF2-40B4-BE49-F238E27FC236}">
                <a16:creationId xmlns:a16="http://schemas.microsoft.com/office/drawing/2014/main" id="{38729502-21A0-4BC8-689A-C236DCBCFA6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1" name="CuadroTexto 10">
            <a:extLst>
              <a:ext uri="{FF2B5EF4-FFF2-40B4-BE49-F238E27FC236}">
                <a16:creationId xmlns:a16="http://schemas.microsoft.com/office/drawing/2014/main" id="{D9B4A053-E9FA-2E27-A867-98C42AAE81D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469733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0C193AD-DDCB-491F-A606-1EA72CB6AC58}"/>
              </a:ext>
            </a:extLst>
          </p:cNvPr>
          <p:cNvSpPr/>
          <p:nvPr/>
        </p:nvSpPr>
        <p:spPr>
          <a:xfrm>
            <a:off x="1242204" y="259026"/>
            <a:ext cx="4235570" cy="70737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Importación CP en propuesta</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E9BA433-588B-413A-B28E-E78A86D224E9}"/>
              </a:ext>
            </a:extLst>
          </p:cNvPr>
          <p:cNvSpPr/>
          <p:nvPr/>
        </p:nvSpPr>
        <p:spPr>
          <a:xfrm>
            <a:off x="1418868" y="5910782"/>
            <a:ext cx="9354264" cy="992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500" dirty="0">
                <a:solidFill>
                  <a:schemeClr val="tx1"/>
                </a:solidFill>
                <a:latin typeface="Arial" panose="020B0604020202020204" pitchFamily="34" charset="0"/>
                <a:cs typeface="Arial" panose="020B0604020202020204" pitchFamily="34" charset="0"/>
              </a:rPr>
              <a:t>Al corregirse las inconsistencias y volver a importar se incorporan los comprobantes de pago a la propuesta de RVIE y el ticket tiene estado procesado. En el detalle del ticket el total registros debe ser igual al total aceptados.</a:t>
            </a:r>
            <a:endParaRPr lang="es-419" sz="15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B320043-7343-4999-9F8F-94F5F946434D}"/>
              </a:ext>
            </a:extLst>
          </p:cNvPr>
          <p:cNvSpPr/>
          <p:nvPr/>
        </p:nvSpPr>
        <p:spPr>
          <a:xfrm>
            <a:off x="1335274" y="1487857"/>
            <a:ext cx="9393686" cy="4475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9" name="Imagen 8">
            <a:extLst>
              <a:ext uri="{FF2B5EF4-FFF2-40B4-BE49-F238E27FC236}">
                <a16:creationId xmlns:a16="http://schemas.microsoft.com/office/drawing/2014/main" id="{02CD857C-A0DC-48DF-A03D-D60F59BFFE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274" y="1487856"/>
            <a:ext cx="9393686" cy="4519376"/>
          </a:xfrm>
          <a:prstGeom prst="rect">
            <a:avLst/>
          </a:prstGeom>
        </p:spPr>
      </p:pic>
      <p:sp>
        <p:nvSpPr>
          <p:cNvPr id="3" name="Rectángulo 2">
            <a:extLst>
              <a:ext uri="{FF2B5EF4-FFF2-40B4-BE49-F238E27FC236}">
                <a16:creationId xmlns:a16="http://schemas.microsoft.com/office/drawing/2014/main" id="{0B99452C-79CC-4D52-8236-28FCAB6373D5}"/>
              </a:ext>
            </a:extLst>
          </p:cNvPr>
          <p:cNvSpPr/>
          <p:nvPr/>
        </p:nvSpPr>
        <p:spPr>
          <a:xfrm>
            <a:off x="1523999" y="4785360"/>
            <a:ext cx="9018729" cy="8703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396A0B6A-E53D-4C58-AB08-951D005034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296" y="2824175"/>
            <a:ext cx="3079908" cy="1517728"/>
          </a:xfrm>
          <a:prstGeom prst="rect">
            <a:avLst/>
          </a:prstGeom>
        </p:spPr>
      </p:pic>
      <p:sp>
        <p:nvSpPr>
          <p:cNvPr id="4" name="Rectángulo 3">
            <a:extLst>
              <a:ext uri="{FF2B5EF4-FFF2-40B4-BE49-F238E27FC236}">
                <a16:creationId xmlns:a16="http://schemas.microsoft.com/office/drawing/2014/main" id="{5F77347D-B621-476F-B3A7-E33832DD988F}"/>
              </a:ext>
            </a:extLst>
          </p:cNvPr>
          <p:cNvSpPr/>
          <p:nvPr/>
        </p:nvSpPr>
        <p:spPr>
          <a:xfrm>
            <a:off x="2746296" y="2824175"/>
            <a:ext cx="3079908" cy="13922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5" name="Imagen 14">
            <a:extLst>
              <a:ext uri="{FF2B5EF4-FFF2-40B4-BE49-F238E27FC236}">
                <a16:creationId xmlns:a16="http://schemas.microsoft.com/office/drawing/2014/main" id="{2E789059-3109-4B5C-8DAF-EB9B1C0022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220540"/>
            <a:ext cx="705918" cy="101600"/>
          </a:xfrm>
          <a:prstGeom prst="rect">
            <a:avLst/>
          </a:prstGeom>
        </p:spPr>
      </p:pic>
      <p:pic>
        <p:nvPicPr>
          <p:cNvPr id="16" name="Imagen 15">
            <a:extLst>
              <a:ext uri="{FF2B5EF4-FFF2-40B4-BE49-F238E27FC236}">
                <a16:creationId xmlns:a16="http://schemas.microsoft.com/office/drawing/2014/main" id="{FEF5ABCA-17CB-43BB-9286-DF8AC4F1A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030880"/>
            <a:ext cx="705918" cy="101600"/>
          </a:xfrm>
          <a:prstGeom prst="rect">
            <a:avLst/>
          </a:prstGeom>
        </p:spPr>
      </p:pic>
      <p:pic>
        <p:nvPicPr>
          <p:cNvPr id="17" name="Imagen 16">
            <a:extLst>
              <a:ext uri="{FF2B5EF4-FFF2-40B4-BE49-F238E27FC236}">
                <a16:creationId xmlns:a16="http://schemas.microsoft.com/office/drawing/2014/main" id="{9DDACC32-A561-47F3-90BE-209E397C73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4819680"/>
            <a:ext cx="705918" cy="101600"/>
          </a:xfrm>
          <a:prstGeom prst="rect">
            <a:avLst/>
          </a:prstGeom>
        </p:spPr>
      </p:pic>
      <p:pic>
        <p:nvPicPr>
          <p:cNvPr id="18" name="Imagen 17">
            <a:extLst>
              <a:ext uri="{FF2B5EF4-FFF2-40B4-BE49-F238E27FC236}">
                <a16:creationId xmlns:a16="http://schemas.microsoft.com/office/drawing/2014/main" id="{9431B680-CCA1-4033-98A5-2AD96CBE9E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922" y="5415476"/>
            <a:ext cx="705918" cy="101600"/>
          </a:xfrm>
          <a:prstGeom prst="rect">
            <a:avLst/>
          </a:prstGeom>
        </p:spPr>
      </p:pic>
      <p:pic>
        <p:nvPicPr>
          <p:cNvPr id="19" name="Imagen 18">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3405" y="4810759"/>
            <a:ext cx="520727" cy="120656"/>
          </a:xfrm>
          <a:prstGeom prst="rect">
            <a:avLst/>
          </a:prstGeom>
        </p:spPr>
      </p:pic>
      <p:pic>
        <p:nvPicPr>
          <p:cNvPr id="20" name="Imagen 19">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7" y="5025126"/>
            <a:ext cx="520727" cy="120656"/>
          </a:xfrm>
          <a:prstGeom prst="rect">
            <a:avLst/>
          </a:prstGeom>
        </p:spPr>
      </p:pic>
      <p:pic>
        <p:nvPicPr>
          <p:cNvPr id="21" name="Imagen 20">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7" y="5217557"/>
            <a:ext cx="520727" cy="120656"/>
          </a:xfrm>
          <a:prstGeom prst="rect">
            <a:avLst/>
          </a:prstGeom>
        </p:spPr>
      </p:pic>
      <p:pic>
        <p:nvPicPr>
          <p:cNvPr id="22" name="Imagen 21">
            <a:extLst>
              <a:ext uri="{FF2B5EF4-FFF2-40B4-BE49-F238E27FC236}">
                <a16:creationId xmlns:a16="http://schemas.microsoft.com/office/drawing/2014/main" id="{D93B2CA9-56F8-446A-97E5-4FB5034BC7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9686" y="5409988"/>
            <a:ext cx="520727" cy="120656"/>
          </a:xfrm>
          <a:prstGeom prst="rect">
            <a:avLst/>
          </a:prstGeom>
        </p:spPr>
      </p:pic>
      <p:sp>
        <p:nvSpPr>
          <p:cNvPr id="5" name="Rectángulo 4">
            <a:extLst>
              <a:ext uri="{FF2B5EF4-FFF2-40B4-BE49-F238E27FC236}">
                <a16:creationId xmlns:a16="http://schemas.microsoft.com/office/drawing/2014/main" id="{1A84346D-4BA4-46DC-B116-303EB6E753DD}"/>
              </a:ext>
            </a:extLst>
          </p:cNvPr>
          <p:cNvSpPr/>
          <p:nvPr/>
        </p:nvSpPr>
        <p:spPr>
          <a:xfrm>
            <a:off x="8710413" y="4819680"/>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C32EB20F-0D0A-4BFC-9D27-0C04DBBBE74D}"/>
              </a:ext>
            </a:extLst>
          </p:cNvPr>
          <p:cNvSpPr/>
          <p:nvPr/>
        </p:nvSpPr>
        <p:spPr>
          <a:xfrm>
            <a:off x="8706695" y="5044182"/>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316000C9-315C-46D6-85F9-5643479A0F2B}"/>
              </a:ext>
            </a:extLst>
          </p:cNvPr>
          <p:cNvSpPr/>
          <p:nvPr/>
        </p:nvSpPr>
        <p:spPr>
          <a:xfrm>
            <a:off x="8706694" y="5255764"/>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4941FF25-81AE-463E-ADE4-EB2F6324E2DA}"/>
              </a:ext>
            </a:extLst>
          </p:cNvPr>
          <p:cNvSpPr/>
          <p:nvPr/>
        </p:nvSpPr>
        <p:spPr>
          <a:xfrm>
            <a:off x="8718398" y="5415476"/>
            <a:ext cx="596293" cy="10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8" name="Gráfico 7">
            <a:extLst>
              <a:ext uri="{FF2B5EF4-FFF2-40B4-BE49-F238E27FC236}">
                <a16:creationId xmlns:a16="http://schemas.microsoft.com/office/drawing/2014/main" id="{3342B629-4BE5-0AA5-5670-7D0A8FED499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10" name="CuadroTexto 9">
            <a:extLst>
              <a:ext uri="{FF2B5EF4-FFF2-40B4-BE49-F238E27FC236}">
                <a16:creationId xmlns:a16="http://schemas.microsoft.com/office/drawing/2014/main" id="{64358EF9-C723-7A52-D1AD-03E9A6879E3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727406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8B0C665-033F-417A-B57A-F127B5FE9D56}"/>
              </a:ext>
            </a:extLst>
          </p:cNvPr>
          <p:cNvSpPr/>
          <p:nvPr/>
        </p:nvSpPr>
        <p:spPr>
          <a:xfrm>
            <a:off x="1069675" y="381689"/>
            <a:ext cx="3976778" cy="64801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Carga masiva de complementos</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C6F91A0-E5C1-4DD0-845A-F903A3A13578}"/>
              </a:ext>
            </a:extLst>
          </p:cNvPr>
          <p:cNvSpPr/>
          <p:nvPr/>
        </p:nvSpPr>
        <p:spPr>
          <a:xfrm>
            <a:off x="2002666" y="5928946"/>
            <a:ext cx="9032240"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latin typeface="Arial" panose="020B0604020202020204" pitchFamily="34" charset="0"/>
                <a:cs typeface="Arial" panose="020B0604020202020204" pitchFamily="34" charset="0"/>
              </a:rPr>
              <a:t>Cuando en la propuesta del RVIE existan comprobantes que fueron emitidos en una moneda distinta a la de la contabilidad y no tengan tipo de cambio propuesto, se podrá incorporar el tipo de cambio mediante la funcionalidad “Carga masiva de complementos”. Esta funcionalidad muestra las fechas y monedas en las que no se propuso el tipo de cambio, para que el contribuyente lo incorpore y automáticamente el módulo realice la conversión.</a:t>
            </a:r>
            <a:endParaRPr lang="es-419" sz="1200" dirty="0">
              <a:solidFill>
                <a:schemeClr val="tx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191FFD89-7E8E-4DB3-BFD2-5CC38114F56A}"/>
              </a:ext>
            </a:extLst>
          </p:cNvPr>
          <p:cNvSpPr/>
          <p:nvPr/>
        </p:nvSpPr>
        <p:spPr>
          <a:xfrm>
            <a:off x="2002666" y="1443755"/>
            <a:ext cx="9032240" cy="39149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endParaRPr lang="es-419" dirty="0"/>
          </a:p>
        </p:txBody>
      </p:sp>
      <p:pic>
        <p:nvPicPr>
          <p:cNvPr id="17" name="Imagen 16">
            <a:extLst>
              <a:ext uri="{FF2B5EF4-FFF2-40B4-BE49-F238E27FC236}">
                <a16:creationId xmlns:a16="http://schemas.microsoft.com/office/drawing/2014/main" id="{92314936-3971-4497-81CE-DF26940169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666" y="2294476"/>
            <a:ext cx="9032240" cy="3781957"/>
          </a:xfrm>
          <a:prstGeom prst="rect">
            <a:avLst/>
          </a:prstGeom>
        </p:spPr>
      </p:pic>
      <p:pic>
        <p:nvPicPr>
          <p:cNvPr id="18" name="Imagen 17">
            <a:extLst>
              <a:ext uri="{FF2B5EF4-FFF2-40B4-BE49-F238E27FC236}">
                <a16:creationId xmlns:a16="http://schemas.microsoft.com/office/drawing/2014/main" id="{931D664A-DE5E-4586-8503-7B21F7182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2666" y="1453776"/>
            <a:ext cx="9032240" cy="254506"/>
          </a:xfrm>
          <a:prstGeom prst="rect">
            <a:avLst/>
          </a:prstGeom>
        </p:spPr>
      </p:pic>
      <p:pic>
        <p:nvPicPr>
          <p:cNvPr id="19" name="Imagen 18">
            <a:extLst>
              <a:ext uri="{FF2B5EF4-FFF2-40B4-BE49-F238E27FC236}">
                <a16:creationId xmlns:a16="http://schemas.microsoft.com/office/drawing/2014/main" id="{2F0F8DE6-122E-4B23-9284-9335DE1F2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5999" y="2982082"/>
            <a:ext cx="3137522" cy="2235091"/>
          </a:xfrm>
          <a:prstGeom prst="rect">
            <a:avLst/>
          </a:prstGeom>
        </p:spPr>
      </p:pic>
      <p:sp>
        <p:nvSpPr>
          <p:cNvPr id="4" name="Rectángulo 3">
            <a:extLst>
              <a:ext uri="{FF2B5EF4-FFF2-40B4-BE49-F238E27FC236}">
                <a16:creationId xmlns:a16="http://schemas.microsoft.com/office/drawing/2014/main" id="{DAC13427-6CAC-4969-B6A3-CFEC8702786C}"/>
              </a:ext>
            </a:extLst>
          </p:cNvPr>
          <p:cNvSpPr/>
          <p:nvPr/>
        </p:nvSpPr>
        <p:spPr>
          <a:xfrm>
            <a:off x="2775999" y="2652906"/>
            <a:ext cx="3137522" cy="2432585"/>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pic>
        <p:nvPicPr>
          <p:cNvPr id="20" name="Imagen 19">
            <a:extLst>
              <a:ext uri="{FF2B5EF4-FFF2-40B4-BE49-F238E27FC236}">
                <a16:creationId xmlns:a16="http://schemas.microsoft.com/office/drawing/2014/main" id="{40226127-EC6C-4493-BF10-451FB76CF8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6826" y="2864753"/>
            <a:ext cx="3158508" cy="2235090"/>
          </a:xfrm>
          <a:prstGeom prst="rect">
            <a:avLst/>
          </a:prstGeom>
        </p:spPr>
      </p:pic>
      <p:sp>
        <p:nvSpPr>
          <p:cNvPr id="5" name="Rectángulo 4">
            <a:extLst>
              <a:ext uri="{FF2B5EF4-FFF2-40B4-BE49-F238E27FC236}">
                <a16:creationId xmlns:a16="http://schemas.microsoft.com/office/drawing/2014/main" id="{140954C7-DC75-451F-940C-F36ECCF09407}"/>
              </a:ext>
            </a:extLst>
          </p:cNvPr>
          <p:cNvSpPr/>
          <p:nvPr/>
        </p:nvSpPr>
        <p:spPr>
          <a:xfrm>
            <a:off x="9074408" y="3467932"/>
            <a:ext cx="1359872" cy="232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7">
            <a:extLst>
              <a:ext uri="{FF2B5EF4-FFF2-40B4-BE49-F238E27FC236}">
                <a16:creationId xmlns:a16="http://schemas.microsoft.com/office/drawing/2014/main" id="{D09F6718-F20E-45FA-8BA3-D9F0DD0B19EC}"/>
              </a:ext>
            </a:extLst>
          </p:cNvPr>
          <p:cNvSpPr/>
          <p:nvPr/>
        </p:nvSpPr>
        <p:spPr>
          <a:xfrm>
            <a:off x="9605413" y="4860864"/>
            <a:ext cx="436503" cy="1710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BDF04E6B-5120-2E86-0027-20606D88599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561924" y="628737"/>
            <a:ext cx="1198462" cy="293599"/>
          </a:xfrm>
          <a:prstGeom prst="rect">
            <a:avLst/>
          </a:prstGeom>
        </p:spPr>
      </p:pic>
      <p:sp>
        <p:nvSpPr>
          <p:cNvPr id="9" name="CuadroTexto 8">
            <a:extLst>
              <a:ext uri="{FF2B5EF4-FFF2-40B4-BE49-F238E27FC236}">
                <a16:creationId xmlns:a16="http://schemas.microsoft.com/office/drawing/2014/main" id="{661320C8-79FA-3D2B-51DD-FAF20B528431}"/>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6095042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3;p23">
            <a:extLst>
              <a:ext uri="{FF2B5EF4-FFF2-40B4-BE49-F238E27FC236}">
                <a16:creationId xmlns:a16="http://schemas.microsoft.com/office/drawing/2014/main" id="{3942E259-69DB-4A6A-932E-5EEB769B8019}"/>
              </a:ext>
            </a:extLst>
          </p:cNvPr>
          <p:cNvSpPr/>
          <p:nvPr/>
        </p:nvSpPr>
        <p:spPr>
          <a:xfrm>
            <a:off x="4962300" y="6060822"/>
            <a:ext cx="2267399" cy="109600"/>
          </a:xfrm>
          <a:custGeom>
            <a:avLst/>
            <a:gdLst/>
            <a:ahLst/>
            <a:cxnLst/>
            <a:rect l="l" t="t" r="r" b="b"/>
            <a:pathLst>
              <a:path w="9782" h="376" extrusionOk="0">
                <a:moveTo>
                  <a:pt x="0" y="0"/>
                </a:moveTo>
                <a:cubicBezTo>
                  <a:pt x="0" y="208"/>
                  <a:pt x="168" y="376"/>
                  <a:pt x="377" y="376"/>
                </a:cubicBezTo>
                <a:lnTo>
                  <a:pt x="9405" y="376"/>
                </a:lnTo>
                <a:cubicBezTo>
                  <a:pt x="9613" y="376"/>
                  <a:pt x="9782" y="208"/>
                  <a:pt x="9782" y="0"/>
                </a:cubicBezTo>
                <a:close/>
              </a:path>
            </a:pathLst>
          </a:custGeom>
          <a:solidFill>
            <a:srgbClr val="EDED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Rectángulo 5">
            <a:extLst>
              <a:ext uri="{FF2B5EF4-FFF2-40B4-BE49-F238E27FC236}">
                <a16:creationId xmlns:a16="http://schemas.microsoft.com/office/drawing/2014/main" id="{95720253-55AD-4DC2-8631-BABBC14AF021}"/>
              </a:ext>
            </a:extLst>
          </p:cNvPr>
          <p:cNvSpPr/>
          <p:nvPr/>
        </p:nvSpPr>
        <p:spPr>
          <a:xfrm>
            <a:off x="916892" y="356708"/>
            <a:ext cx="3058160" cy="53802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Editar tipo de cambio</a:t>
            </a:r>
            <a:endParaRPr lang="es-419" sz="20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E55E16C-3353-4BA5-B390-6F1B1B3A5FDF}"/>
              </a:ext>
            </a:extLst>
          </p:cNvPr>
          <p:cNvSpPr/>
          <p:nvPr/>
        </p:nvSpPr>
        <p:spPr>
          <a:xfrm>
            <a:off x="832545" y="5836215"/>
            <a:ext cx="10808936" cy="112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Arial" panose="020B0604020202020204" pitchFamily="34" charset="0"/>
                <a:cs typeface="Arial" panose="020B0604020202020204" pitchFamily="34" charset="0"/>
              </a:rPr>
              <a:t>Cuando el contribuyente quiera editar el tipo de cambio o agregar en forma individual el tipo de cambio, podrá utilizar el icono del lápiz, cada edición del tipo de cambio genera una alerta informativa de inconsistencia que informa del impacto producto de la modificación, pero no impide la generación del RVIE.</a:t>
            </a:r>
            <a:endParaRPr lang="es-419" sz="1400" dirty="0">
              <a:solidFill>
                <a:schemeClr val="tx1"/>
              </a:solidFill>
              <a:latin typeface="Arial" panose="020B0604020202020204" pitchFamily="34" charset="0"/>
              <a:cs typeface="Arial" panose="020B0604020202020204" pitchFamily="34" charset="0"/>
            </a:endParaRPr>
          </a:p>
        </p:txBody>
      </p:sp>
      <p:pic>
        <p:nvPicPr>
          <p:cNvPr id="8" name="Imagen 7" descr="Interfaz de usuario gráfica, Aplicación&#10;&#10;Descripción generada automáticamente">
            <a:extLst>
              <a:ext uri="{FF2B5EF4-FFF2-40B4-BE49-F238E27FC236}">
                <a16:creationId xmlns:a16="http://schemas.microsoft.com/office/drawing/2014/main" id="{1EC265C7-0BC6-4B00-974C-9DE0A6F81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892" y="1372382"/>
            <a:ext cx="10724589" cy="4575919"/>
          </a:xfrm>
          <a:prstGeom prst="rect">
            <a:avLst/>
          </a:prstGeom>
        </p:spPr>
      </p:pic>
      <p:sp>
        <p:nvSpPr>
          <p:cNvPr id="2" name="Rectángulo 1">
            <a:extLst>
              <a:ext uri="{FF2B5EF4-FFF2-40B4-BE49-F238E27FC236}">
                <a16:creationId xmlns:a16="http://schemas.microsoft.com/office/drawing/2014/main" id="{BD8A4C8A-1F67-405A-9131-B25FC6C48DA0}"/>
              </a:ext>
            </a:extLst>
          </p:cNvPr>
          <p:cNvSpPr/>
          <p:nvPr/>
        </p:nvSpPr>
        <p:spPr>
          <a:xfrm>
            <a:off x="9306560" y="4023360"/>
            <a:ext cx="985520" cy="1546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4" name="Imagen 13">
            <a:extLst>
              <a:ext uri="{FF2B5EF4-FFF2-40B4-BE49-F238E27FC236}">
                <a16:creationId xmlns:a16="http://schemas.microsoft.com/office/drawing/2014/main" id="{9901512B-B11F-4F2E-8677-97F8FDC940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636" y="2275971"/>
            <a:ext cx="4513719" cy="2768742"/>
          </a:xfrm>
          <a:prstGeom prst="rect">
            <a:avLst/>
          </a:prstGeom>
        </p:spPr>
      </p:pic>
      <p:sp>
        <p:nvSpPr>
          <p:cNvPr id="4" name="Rectángulo 3">
            <a:extLst>
              <a:ext uri="{FF2B5EF4-FFF2-40B4-BE49-F238E27FC236}">
                <a16:creationId xmlns:a16="http://schemas.microsoft.com/office/drawing/2014/main" id="{5314A79E-CC17-4D13-9C30-AD98C7B2F6A8}"/>
              </a:ext>
            </a:extLst>
          </p:cNvPr>
          <p:cNvSpPr/>
          <p:nvPr/>
        </p:nvSpPr>
        <p:spPr>
          <a:xfrm>
            <a:off x="4174635" y="2275971"/>
            <a:ext cx="4513719" cy="276874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A2C08B88-3909-0F00-E5DE-FF73A18B861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61924" y="628737"/>
            <a:ext cx="1198462" cy="293599"/>
          </a:xfrm>
          <a:prstGeom prst="rect">
            <a:avLst/>
          </a:prstGeom>
        </p:spPr>
      </p:pic>
      <p:sp>
        <p:nvSpPr>
          <p:cNvPr id="5" name="CuadroTexto 4">
            <a:extLst>
              <a:ext uri="{FF2B5EF4-FFF2-40B4-BE49-F238E27FC236}">
                <a16:creationId xmlns:a16="http://schemas.microsoft.com/office/drawing/2014/main" id="{DB8FF376-37F8-0BFC-3AD6-784108F6972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78974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a captura de pantalla de una red social&#10;&#10;Descripción generada automáticamente">
            <a:extLst>
              <a:ext uri="{FF2B5EF4-FFF2-40B4-BE49-F238E27FC236}">
                <a16:creationId xmlns:a16="http://schemas.microsoft.com/office/drawing/2014/main" id="{E3431BB9-4A40-4152-97D0-8AC8AB7156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760" y="1407905"/>
            <a:ext cx="10800080" cy="4816595"/>
          </a:xfrm>
          <a:prstGeom prst="rect">
            <a:avLst/>
          </a:prstGeom>
        </p:spPr>
      </p:pic>
      <p:sp>
        <p:nvSpPr>
          <p:cNvPr id="7" name="Rectángulo 6">
            <a:extLst>
              <a:ext uri="{FF2B5EF4-FFF2-40B4-BE49-F238E27FC236}">
                <a16:creationId xmlns:a16="http://schemas.microsoft.com/office/drawing/2014/main" id="{61091945-502C-41DC-A9AA-E231AB3F07AF}"/>
              </a:ext>
            </a:extLst>
          </p:cNvPr>
          <p:cNvSpPr/>
          <p:nvPr/>
        </p:nvSpPr>
        <p:spPr>
          <a:xfrm>
            <a:off x="1069675" y="350085"/>
            <a:ext cx="3778369" cy="72026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1AD408C8-87DC-44BE-AC28-469F7C872FB8}"/>
              </a:ext>
            </a:extLst>
          </p:cNvPr>
          <p:cNvSpPr txBox="1"/>
          <p:nvPr/>
        </p:nvSpPr>
        <p:spPr>
          <a:xfrm>
            <a:off x="796122" y="6224500"/>
            <a:ext cx="10877718" cy="541751"/>
          </a:xfrm>
          <a:prstGeom prst="rect">
            <a:avLst/>
          </a:prstGeom>
          <a:noFill/>
        </p:spPr>
        <p:txBody>
          <a:bodyPr wrap="square">
            <a:spAutoFit/>
          </a:bodyPr>
          <a:lstStyle/>
          <a:p>
            <a:pPr algn="just">
              <a:lnSpc>
                <a:spcPct val="107000"/>
              </a:lnSpc>
              <a:spcAft>
                <a:spcPts val="800"/>
              </a:spcAft>
            </a:pP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 aceptar la propuesta se muestra el siguiente mensaje. “</a:t>
            </a:r>
            <a:r>
              <a:rPr lang="es-419" sz="14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¿Está seguro que desea aceptar la propuesta de RVIE del periodo AAAAMM?</a:t>
            </a: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se muestra la opción  “si” y “no”, se debe seleccionar “si” en caso se pretenda generar el Registro de Ventas e Ingresos.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262612A0-4336-4ECD-8E60-06F75412E7D3}"/>
              </a:ext>
            </a:extLst>
          </p:cNvPr>
          <p:cNvSpPr/>
          <p:nvPr/>
        </p:nvSpPr>
        <p:spPr>
          <a:xfrm>
            <a:off x="7650480" y="4505352"/>
            <a:ext cx="2570480" cy="1206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Rectángulo 22">
            <a:extLst>
              <a:ext uri="{FF2B5EF4-FFF2-40B4-BE49-F238E27FC236}">
                <a16:creationId xmlns:a16="http://schemas.microsoft.com/office/drawing/2014/main" id="{EB278D7D-E66F-47A7-AF2C-5C8185925557}"/>
              </a:ext>
            </a:extLst>
          </p:cNvPr>
          <p:cNvSpPr/>
          <p:nvPr/>
        </p:nvSpPr>
        <p:spPr>
          <a:xfrm>
            <a:off x="7650481" y="4708466"/>
            <a:ext cx="2570480" cy="12065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4" name="Rectángulo 23">
            <a:extLst>
              <a:ext uri="{FF2B5EF4-FFF2-40B4-BE49-F238E27FC236}">
                <a16:creationId xmlns:a16="http://schemas.microsoft.com/office/drawing/2014/main" id="{5FA2A29B-4BFD-4A18-88A4-71CFC0B68676}"/>
              </a:ext>
            </a:extLst>
          </p:cNvPr>
          <p:cNvSpPr/>
          <p:nvPr/>
        </p:nvSpPr>
        <p:spPr>
          <a:xfrm>
            <a:off x="7650480" y="4983476"/>
            <a:ext cx="2570480" cy="12065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Rectángulo 24">
            <a:extLst>
              <a:ext uri="{FF2B5EF4-FFF2-40B4-BE49-F238E27FC236}">
                <a16:creationId xmlns:a16="http://schemas.microsoft.com/office/drawing/2014/main" id="{469A3DA2-4537-4838-A139-BB2EE7AD0605}"/>
              </a:ext>
            </a:extLst>
          </p:cNvPr>
          <p:cNvSpPr/>
          <p:nvPr/>
        </p:nvSpPr>
        <p:spPr>
          <a:xfrm>
            <a:off x="7650480" y="5186013"/>
            <a:ext cx="2570480"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17BBA178-8AF5-1268-549A-FEB018A6D1B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3C2AE442-F4B3-3ECD-B0C3-D72FB8B4CFD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4259113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900B673-B918-4DCE-8425-5CF42B1BFBE7}"/>
              </a:ext>
            </a:extLst>
          </p:cNvPr>
          <p:cNvSpPr/>
          <p:nvPr/>
        </p:nvSpPr>
        <p:spPr>
          <a:xfrm>
            <a:off x="1216324" y="134424"/>
            <a:ext cx="5037826" cy="795576"/>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E7C034F-31EF-4B71-A13D-BD678CEF3858}"/>
              </a:ext>
            </a:extLst>
          </p:cNvPr>
          <p:cNvSpPr txBox="1"/>
          <p:nvPr/>
        </p:nvSpPr>
        <p:spPr>
          <a:xfrm>
            <a:off x="1279590" y="6181825"/>
            <a:ext cx="10258144" cy="541751"/>
          </a:xfrm>
          <a:prstGeom prst="rect">
            <a:avLst/>
          </a:prstGeom>
          <a:noFill/>
        </p:spPr>
        <p:txBody>
          <a:bodyPr wrap="square">
            <a:spAutoFit/>
          </a:bodyPr>
          <a:lstStyle/>
          <a:p>
            <a:pPr algn="just">
              <a:lnSpc>
                <a:spcPct val="107000"/>
              </a:lnSpc>
              <a:spcAft>
                <a:spcPts val="800"/>
              </a:spcAft>
            </a:pP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Luego de seleccionar “si” a la consulta “</a:t>
            </a:r>
            <a:r>
              <a:rPr lang="es-419" sz="1400" dirty="0">
                <a:solidFill>
                  <a:srgbClr val="212529"/>
                </a:solidFill>
                <a:effectLst/>
                <a:latin typeface="Segoe UI" panose="020B0502040204020203" pitchFamily="34" charset="0"/>
                <a:ea typeface="Calibri" panose="020F0502020204030204" pitchFamily="34" charset="0"/>
                <a:cs typeface="Times New Roman" panose="02020603050405020304" pitchFamily="18" charset="0"/>
              </a:rPr>
              <a:t>¿Está seguro que desea aceptar la propuesta de RVIE del periodo AAAAMM?</a:t>
            </a:r>
            <a:r>
              <a:rPr lang="es-E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 genera un ticket y automáticamente el sistema se dirige a la opción de generación.</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2EED767F-0A94-4A92-AD77-239F19F7F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9590" y="1440612"/>
            <a:ext cx="10258144" cy="4654667"/>
          </a:xfrm>
          <a:prstGeom prst="rect">
            <a:avLst/>
          </a:prstGeom>
        </p:spPr>
      </p:pic>
      <p:sp>
        <p:nvSpPr>
          <p:cNvPr id="2" name="Rectángulo 1">
            <a:extLst>
              <a:ext uri="{FF2B5EF4-FFF2-40B4-BE49-F238E27FC236}">
                <a16:creationId xmlns:a16="http://schemas.microsoft.com/office/drawing/2014/main" id="{BED243DB-7920-463D-B162-D56A13CFB492}"/>
              </a:ext>
            </a:extLst>
          </p:cNvPr>
          <p:cNvSpPr/>
          <p:nvPr/>
        </p:nvSpPr>
        <p:spPr>
          <a:xfrm>
            <a:off x="7498080" y="4405473"/>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B02C0437-04A4-401E-9E41-27B7DE284623}"/>
              </a:ext>
            </a:extLst>
          </p:cNvPr>
          <p:cNvSpPr/>
          <p:nvPr/>
        </p:nvSpPr>
        <p:spPr>
          <a:xfrm>
            <a:off x="7498080" y="4614789"/>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Rectángulo 15">
            <a:extLst>
              <a:ext uri="{FF2B5EF4-FFF2-40B4-BE49-F238E27FC236}">
                <a16:creationId xmlns:a16="http://schemas.microsoft.com/office/drawing/2014/main" id="{C45E630B-ADC1-4F84-8E35-5296DB73C342}"/>
              </a:ext>
            </a:extLst>
          </p:cNvPr>
          <p:cNvSpPr/>
          <p:nvPr/>
        </p:nvSpPr>
        <p:spPr>
          <a:xfrm>
            <a:off x="7498080" y="4824105"/>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Rectángulo 16">
            <a:extLst>
              <a:ext uri="{FF2B5EF4-FFF2-40B4-BE49-F238E27FC236}">
                <a16:creationId xmlns:a16="http://schemas.microsoft.com/office/drawing/2014/main" id="{FAF38F75-B866-4DB3-B057-D324CF798A59}"/>
              </a:ext>
            </a:extLst>
          </p:cNvPr>
          <p:cNvSpPr/>
          <p:nvPr/>
        </p:nvSpPr>
        <p:spPr>
          <a:xfrm>
            <a:off x="7498080" y="5041060"/>
            <a:ext cx="2479040" cy="142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3" name="Gráfico 2">
            <a:extLst>
              <a:ext uri="{FF2B5EF4-FFF2-40B4-BE49-F238E27FC236}">
                <a16:creationId xmlns:a16="http://schemas.microsoft.com/office/drawing/2014/main" id="{F3B54F30-892C-818F-5D45-893FE9DA1D9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B16A3F8C-29B9-6299-B554-8F4887AAD4AF}"/>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59506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a:extLst>
              <a:ext uri="{FF2B5EF4-FFF2-40B4-BE49-F238E27FC236}">
                <a16:creationId xmlns:a16="http://schemas.microsoft.com/office/drawing/2014/main" id="{921CABEE-D7A4-4DAE-8958-444999193869}"/>
              </a:ext>
            </a:extLst>
          </p:cNvPr>
          <p:cNvSpPr>
            <a:spLocks noGrp="1"/>
          </p:cNvSpPr>
          <p:nvPr>
            <p:ph sz="half" idx="1"/>
          </p:nvPr>
        </p:nvSpPr>
        <p:spPr>
          <a:xfrm>
            <a:off x="798152" y="5380891"/>
            <a:ext cx="7526339" cy="996124"/>
          </a:xfrm>
        </p:spPr>
        <p:txBody>
          <a:bodyPr>
            <a:noAutofit/>
          </a:bodyPr>
          <a:lstStyle/>
          <a:p>
            <a:r>
              <a:rPr lang="es-PE" dirty="0"/>
              <a:t>Registro de Ventas e Ingresos Electrónico – RVIE</a:t>
            </a:r>
          </a:p>
          <a:p>
            <a:r>
              <a:rPr lang="es-PE" dirty="0"/>
              <a:t>Registro de Compras Electrónico - RCE</a:t>
            </a:r>
          </a:p>
        </p:txBody>
      </p:sp>
      <p:pic>
        <p:nvPicPr>
          <p:cNvPr id="5" name="Gráfico 4">
            <a:extLst>
              <a:ext uri="{FF2B5EF4-FFF2-40B4-BE49-F238E27FC236}">
                <a16:creationId xmlns:a16="http://schemas.microsoft.com/office/drawing/2014/main" id="{A7397EFC-A309-F4D1-C01A-21CAA9DF5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48058" y="2249068"/>
            <a:ext cx="3814886" cy="934570"/>
          </a:xfrm>
          <a:prstGeom prst="rect">
            <a:avLst/>
          </a:prstGeom>
        </p:spPr>
      </p:pic>
      <p:sp>
        <p:nvSpPr>
          <p:cNvPr id="4" name="Título 8">
            <a:extLst>
              <a:ext uri="{FF2B5EF4-FFF2-40B4-BE49-F238E27FC236}">
                <a16:creationId xmlns:a16="http://schemas.microsoft.com/office/drawing/2014/main" id="{3C9B2B9B-24E7-D909-3D51-346705713F37}"/>
              </a:ext>
            </a:extLst>
          </p:cNvPr>
          <p:cNvSpPr txBox="1">
            <a:spLocks/>
          </p:cNvSpPr>
          <p:nvPr/>
        </p:nvSpPr>
        <p:spPr>
          <a:xfrm>
            <a:off x="798152" y="3674363"/>
            <a:ext cx="8052550" cy="13252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s-PE" sz="3800" dirty="0"/>
              <a:t>REGISTROS ELECTRÓNICOS</a:t>
            </a:r>
          </a:p>
        </p:txBody>
      </p:sp>
    </p:spTree>
    <p:extLst>
      <p:ext uri="{BB962C8B-B14F-4D97-AF65-F5344CB8AC3E}">
        <p14:creationId xmlns:p14="http://schemas.microsoft.com/office/powerpoint/2010/main" val="12092255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C51F5EF-A321-46CE-89E1-444757A768CC}"/>
              </a:ext>
            </a:extLst>
          </p:cNvPr>
          <p:cNvSpPr/>
          <p:nvPr/>
        </p:nvSpPr>
        <p:spPr>
          <a:xfrm>
            <a:off x="888088" y="177668"/>
            <a:ext cx="3674853" cy="86940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s-ES" sz="2000" dirty="0">
                <a:latin typeface="Arial" panose="020B0604020202020204" pitchFamily="34" charset="0"/>
                <a:cs typeface="Arial" panose="020B0604020202020204" pitchFamily="34" charset="0"/>
              </a:rPr>
              <a:t>Aceptar Propuesta</a:t>
            </a:r>
            <a:endParaRPr lang="es-419"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5A6C11D-401F-429E-910E-BD2B8F27A969}"/>
              </a:ext>
            </a:extLst>
          </p:cNvPr>
          <p:cNvSpPr txBox="1"/>
          <p:nvPr/>
        </p:nvSpPr>
        <p:spPr>
          <a:xfrm>
            <a:off x="888088" y="5639694"/>
            <a:ext cx="10751102" cy="60593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debe ir a Información de Gestión/consultas y descargas/estado de envío del ticket, para verificar que el ticket de aceptar propuesta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tenga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estado “Terminado”</a:t>
            </a:r>
            <a:r>
              <a:rPr lang="es-ES"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1172AC6B-4A9B-4FA4-AB6F-B1D00F782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088" y="1645920"/>
            <a:ext cx="10751103" cy="3698240"/>
          </a:xfrm>
          <a:prstGeom prst="rect">
            <a:avLst/>
          </a:prstGeom>
        </p:spPr>
      </p:pic>
      <p:sp>
        <p:nvSpPr>
          <p:cNvPr id="3" name="Rectángulo 2">
            <a:extLst>
              <a:ext uri="{FF2B5EF4-FFF2-40B4-BE49-F238E27FC236}">
                <a16:creationId xmlns:a16="http://schemas.microsoft.com/office/drawing/2014/main" id="{CFDE9A58-400E-4153-BBF1-936484A0458A}"/>
              </a:ext>
            </a:extLst>
          </p:cNvPr>
          <p:cNvSpPr/>
          <p:nvPr/>
        </p:nvSpPr>
        <p:spPr>
          <a:xfrm>
            <a:off x="5374640" y="5039360"/>
            <a:ext cx="237744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F2138FF4-E264-7E5D-42E4-24249A2CF78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2D5295C7-F61C-BC01-51D7-5B55F3BFE52B}"/>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5153328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Aplicación&#10;&#10;Descripción generada automáticamente">
            <a:extLst>
              <a:ext uri="{FF2B5EF4-FFF2-40B4-BE49-F238E27FC236}">
                <a16:creationId xmlns:a16="http://schemas.microsoft.com/office/drawing/2014/main" id="{06674231-55A1-4663-876B-2B5471F990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422" y="1399012"/>
            <a:ext cx="10457132" cy="3795898"/>
          </a:xfrm>
          <a:prstGeom prst="rect">
            <a:avLst/>
          </a:prstGeom>
        </p:spPr>
      </p:pic>
      <p:sp>
        <p:nvSpPr>
          <p:cNvPr id="8" name="Rectángulo 7">
            <a:extLst>
              <a:ext uri="{FF2B5EF4-FFF2-40B4-BE49-F238E27FC236}">
                <a16:creationId xmlns:a16="http://schemas.microsoft.com/office/drawing/2014/main" id="{02DAD15B-2650-4586-B6BE-F84275F80A95}"/>
              </a:ext>
            </a:extLst>
          </p:cNvPr>
          <p:cNvSpPr/>
          <p:nvPr/>
        </p:nvSpPr>
        <p:spPr>
          <a:xfrm>
            <a:off x="1052422" y="0"/>
            <a:ext cx="7487728" cy="114854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dirty="0">
                <a:latin typeface="Arial" panose="020B0604020202020204" pitchFamily="34" charset="0"/>
                <a:cs typeface="Arial" panose="020B0604020202020204" pitchFamily="34" charset="0"/>
              </a:rPr>
              <a:t>Preliminar registrado después de aceptar la propuesta.</a:t>
            </a:r>
            <a:endParaRPr lang="es-419" sz="20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178ECDA9-A094-4846-9953-9D356FF4B484}"/>
              </a:ext>
            </a:extLst>
          </p:cNvPr>
          <p:cNvSpPr txBox="1"/>
          <p:nvPr/>
        </p:nvSpPr>
        <p:spPr>
          <a:xfrm>
            <a:off x="1052422" y="5337879"/>
            <a:ext cx="10526196" cy="116416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Cuando el ticket se encuentre en estado “Terminado”, se debe ir a la opción generación de Registros, donde se encontrará el preliminar registrado, el mismo que puede ser visualizado </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dando </a:t>
            </a:r>
            <a:r>
              <a:rPr lang="es-ES"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click</a:t>
            </a:r>
            <a:r>
              <a:rPr lang="es-ES"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en la lupa de la columna “Detalle del preliminar”. Para generar los registros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 debe hacer un </a:t>
            </a: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check</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la columna “Selección” y ejecutar el botón “Generar” registro.</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26D3F4CC-6C1D-4870-B632-6E8A28D2BA9C}"/>
              </a:ext>
            </a:extLst>
          </p:cNvPr>
          <p:cNvSpPr/>
          <p:nvPr/>
        </p:nvSpPr>
        <p:spPr>
          <a:xfrm>
            <a:off x="9511486" y="4648488"/>
            <a:ext cx="1885978" cy="3657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4">
            <a:extLst>
              <a:ext uri="{FF2B5EF4-FFF2-40B4-BE49-F238E27FC236}">
                <a16:creationId xmlns:a16="http://schemas.microsoft.com/office/drawing/2014/main" id="{B1689037-3469-40E5-B859-896BFF716253}"/>
              </a:ext>
            </a:extLst>
          </p:cNvPr>
          <p:cNvSpPr/>
          <p:nvPr/>
        </p:nvSpPr>
        <p:spPr>
          <a:xfrm>
            <a:off x="4962300" y="2367280"/>
            <a:ext cx="1001620" cy="2133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Gráfico 1">
            <a:extLst>
              <a:ext uri="{FF2B5EF4-FFF2-40B4-BE49-F238E27FC236}">
                <a16:creationId xmlns:a16="http://schemas.microsoft.com/office/drawing/2014/main" id="{3595644B-B062-379B-3A0C-5EB1F12D4C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98A188C9-D968-67B6-6303-A09962B4B583}"/>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792809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 Aplicación&#10;&#10;Descripción generada automáticamente">
            <a:extLst>
              <a:ext uri="{FF2B5EF4-FFF2-40B4-BE49-F238E27FC236}">
                <a16:creationId xmlns:a16="http://schemas.microsoft.com/office/drawing/2014/main" id="{E03B9811-D6B8-497F-989C-F1604159D2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2482" y="1383607"/>
            <a:ext cx="9018821" cy="4297819"/>
          </a:xfrm>
          <a:prstGeom prst="rect">
            <a:avLst/>
          </a:prstGeom>
        </p:spPr>
      </p:pic>
      <p:sp>
        <p:nvSpPr>
          <p:cNvPr id="9" name="Rectángulo 8">
            <a:extLst>
              <a:ext uri="{FF2B5EF4-FFF2-40B4-BE49-F238E27FC236}">
                <a16:creationId xmlns:a16="http://schemas.microsoft.com/office/drawing/2014/main" id="{A630824C-A4D7-468D-A9A5-C1A68A7A3C07}"/>
              </a:ext>
            </a:extLst>
          </p:cNvPr>
          <p:cNvSpPr/>
          <p:nvPr/>
        </p:nvSpPr>
        <p:spPr>
          <a:xfrm>
            <a:off x="1255465" y="293686"/>
            <a:ext cx="8479766"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E8184E60-F40C-45E8-BAA5-6FDFC94D3E8A}"/>
              </a:ext>
            </a:extLst>
          </p:cNvPr>
          <p:cNvSpPr txBox="1"/>
          <p:nvPr/>
        </p:nvSpPr>
        <p:spPr>
          <a:xfrm>
            <a:off x="2120755" y="5714640"/>
            <a:ext cx="9080547" cy="869405"/>
          </a:xfrm>
          <a:prstGeom prst="rect">
            <a:avLst/>
          </a:prstGeom>
          <a:noFill/>
        </p:spPr>
        <p:txBody>
          <a:bodyPr wrap="square">
            <a:spAutoFit/>
          </a:bodyPr>
          <a:lstStyle/>
          <a:p>
            <a:pPr algn="just">
              <a:lnSpc>
                <a:spcPct val="107000"/>
              </a:lnSpc>
              <a:spcAft>
                <a:spcPts val="8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Después de seleccionar generar registro, el sistema le muestra una alerta que indica que se verifique si existe comprobantes duplicados, si se verificó y todo es correcto se debe seleccionar “Aceptar”.</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BEC5898E-AA5B-5537-4EA8-02122EEC04B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4" name="CuadroTexto 3">
            <a:extLst>
              <a:ext uri="{FF2B5EF4-FFF2-40B4-BE49-F238E27FC236}">
                <a16:creationId xmlns:a16="http://schemas.microsoft.com/office/drawing/2014/main" id="{EE37F19F-D1CA-AA3C-AD27-E2186D9E115E}"/>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2190915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Aplicación, Correo electrónico&#10;&#10;Descripción generada automáticamente">
            <a:extLst>
              <a:ext uri="{FF2B5EF4-FFF2-40B4-BE49-F238E27FC236}">
                <a16:creationId xmlns:a16="http://schemas.microsoft.com/office/drawing/2014/main" id="{BA1F2A80-1D0C-46DC-9F5F-8512967EEE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5833" y="1442528"/>
            <a:ext cx="9370587" cy="4329108"/>
          </a:xfrm>
          <a:prstGeom prst="rect">
            <a:avLst/>
          </a:prstGeom>
        </p:spPr>
      </p:pic>
      <p:sp>
        <p:nvSpPr>
          <p:cNvPr id="7" name="Rectángulo 6">
            <a:extLst>
              <a:ext uri="{FF2B5EF4-FFF2-40B4-BE49-F238E27FC236}">
                <a16:creationId xmlns:a16="http://schemas.microsoft.com/office/drawing/2014/main" id="{F1214860-4891-4EC4-B2D8-0CF77F51F473}"/>
              </a:ext>
            </a:extLst>
          </p:cNvPr>
          <p:cNvSpPr/>
          <p:nvPr/>
        </p:nvSpPr>
        <p:spPr>
          <a:xfrm>
            <a:off x="1255465" y="227806"/>
            <a:ext cx="8816197"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8CFD4B2-76E1-40CA-B0A5-8D3BCE7C5FE6}"/>
              </a:ext>
            </a:extLst>
          </p:cNvPr>
          <p:cNvSpPr txBox="1"/>
          <p:nvPr/>
        </p:nvSpPr>
        <p:spPr>
          <a:xfrm>
            <a:off x="1512306" y="5771636"/>
            <a:ext cx="9894114" cy="869405"/>
          </a:xfrm>
          <a:prstGeom prst="rect">
            <a:avLst/>
          </a:prstGeom>
          <a:noFill/>
        </p:spPr>
        <p:txBody>
          <a:bodyPr wrap="square">
            <a:spAutoFit/>
          </a:bodyPr>
          <a:lstStyle/>
          <a:p>
            <a:pPr marL="449580" algn="just">
              <a:lnSpc>
                <a:spcPct val="107000"/>
              </a:lnSpc>
              <a:spcAft>
                <a:spcPts val="800"/>
              </a:spcAft>
            </a:pPr>
            <a:r>
              <a:rPr lang="es-419" sz="1600" dirty="0">
                <a:effectLst/>
                <a:latin typeface="Arial" panose="020B0604020202020204" pitchFamily="34" charset="0"/>
                <a:ea typeface="Calibri" panose="020F0502020204030204" pitchFamily="34" charset="0"/>
                <a:cs typeface="Times New Roman" panose="02020603050405020304" pitchFamily="18" charset="0"/>
              </a:rPr>
              <a:t>Luego de aceptar el sistema mostrará </a:t>
            </a:r>
            <a:r>
              <a:rPr lang="es-419" sz="1600" dirty="0">
                <a:latin typeface="Arial" panose="020B0604020202020204" pitchFamily="34" charset="0"/>
                <a:ea typeface="Calibri" panose="020F0502020204030204" pitchFamily="34" charset="0"/>
                <a:cs typeface="Times New Roman" panose="02020603050405020304" pitchFamily="18" charset="0"/>
              </a:rPr>
              <a:t>una</a:t>
            </a:r>
            <a:r>
              <a:rPr lang="es-419" sz="1600" dirty="0">
                <a:effectLst/>
                <a:latin typeface="Arial" panose="020B0604020202020204" pitchFamily="34" charset="0"/>
                <a:ea typeface="Calibri" panose="020F0502020204030204" pitchFamily="34" charset="0"/>
                <a:cs typeface="Times New Roman" panose="02020603050405020304" pitchFamily="18" charset="0"/>
              </a:rPr>
              <a:t> pantalla que indica el detalle de los documentos que se van a otorgar producto de la generación. El contribuyente si lo desea podrá consignar un correo al cual adicionalmente al buzón SOL se le enviarán los documentos generados. Luego seleccionar continuar.</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7DCC05D6-9CDA-EFB0-00FE-0325816C428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DFAFDCE9-1835-B38D-6294-9C1EB112E7D4}"/>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277720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067BC44-68EB-4A10-AF48-F95E91B540A8}"/>
              </a:ext>
            </a:extLst>
          </p:cNvPr>
          <p:cNvSpPr/>
          <p:nvPr/>
        </p:nvSpPr>
        <p:spPr>
          <a:xfrm>
            <a:off x="1237062" y="178475"/>
            <a:ext cx="9583947" cy="80186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Generación después de aceptar la propuesta</a:t>
            </a:r>
            <a:endParaRPr lang="es-419" sz="2000" b="1" dirty="0">
              <a:latin typeface="Arial" panose="020B0604020202020204" pitchFamily="34" charset="0"/>
              <a:cs typeface="Arial" panose="020B0604020202020204" pitchFamily="34" charset="0"/>
            </a:endParaRPr>
          </a:p>
        </p:txBody>
      </p:sp>
      <p:pic>
        <p:nvPicPr>
          <p:cNvPr id="8" name="Imagen 7" descr="Interfaz de usuario gráfica, Texto, Aplicación, Correo electrónico&#10;&#10;Descripción generada automáticamente">
            <a:extLst>
              <a:ext uri="{FF2B5EF4-FFF2-40B4-BE49-F238E27FC236}">
                <a16:creationId xmlns:a16="http://schemas.microsoft.com/office/drawing/2014/main" id="{5E25ADAC-407C-412F-8A24-FDD01033B2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5814" y="1578889"/>
            <a:ext cx="9729306" cy="4273572"/>
          </a:xfrm>
          <a:prstGeom prst="rect">
            <a:avLst/>
          </a:prstGeom>
        </p:spPr>
      </p:pic>
      <p:sp>
        <p:nvSpPr>
          <p:cNvPr id="4" name="Rectángulo 3">
            <a:extLst>
              <a:ext uri="{FF2B5EF4-FFF2-40B4-BE49-F238E27FC236}">
                <a16:creationId xmlns:a16="http://schemas.microsoft.com/office/drawing/2014/main" id="{6796DE08-FDB0-48F6-B327-A203AE1F918A}"/>
              </a:ext>
            </a:extLst>
          </p:cNvPr>
          <p:cNvSpPr/>
          <p:nvPr/>
        </p:nvSpPr>
        <p:spPr>
          <a:xfrm>
            <a:off x="8138160" y="4297680"/>
            <a:ext cx="3251200" cy="243840"/>
          </a:xfrm>
          <a:prstGeom prst="rect">
            <a:avLst/>
          </a:prstGeom>
          <a:noFill/>
          <a:ln w="25400">
            <a:solidFill>
              <a:srgbClr val="37F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4D3DD17E-088B-45A1-9D07-763A374EA417}"/>
              </a:ext>
            </a:extLst>
          </p:cNvPr>
          <p:cNvSpPr txBox="1"/>
          <p:nvPr/>
        </p:nvSpPr>
        <p:spPr>
          <a:xfrm>
            <a:off x="1344571" y="5852461"/>
            <a:ext cx="10410549" cy="772263"/>
          </a:xfrm>
          <a:prstGeom prst="rect">
            <a:avLst/>
          </a:prstGeom>
          <a:noFill/>
        </p:spPr>
        <p:txBody>
          <a:bodyPr wrap="square">
            <a:spAutoFit/>
          </a:bodyPr>
          <a:lstStyle/>
          <a:p>
            <a:pPr marL="609600" algn="just">
              <a:lnSpc>
                <a:spcPct val="107000"/>
              </a:lnSpc>
              <a:spcAft>
                <a:spcPts val="800"/>
              </a:spcAft>
              <a:tabLst>
                <a:tab pos="609600" algn="l"/>
              </a:tabLst>
            </a:pPr>
            <a:r>
              <a:rPr lang="es-419" sz="1400" dirty="0">
                <a:effectLst/>
                <a:latin typeface="Arial" panose="020B0604020202020204" pitchFamily="34" charset="0"/>
                <a:ea typeface="Calibri" panose="020F0502020204030204" pitchFamily="34" charset="0"/>
                <a:cs typeface="Times New Roman" panose="02020603050405020304" pitchFamily="18" charset="0"/>
              </a:rPr>
              <a:t>Después de dar continuar el contribuyente debe dirigirse a información de gestión, seleccionar estado del envío del ticket y debe de seleccionar el ticket que indica Generación de Registros que debe estar en estado ”Terminado” y  seleccionar el archivo de reportes y descargas en la que podrá descargar todos los documentos generados.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áfico 1">
            <a:extLst>
              <a:ext uri="{FF2B5EF4-FFF2-40B4-BE49-F238E27FC236}">
                <a16:creationId xmlns:a16="http://schemas.microsoft.com/office/drawing/2014/main" id="{C658C825-C5A4-F05F-83E9-ABE8A3F434C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451838EE-B062-71D9-868A-06C8906A30FD}"/>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12302904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35F3315F-DF20-4B03-B114-592BF1F5250B}"/>
              </a:ext>
            </a:extLst>
          </p:cNvPr>
          <p:cNvSpPr/>
          <p:nvPr/>
        </p:nvSpPr>
        <p:spPr>
          <a:xfrm>
            <a:off x="1255465" y="263918"/>
            <a:ext cx="6219645" cy="750800"/>
          </a:xfrm>
          <a:prstGeom prst="rect">
            <a:avLst/>
          </a:prstGeom>
          <a:noFill/>
          <a:ln>
            <a:noFill/>
          </a:ln>
        </p:spPr>
        <p:style>
          <a:lnRef idx="3">
            <a:schemeClr val="lt1"/>
          </a:lnRef>
          <a:fillRef idx="1">
            <a:schemeClr val="accent5"/>
          </a:fillRef>
          <a:effectRef idx="1">
            <a:schemeClr val="accent5"/>
          </a:effectRef>
          <a:fontRef idx="minor">
            <a:schemeClr val="lt1"/>
          </a:fontRef>
        </p:style>
        <p:txBody>
          <a:bodyPr rtlCol="0" anchor="ctr"/>
          <a:lstStyle/>
          <a:p>
            <a:r>
              <a:rPr lang="es-ES" sz="2000" b="1" dirty="0">
                <a:latin typeface="Arial" panose="020B0604020202020204" pitchFamily="34" charset="0"/>
                <a:cs typeface="Arial" panose="020B0604020202020204" pitchFamily="34" charset="0"/>
              </a:rPr>
              <a:t>Compras e Ingresos de DDJJ</a:t>
            </a:r>
            <a:endParaRPr lang="es-419" sz="2000"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DB59BD1-52CF-445D-BD5E-8EA56898C20D}"/>
              </a:ext>
            </a:extLst>
          </p:cNvPr>
          <p:cNvSpPr/>
          <p:nvPr/>
        </p:nvSpPr>
        <p:spPr>
          <a:xfrm>
            <a:off x="924560" y="2570480"/>
            <a:ext cx="1058672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CuadroTexto 8">
            <a:extLst>
              <a:ext uri="{FF2B5EF4-FFF2-40B4-BE49-F238E27FC236}">
                <a16:creationId xmlns:a16="http://schemas.microsoft.com/office/drawing/2014/main" id="{03083D0B-026E-44BD-B1D7-8A9A7D1DBCA5}"/>
              </a:ext>
            </a:extLst>
          </p:cNvPr>
          <p:cNvSpPr txBox="1"/>
          <p:nvPr/>
        </p:nvSpPr>
        <p:spPr>
          <a:xfrm>
            <a:off x="2273478" y="5728017"/>
            <a:ext cx="8600890" cy="830997"/>
          </a:xfrm>
          <a:prstGeom prst="rect">
            <a:avLst/>
          </a:prstGeom>
          <a:noFill/>
        </p:spPr>
        <p:txBody>
          <a:bodyPr wrap="square">
            <a:spAutoFit/>
          </a:bodyPr>
          <a:lstStyle/>
          <a:p>
            <a:pPr algn="just"/>
            <a:r>
              <a:rPr lang="es-ES" sz="1600" dirty="0"/>
              <a:t>En esta opción se muestra la propuesta de casillas después de generado del RVIE. Tener en cuenta que la propuesta de casillas es informativa y el contribuyente puede editar </a:t>
            </a:r>
            <a:r>
              <a:rPr lang="es-ES" sz="1600"/>
              <a:t>la propuesta en </a:t>
            </a:r>
            <a:r>
              <a:rPr lang="es-ES" sz="1600" dirty="0"/>
              <a:t>el formulario 621.</a:t>
            </a:r>
            <a:endParaRPr lang="es-419" sz="1600" dirty="0"/>
          </a:p>
        </p:txBody>
      </p:sp>
      <p:pic>
        <p:nvPicPr>
          <p:cNvPr id="8" name="Imagen 7">
            <a:extLst>
              <a:ext uri="{FF2B5EF4-FFF2-40B4-BE49-F238E27FC236}">
                <a16:creationId xmlns:a16="http://schemas.microsoft.com/office/drawing/2014/main" id="{BDAA143A-ECF9-A0B0-4B2C-3DC1B5E583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355" y="1423179"/>
            <a:ext cx="8600890" cy="4304838"/>
          </a:xfrm>
          <a:prstGeom prst="rect">
            <a:avLst/>
          </a:prstGeom>
        </p:spPr>
      </p:pic>
      <p:pic>
        <p:nvPicPr>
          <p:cNvPr id="2" name="Gráfico 1">
            <a:extLst>
              <a:ext uri="{FF2B5EF4-FFF2-40B4-BE49-F238E27FC236}">
                <a16:creationId xmlns:a16="http://schemas.microsoft.com/office/drawing/2014/main" id="{3E234AED-30A0-CEA9-60FC-C7DBC30C872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
        <p:nvSpPr>
          <p:cNvPr id="3" name="CuadroTexto 2">
            <a:extLst>
              <a:ext uri="{FF2B5EF4-FFF2-40B4-BE49-F238E27FC236}">
                <a16:creationId xmlns:a16="http://schemas.microsoft.com/office/drawing/2014/main" id="{8F820C7D-36B6-299B-5078-7097B67A185A}"/>
              </a:ext>
            </a:extLst>
          </p:cNvPr>
          <p:cNvSpPr txBox="1"/>
          <p:nvPr/>
        </p:nvSpPr>
        <p:spPr>
          <a:xfrm>
            <a:off x="1255465" y="907682"/>
            <a:ext cx="5770944" cy="369332"/>
          </a:xfrm>
          <a:prstGeom prst="rect">
            <a:avLst/>
          </a:prstGeom>
          <a:noFill/>
        </p:spPr>
        <p:txBody>
          <a:bodyPr wrap="square" rtlCol="0">
            <a:spAutoFit/>
          </a:bodyPr>
          <a:lstStyle/>
          <a:p>
            <a:r>
              <a:rPr lang="es-PE" dirty="0">
                <a:solidFill>
                  <a:srgbClr val="FFC000"/>
                </a:solidFill>
              </a:rPr>
              <a:t>Registro de Ventas e Ingresos Electrónico - RVIE</a:t>
            </a:r>
          </a:p>
        </p:txBody>
      </p:sp>
    </p:spTree>
    <p:extLst>
      <p:ext uri="{BB962C8B-B14F-4D97-AF65-F5344CB8AC3E}">
        <p14:creationId xmlns:p14="http://schemas.microsoft.com/office/powerpoint/2010/main" val="30991525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 </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EB44973F-E92D-48F2-45A0-3427862785B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2128290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a:t>
            </a:r>
            <a:br>
              <a:rPr lang="es-PE" dirty="0">
                <a:latin typeface="Arial"/>
                <a:cs typeface="Arial"/>
              </a:rPr>
            </a:br>
            <a:r>
              <a:rPr lang="es-PE" dirty="0">
                <a:latin typeface="Arial"/>
                <a:cs typeface="Arial"/>
              </a:rPr>
              <a:t>RVIE</a:t>
            </a:r>
            <a:endParaRPr lang="es-PE" dirty="0"/>
          </a:p>
        </p:txBody>
      </p:sp>
      <p:pic>
        <p:nvPicPr>
          <p:cNvPr id="14" name="Imagen 13">
            <a:extLst>
              <a:ext uri="{FF2B5EF4-FFF2-40B4-BE49-F238E27FC236}">
                <a16:creationId xmlns:a16="http://schemas.microsoft.com/office/drawing/2014/main" id="{279B69D5-2D94-5555-A2C1-C61B739D0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171" y="1560618"/>
            <a:ext cx="10606481" cy="4669707"/>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C9E69A3D-A1BE-2872-8C0D-76496D6E1D6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5610512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COMPLEMENTAR PROPUESTA</a:t>
            </a:r>
            <a:br>
              <a:rPr lang="es-PE" dirty="0">
                <a:latin typeface="Arial"/>
                <a:cs typeface="Arial"/>
              </a:rPr>
            </a:br>
            <a:r>
              <a:rPr lang="es-PE" dirty="0">
                <a:latin typeface="Arial"/>
                <a:cs typeface="Arial"/>
              </a:rPr>
              <a:t>RCE</a:t>
            </a:r>
            <a:endParaRPr lang="es-PE" dirty="0"/>
          </a:p>
        </p:txBody>
      </p:sp>
      <p:pic>
        <p:nvPicPr>
          <p:cNvPr id="7" name="Imagen 6">
            <a:extLst>
              <a:ext uri="{FF2B5EF4-FFF2-40B4-BE49-F238E27FC236}">
                <a16:creationId xmlns:a16="http://schemas.microsoft.com/office/drawing/2014/main" id="{159BA034-95AB-660E-65FB-821017B179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956" y="1612583"/>
            <a:ext cx="11059486" cy="4705013"/>
          </a:xfrm>
          <a:prstGeom prst="rect">
            <a:avLst/>
          </a:prstGeom>
          <a:ln>
            <a:noFill/>
          </a:ln>
          <a:effectLst>
            <a:outerShdw blurRad="292100" dist="139700" dir="2700000" algn="tl" rotWithShape="0">
              <a:srgbClr val="333333">
                <a:alpha val="65000"/>
              </a:srgbClr>
            </a:outerShdw>
          </a:effectLst>
        </p:spPr>
      </p:pic>
      <p:pic>
        <p:nvPicPr>
          <p:cNvPr id="2" name="Gráfico 1">
            <a:extLst>
              <a:ext uri="{FF2B5EF4-FFF2-40B4-BE49-F238E27FC236}">
                <a16:creationId xmlns:a16="http://schemas.microsoft.com/office/drawing/2014/main" id="{90438DEA-9883-A076-9617-9E2B4D23FA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34362590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D6FE97E-D23B-43F4-A7CA-F9DCB441BC3A}"/>
              </a:ext>
            </a:extLst>
          </p:cNvPr>
          <p:cNvSpPr>
            <a:spLocks noGrp="1"/>
          </p:cNvSpPr>
          <p:nvPr>
            <p:ph type="title"/>
          </p:nvPr>
        </p:nvSpPr>
        <p:spPr>
          <a:xfrm>
            <a:off x="1208171" y="333405"/>
            <a:ext cx="8256340" cy="866274"/>
          </a:xfrm>
        </p:spPr>
        <p:txBody>
          <a:bodyPr>
            <a:normAutofit/>
          </a:bodyPr>
          <a:lstStyle/>
          <a:p>
            <a:r>
              <a:rPr lang="es-PE" dirty="0">
                <a:latin typeface="Arial"/>
                <a:cs typeface="Arial"/>
              </a:rPr>
              <a:t>SIRE – REEMPLAZAR PROPUESTA </a:t>
            </a:r>
            <a:br>
              <a:rPr lang="es-PE" sz="1800" dirty="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pic>
        <p:nvPicPr>
          <p:cNvPr id="2" name="Imagen 1" descr="Imagen que contiene Forma&#10;&#10;Descripción generada automáticamente">
            <a:hlinkClick r:id="rId2"/>
            <a:extLst>
              <a:ext uri="{FF2B5EF4-FFF2-40B4-BE49-F238E27FC236}">
                <a16:creationId xmlns:a16="http://schemas.microsoft.com/office/drawing/2014/main" id="{46182451-4842-9CD4-7464-70F8CEF4F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999" y="1679373"/>
            <a:ext cx="8086658" cy="4548745"/>
          </a:xfrm>
          <a:prstGeom prst="rect">
            <a:avLst/>
          </a:prstGeom>
        </p:spPr>
      </p:pic>
      <p:pic>
        <p:nvPicPr>
          <p:cNvPr id="6" name="Imagen 5">
            <a:extLst>
              <a:ext uri="{FF2B5EF4-FFF2-40B4-BE49-F238E27FC236}">
                <a16:creationId xmlns:a16="http://schemas.microsoft.com/office/drawing/2014/main" id="{E59444FC-7B5F-304B-B522-B66B5200DB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8470834" y="6251043"/>
            <a:ext cx="589808" cy="346946"/>
          </a:xfrm>
          <a:prstGeom prst="rect">
            <a:avLst/>
          </a:prstGeom>
        </p:spPr>
      </p:pic>
      <p:sp>
        <p:nvSpPr>
          <p:cNvPr id="7" name="CuadroTexto 6">
            <a:extLst>
              <a:ext uri="{FF2B5EF4-FFF2-40B4-BE49-F238E27FC236}">
                <a16:creationId xmlns:a16="http://schemas.microsoft.com/office/drawing/2014/main" id="{E5AAF081-8511-4A1B-1EDF-5B73E52F6226}"/>
              </a:ext>
            </a:extLst>
          </p:cNvPr>
          <p:cNvSpPr txBox="1"/>
          <p:nvPr/>
        </p:nvSpPr>
        <p:spPr>
          <a:xfrm>
            <a:off x="4326425" y="6238547"/>
            <a:ext cx="4152194" cy="3693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s-PE" b="1" dirty="0">
                <a:ln/>
                <a:solidFill>
                  <a:srgbClr val="FF0000"/>
                </a:solidFill>
              </a:rPr>
              <a:t>Opcionalmente </a:t>
            </a:r>
            <a:r>
              <a:rPr lang="es-PE" b="1" dirty="0">
                <a:ln/>
                <a:solidFill>
                  <a:schemeClr val="accent1">
                    <a:lumMod val="50000"/>
                  </a:schemeClr>
                </a:solidFill>
              </a:rPr>
              <a:t>puedes ingresar desde:</a:t>
            </a:r>
          </a:p>
        </p:txBody>
      </p:sp>
      <p:pic>
        <p:nvPicPr>
          <p:cNvPr id="8" name="Imagen 7">
            <a:extLst>
              <a:ext uri="{FF2B5EF4-FFF2-40B4-BE49-F238E27FC236}">
                <a16:creationId xmlns:a16="http://schemas.microsoft.com/office/drawing/2014/main" id="{92BFE007-3750-A828-5AA0-FB6DB88D2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7636" y="1918933"/>
            <a:ext cx="1049414" cy="572531"/>
          </a:xfrm>
          <a:prstGeom prst="rect">
            <a:avLst/>
          </a:prstGeom>
        </p:spPr>
      </p:pic>
      <p:pic>
        <p:nvPicPr>
          <p:cNvPr id="9" name="Imagen 8">
            <a:extLst>
              <a:ext uri="{FF2B5EF4-FFF2-40B4-BE49-F238E27FC236}">
                <a16:creationId xmlns:a16="http://schemas.microsoft.com/office/drawing/2014/main" id="{F4022F2F-630A-9681-7D2D-718AE1BDB9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395" y="1507939"/>
            <a:ext cx="656810" cy="413989"/>
          </a:xfrm>
          <a:prstGeom prst="rect">
            <a:avLst/>
          </a:prstGeom>
        </p:spPr>
      </p:pic>
      <p:sp>
        <p:nvSpPr>
          <p:cNvPr id="10" name="CuadroTexto 9">
            <a:extLst>
              <a:ext uri="{FF2B5EF4-FFF2-40B4-BE49-F238E27FC236}">
                <a16:creationId xmlns:a16="http://schemas.microsoft.com/office/drawing/2014/main" id="{E210A392-0D19-B02F-D4A4-A0A5108DD86A}"/>
              </a:ext>
            </a:extLst>
          </p:cNvPr>
          <p:cNvSpPr txBox="1"/>
          <p:nvPr/>
        </p:nvSpPr>
        <p:spPr>
          <a:xfrm>
            <a:off x="1682142" y="1573612"/>
            <a:ext cx="908342" cy="307777"/>
          </a:xfrm>
          <a:prstGeom prst="rect">
            <a:avLst/>
          </a:prstGeom>
          <a:noFill/>
        </p:spPr>
        <p:txBody>
          <a:bodyPr wrap="square" rtlCol="0">
            <a:spAutoFit/>
          </a:bodyPr>
          <a:lstStyle/>
          <a:p>
            <a:r>
              <a:rPr lang="es-PE" sz="1400" dirty="0">
                <a:ln w="0"/>
                <a:solidFill>
                  <a:srgbClr val="00B0F0"/>
                </a:solidFill>
                <a:effectLst>
                  <a:outerShdw blurRad="38100" dist="19050" dir="2700000" algn="tl" rotWithShape="0">
                    <a:schemeClr val="dk1">
                      <a:alpha val="40000"/>
                    </a:schemeClr>
                  </a:outerShdw>
                </a:effectLst>
              </a:rPr>
              <a:t>OneDrive</a:t>
            </a:r>
          </a:p>
        </p:txBody>
      </p:sp>
      <p:pic>
        <p:nvPicPr>
          <p:cNvPr id="11" name="Imagen 10">
            <a:hlinkClick r:id="rId7"/>
            <a:extLst>
              <a:ext uri="{FF2B5EF4-FFF2-40B4-BE49-F238E27FC236}">
                <a16:creationId xmlns:a16="http://schemas.microsoft.com/office/drawing/2014/main" id="{36A4DD64-C774-0F07-BBDF-260CFDC9B4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61155" y="5882634"/>
            <a:ext cx="778822" cy="860803"/>
          </a:xfrm>
          <a:prstGeom prst="rect">
            <a:avLst/>
          </a:prstGeom>
        </p:spPr>
      </p:pic>
      <p:pic>
        <p:nvPicPr>
          <p:cNvPr id="5" name="Gráfico 4">
            <a:extLst>
              <a:ext uri="{FF2B5EF4-FFF2-40B4-BE49-F238E27FC236}">
                <a16:creationId xmlns:a16="http://schemas.microsoft.com/office/drawing/2014/main" id="{AF2C34DA-F39A-CC2D-C4A1-7D76CA8F938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61924" y="628737"/>
            <a:ext cx="1198462" cy="293599"/>
          </a:xfrm>
          <a:prstGeom prst="rect">
            <a:avLst/>
          </a:prstGeom>
        </p:spPr>
      </p:pic>
    </p:spTree>
    <p:extLst>
      <p:ext uri="{BB962C8B-B14F-4D97-AF65-F5344CB8AC3E}">
        <p14:creationId xmlns:p14="http://schemas.microsoft.com/office/powerpoint/2010/main" val="14535081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A585B4-04BE-4A2D-B560-C40B7AB45BAD}"/>
</file>

<file path=customXml/itemProps2.xml><?xml version="1.0" encoding="utf-8"?>
<ds:datastoreItem xmlns:ds="http://schemas.openxmlformats.org/officeDocument/2006/customXml" ds:itemID="{A6B8BD82-EAE1-42B0-B07D-3D83976C0A49}"/>
</file>

<file path=customXml/itemProps3.xml><?xml version="1.0" encoding="utf-8"?>
<ds:datastoreItem xmlns:ds="http://schemas.openxmlformats.org/officeDocument/2006/customXml" ds:itemID="{FD1D82F9-1A4A-4596-B9AD-554CA4017CF2}"/>
</file>

<file path=docProps/app.xml><?xml version="1.0" encoding="utf-8"?>
<Properties xmlns="http://schemas.openxmlformats.org/officeDocument/2006/extended-properties" xmlns:vt="http://schemas.openxmlformats.org/officeDocument/2006/docPropsVTypes">
  <Template/>
  <TotalTime>2554</TotalTime>
  <Words>6586</Words>
  <Application>Microsoft Office PowerPoint</Application>
  <PresentationFormat>Panorámica</PresentationFormat>
  <Paragraphs>533</Paragraphs>
  <Slides>120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120</vt:i4>
      </vt:variant>
    </vt:vector>
  </HeadingPairs>
  <TitlesOfParts>
    <vt:vector size="127" baseType="lpstr">
      <vt:lpstr>Arial</vt:lpstr>
      <vt:lpstr>ArialNarrow</vt:lpstr>
      <vt:lpstr>Calibri</vt:lpstr>
      <vt:lpstr>Calibri Light</vt:lpstr>
      <vt:lpstr>Segoe UI</vt:lpstr>
      <vt:lpstr>Wingdings</vt:lpstr>
      <vt:lpstr>Tema de Office</vt:lpstr>
      <vt:lpstr>SISTEMA INTEGRADO DE REGISTROS ELECTRONICOS</vt:lpstr>
      <vt:lpstr>Sistema Integrado de Registro Electrónico Introducción:</vt:lpstr>
      <vt:lpstr>Sistema Integrado de Registro Electrónico Introducción:</vt:lpstr>
      <vt:lpstr>Sistema Integrado de Registro Electrónico</vt:lpstr>
      <vt:lpstr>Ventajas</vt:lpstr>
      <vt:lpstr>Presentación de PowerPoint</vt:lpstr>
      <vt:lpstr>Gestion de información </vt:lpstr>
      <vt:lpstr>Algunas Inconsistencias</vt:lpstr>
      <vt:lpstr>Presentación de PowerPoint</vt:lpstr>
      <vt:lpstr>Normatividad</vt:lpstr>
      <vt:lpstr>Obligación de utilizar el SIRE</vt:lpstr>
      <vt:lpstr>Afiliación</vt:lpstr>
      <vt:lpstr>Efectos de la obtención de la calidad de generador</vt:lpstr>
      <vt:lpstr>Formas de acceso</vt:lpstr>
      <vt:lpstr>Aceptar propuesta SIRE</vt:lpstr>
      <vt:lpstr>ACEPTAR PROPUESTA</vt:lpstr>
      <vt:lpstr>Ingreso Módulo del RCE</vt:lpstr>
      <vt:lpstr>Módulo de Registro de Compras Electrónico</vt:lpstr>
      <vt:lpstr>Resumen de CP</vt:lpstr>
      <vt:lpstr>Propuesta RCE</vt:lpstr>
      <vt:lpstr>Filtros</vt:lpstr>
      <vt:lpstr>Tipo de Cambio</vt:lpstr>
      <vt:lpstr>Complementar Propuesta</vt:lpstr>
      <vt:lpstr>Funcion agregar</vt:lpstr>
      <vt:lpstr>Editar</vt:lpstr>
      <vt:lpstr>Excluir</vt:lpstr>
      <vt:lpstr>Excluidos</vt:lpstr>
      <vt:lpstr>Importar</vt:lpstr>
      <vt:lpstr>Importar Nuevos Comprobantes de Pago</vt:lpstr>
      <vt:lpstr>Importar Nuevos Comprobantes de Pago</vt:lpstr>
      <vt:lpstr>Importar Nuevos Comprobantes de Pago</vt:lpstr>
      <vt:lpstr>Importar Nuevos Comprobantes de Pago</vt:lpstr>
      <vt:lpstr>Importar Nuevos Comprobantes de Pago</vt:lpstr>
      <vt:lpstr>Importar Nuevos Comprobantes de Pago</vt:lpstr>
      <vt:lpstr>Importar Nuevos Comprobantes de Pago</vt:lpstr>
      <vt:lpstr>Importar datos complementarios de los CP de la Propuesta</vt:lpstr>
      <vt:lpstr>Importar datos complementarios de los CP de la Propuesta</vt:lpstr>
      <vt:lpstr>Importar datos complementarios de los CP de la Propuesta</vt:lpstr>
      <vt:lpstr>Importar datos complementarios de los CP de la Propuesta</vt:lpstr>
      <vt:lpstr>Importar Incluir /Excluir</vt:lpstr>
      <vt:lpstr>Importar Incluir /Excluir</vt:lpstr>
      <vt:lpstr>Importar Incluir /Excluir</vt:lpstr>
      <vt:lpstr>Importar Incluir /Excluir</vt:lpstr>
      <vt:lpstr>Exportar</vt:lpstr>
      <vt:lpstr>Aceptar Propuesta</vt:lpstr>
      <vt:lpstr>Mensaje informativo</vt:lpstr>
      <vt:lpstr>Operaciones con Sujetos No Domiciliados</vt:lpstr>
      <vt:lpstr>Regitro de Compras No Domiciliados</vt:lpstr>
      <vt:lpstr>Operaciones con Sujetos No Domiciliados</vt:lpstr>
      <vt:lpstr>Operaciones con Sujetos No Domiciliados</vt:lpstr>
      <vt:lpstr>Operaciones con sujetos no Domiciliados</vt:lpstr>
      <vt:lpstr>Ticket generado</vt:lpstr>
      <vt:lpstr>Estado de envío de Ticket </vt:lpstr>
      <vt:lpstr>Operaciones con Sujetos No Domiciliados</vt:lpstr>
      <vt:lpstr>Registrar Preliminar</vt:lpstr>
      <vt:lpstr>Registrar Preliminar</vt:lpstr>
      <vt:lpstr>Registrar Preliminar</vt:lpstr>
      <vt:lpstr>Generación de Registros</vt:lpstr>
      <vt:lpstr>Generación de Registros</vt:lpstr>
      <vt:lpstr>Generación de Registros</vt:lpstr>
      <vt:lpstr>Generación de Registros</vt:lpstr>
      <vt:lpstr>Generación de Registros</vt:lpstr>
      <vt:lpstr>Consultas y Descargas</vt:lpstr>
      <vt:lpstr>Estado de Envío de Ticket</vt:lpstr>
      <vt:lpstr>Generación de Registros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SIRE – COMPLEMENTAR PROPUESTA  </vt:lpstr>
      <vt:lpstr>SIRE – COMPLEMENTAR PROPUESTA RVIE</vt:lpstr>
      <vt:lpstr>SIRE – COMPLEMENTAR PROPUESTA RCE</vt:lpstr>
      <vt:lpstr>SIRE – REEMPLAZAR PROPUESTA  </vt:lpstr>
      <vt:lpstr>SIRE – REEMPLAZAR PROPUESTA RVIE</vt:lpstr>
      <vt:lpstr>SIRE – REEMPLAZAR PROPUESTA RCE</vt:lpstr>
      <vt:lpstr>Ajustes posteriores SIRE</vt:lpstr>
      <vt:lpstr>Procedimiento para ajustes posteriores - RCE</vt:lpstr>
      <vt:lpstr>Estructura del archivo plano  con ajustes posteriores - RCE</vt:lpstr>
      <vt:lpstr>SIRE – AJUSTES POSTERIORES (RVIE) </vt:lpstr>
      <vt:lpstr>Procedimiento para ajustes posteriores - RVIE</vt:lpstr>
      <vt:lpstr>Estructura del archivo plano  con ajustes posteriores - RVIE</vt:lpstr>
      <vt:lpstr>Anexos</vt:lpstr>
      <vt:lpstr>Anexos</vt:lpstr>
      <vt:lpstr>Resolución de Superintendencia Nacional Adjunta de Tributos Internos N° 28-2024-SUNAT/700000</vt:lpstr>
      <vt:lpstr>WWW.CPE.SUNAT.GOB.PE</vt:lpstr>
      <vt:lpstr>Presentación de PowerPoint</vt:lpstr>
      <vt:lpstr>Preguntas Frecuentes</vt:lpstr>
      <vt:lpstr>Preguntas Frecuentes</vt:lpstr>
      <vt:lpstr>Preguntas Frecuentes</vt:lpstr>
      <vt:lpstr>Preguntas Frecuentes</vt:lpstr>
      <vt:lpstr>Preguntas Frecuentes</vt:lpstr>
      <vt:lpstr>Preguntas Frecuentes</vt:lpstr>
      <vt:lpstr>Preguntas Frecuentes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Agapito Javier Vladimir</dc:creator>
  <cp:lastModifiedBy>Condorchua Vidal Cesar Augusto Martin</cp:lastModifiedBy>
  <cp:revision>109</cp:revision>
  <dcterms:created xsi:type="dcterms:W3CDTF">2023-03-21T16:13:13Z</dcterms:created>
  <dcterms:modified xsi:type="dcterms:W3CDTF">2024-10-04T17:59:37Z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