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7" autoAdjust="0"/>
  </p:normalViewPr>
  <p:slideViewPr>
    <p:cSldViewPr>
      <p:cViewPr varScale="1">
        <p:scale>
          <a:sx n="108" d="100"/>
          <a:sy n="108" d="100"/>
        </p:scale>
        <p:origin x="636" y="102"/>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02/08/2024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02/08/2024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02/08/2024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7934d8-bca8-423c-84a6-bdc3dd68f4b0">
      <UserInfo>
        <DisplayName>Manzaneda Miranda Gardy Raul</DisplayName>
        <AccountId>8852</AccountId>
        <AccountType/>
      </UserInfo>
      <UserInfo>
        <DisplayName>Meza Collazos Noelina Natividad</DisplayName>
        <AccountId>5778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9CE01E0-8F1C-43D8-BD6F-3D8FB16F6D32}">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8a7934d8-bca8-423c-84a6-bdc3dd68f4b0"/>
    <ds:schemaRef ds:uri="b1c5b7f8-e175-482d-858e-1c0011096349"/>
    <ds:schemaRef ds:uri="http://www.w3.org/XML/1998/namespace"/>
  </ds:schemaRefs>
</ds:datastoreItem>
</file>

<file path=customXml/itemProps2.xml><?xml version="1.0" encoding="utf-8"?>
<ds:datastoreItem xmlns:ds="http://schemas.openxmlformats.org/officeDocument/2006/customXml" ds:itemID="{3B3A79CC-2B12-47E8-89ED-C9E5232DF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4.xml><?xml version="1.0" encoding="utf-8"?>
<ds:datastoreItem xmlns:ds="http://schemas.openxmlformats.org/officeDocument/2006/customXml" ds:itemID="{9511E211-F396-4DD3-B95D-4DC888B31E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Cubas Salazar Carlos Orlando</cp:lastModifiedBy>
  <cp:revision>988</cp:revision>
  <cp:lastPrinted>2020-01-06T22:28:43Z</cp:lastPrinted>
  <dcterms:created xsi:type="dcterms:W3CDTF">2014-09-22T23:16:22Z</dcterms:created>
  <dcterms:modified xsi:type="dcterms:W3CDTF">2024-08-02T13:28:21Z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