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5"/>
  </p:sldMasterIdLst>
  <p:notesMasterIdLst>
    <p:notesMasterId r:id="rId30"/>
  </p:notesMasterIdLst>
  <p:handoutMasterIdLst>
    <p:handoutMasterId r:id="rId31"/>
  </p:handoutMasterIdLst>
  <p:sldIdLst>
    <p:sldId id="272" r:id="rId6"/>
    <p:sldId id="434" r:id="rId7"/>
    <p:sldId id="402" r:id="rId8"/>
    <p:sldId id="560" r:id="rId9"/>
    <p:sldId id="561" r:id="rId10"/>
    <p:sldId id="562" r:id="rId11"/>
    <p:sldId id="435" r:id="rId12"/>
    <p:sldId id="403" r:id="rId13"/>
    <p:sldId id="404" r:id="rId14"/>
    <p:sldId id="436" r:id="rId15"/>
    <p:sldId id="563" r:id="rId16"/>
    <p:sldId id="564" r:id="rId17"/>
    <p:sldId id="437" r:id="rId18"/>
    <p:sldId id="406" r:id="rId19"/>
    <p:sldId id="566" r:id="rId20"/>
    <p:sldId id="565" r:id="rId21"/>
    <p:sldId id="431" r:id="rId22"/>
    <p:sldId id="509" r:id="rId23"/>
    <p:sldId id="473" r:id="rId24"/>
    <p:sldId id="474" r:id="rId25"/>
    <p:sldId id="559" r:id="rId26"/>
    <p:sldId id="511" r:id="rId27"/>
    <p:sldId id="556" r:id="rId28"/>
    <p:sldId id="551" r:id="rId29"/>
  </p:sldIdLst>
  <p:sldSz cx="12192000" cy="6858000"/>
  <p:notesSz cx="9928225" cy="6797675"/>
  <p:defaultTextStyle>
    <a:defPPr>
      <a:defRPr lang="es-P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09">
          <p15:clr>
            <a:srgbClr val="A4A3A4"/>
          </p15:clr>
        </p15:guide>
        <p15:guide id="2" orient="horz" pos="981">
          <p15:clr>
            <a:srgbClr val="A4A3A4"/>
          </p15:clr>
        </p15:guide>
        <p15:guide id="3" orient="horz" pos="3884">
          <p15:clr>
            <a:srgbClr val="A4A3A4"/>
          </p15:clr>
        </p15:guide>
        <p15:guide id="4" pos="332">
          <p15:clr>
            <a:srgbClr val="A4A3A4"/>
          </p15:clr>
        </p15:guide>
        <p15:guide id="5" pos="7408">
          <p15:clr>
            <a:srgbClr val="A4A3A4"/>
          </p15:clr>
        </p15:guide>
        <p15:guide id="6" pos="2087">
          <p15:clr>
            <a:srgbClr val="A4A3A4"/>
          </p15:clr>
        </p15:guide>
        <p15:guide id="7" pos="3599">
          <p15:clr>
            <a:srgbClr val="A4A3A4"/>
          </p15:clr>
        </p15:guide>
        <p15:guide id="8" pos="3780">
          <p15:clr>
            <a:srgbClr val="A4A3A4"/>
          </p15:clr>
        </p15:guide>
        <p15:guide id="9" pos="19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quez Salas Nora Corina" initials="MSN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00"/>
    <a:srgbClr val="99CC00"/>
    <a:srgbClr val="0066CC"/>
    <a:srgbClr val="FFFFCC"/>
    <a:srgbClr val="0099CC"/>
    <a:srgbClr val="0033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67" autoAdjust="0"/>
  </p:normalViewPr>
  <p:slideViewPr>
    <p:cSldViewPr>
      <p:cViewPr varScale="1">
        <p:scale>
          <a:sx n="62" d="100"/>
          <a:sy n="62" d="100"/>
        </p:scale>
        <p:origin x="776" y="56"/>
      </p:cViewPr>
      <p:guideLst>
        <p:guide orient="horz" pos="709"/>
        <p:guide orient="horz" pos="981"/>
        <p:guide orient="horz" pos="3884"/>
        <p:guide pos="332"/>
        <p:guide pos="7408"/>
        <p:guide pos="2087"/>
        <p:guide pos="3599"/>
        <p:guide pos="3780"/>
        <p:guide pos="190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jada Flores Karina Elena" userId="42970139-e33e-47a3-b0af-bf083c828e51" providerId="ADAL" clId="{4A275E65-0E0E-47EE-AE51-2FCD8DB84AF4}"/>
    <pc:docChg chg="modSld sldOrd">
      <pc:chgData name="Tejada Flores Karina Elena" userId="42970139-e33e-47a3-b0af-bf083c828e51" providerId="ADAL" clId="{4A275E65-0E0E-47EE-AE51-2FCD8DB84AF4}" dt="2024-06-28T16:00:34.264" v="1"/>
      <pc:docMkLst>
        <pc:docMk/>
      </pc:docMkLst>
      <pc:sldChg chg="ord">
        <pc:chgData name="Tejada Flores Karina Elena" userId="42970139-e33e-47a3-b0af-bf083c828e51" providerId="ADAL" clId="{4A275E65-0E0E-47EE-AE51-2FCD8DB84AF4}" dt="2024-06-28T16:00:34.264" v="1"/>
        <pc:sldMkLst>
          <pc:docMk/>
          <pc:sldMk cId="0" sldId="56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2-12T10:33:51.885" idx="2">
    <p:pos x="6562" y="924"/>
    <p:text>Colocar (*) en el cuadro verde que dice Ganancia por Venta de Inmuebles (*)</p:text>
  </p:cm>
</p:cmLst>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hyperlink" Target="http://www.sunat.gob.pe/" TargetMode="External"/><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unat.gob.pe/" TargetMode="External"/><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96528-0DBA-493E-9561-072CF4EEAC14}"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s-PE"/>
        </a:p>
      </dgm:t>
    </dgm:pt>
    <dgm:pt modelId="{41EEF674-D783-44E6-8BE3-8CCBA9120C5F}">
      <dgm:prSet phldrT="[Texto]" custT="1"/>
      <dgm:spPr/>
      <dgm:t>
        <a:bodyPr/>
        <a:lstStyle/>
        <a:p>
          <a:r>
            <a:rPr lang="es-PE" sz="1800" dirty="0">
              <a:latin typeface="Arial" panose="020B0604020202020204" pitchFamily="34" charset="0"/>
              <a:cs typeface="Arial" panose="020B0604020202020204" pitchFamily="34" charset="0"/>
            </a:rPr>
            <a:t>En el arrendamiento de bienes inmuebles surge la </a:t>
          </a:r>
          <a:r>
            <a:rPr lang="es-PE" sz="1800" b="1" dirty="0">
              <a:latin typeface="Arial" panose="020B0604020202020204" pitchFamily="34" charset="0"/>
              <a:cs typeface="Arial" panose="020B0604020202020204" pitchFamily="34" charset="0"/>
            </a:rPr>
            <a:t>renta presunta </a:t>
          </a:r>
          <a:r>
            <a:rPr lang="es-PE" sz="1800" dirty="0">
              <a:latin typeface="Arial" panose="020B0604020202020204" pitchFamily="34" charset="0"/>
              <a:cs typeface="Arial" panose="020B0604020202020204" pitchFamily="34" charset="0"/>
            </a:rPr>
            <a:t>y en la cesión temporal gratuita surge la </a:t>
          </a:r>
          <a:r>
            <a:rPr lang="es-PE" sz="1800" b="1" dirty="0">
              <a:latin typeface="Arial" panose="020B0604020202020204" pitchFamily="34" charset="0"/>
              <a:cs typeface="Arial" panose="020B0604020202020204" pitchFamily="34" charset="0"/>
            </a:rPr>
            <a:t>renta ficta.</a:t>
          </a:r>
          <a:endParaRPr lang="es-PE" sz="1800" dirty="0"/>
        </a:p>
      </dgm:t>
    </dgm:pt>
    <dgm:pt modelId="{BBAA0358-42BB-4861-A16E-98311EDFC01B}" type="parTrans" cxnId="{A24ED353-3615-4F84-8549-ABB0A7E64495}">
      <dgm:prSet/>
      <dgm:spPr/>
      <dgm:t>
        <a:bodyPr/>
        <a:lstStyle/>
        <a:p>
          <a:endParaRPr lang="es-PE"/>
        </a:p>
      </dgm:t>
    </dgm:pt>
    <dgm:pt modelId="{4623DB28-8974-4241-B8D8-9943C585D76A}" type="sibTrans" cxnId="{A24ED353-3615-4F84-8549-ABB0A7E64495}">
      <dgm:prSet/>
      <dgm:spPr/>
      <dgm:t>
        <a:bodyPr/>
        <a:lstStyle/>
        <a:p>
          <a:endParaRPr lang="es-PE"/>
        </a:p>
      </dgm:t>
    </dgm:pt>
    <dgm:pt modelId="{2B697597-2568-4B13-86C8-0717D9E3C4A3}">
      <dgm:prSet phldrT="[Texto]" custT="1"/>
      <dgm:spPr/>
      <dgm:t>
        <a:bodyPr/>
        <a:lstStyle/>
        <a:p>
          <a:r>
            <a:rPr lang="es-PE" sz="1800" dirty="0">
              <a:latin typeface="Arial" panose="020B0604020202020204" pitchFamily="34" charset="0"/>
              <a:cs typeface="Arial" panose="020B0604020202020204" pitchFamily="34" charset="0"/>
            </a:rPr>
            <a:t>Renta bruta anual en ambos casos no puede ser menor al </a:t>
          </a:r>
          <a:r>
            <a:rPr lang="es-PE" sz="1800" b="1" dirty="0">
              <a:latin typeface="Arial" panose="020B0604020202020204" pitchFamily="34" charset="0"/>
              <a:cs typeface="Arial" panose="020B0604020202020204" pitchFamily="34" charset="0"/>
            </a:rPr>
            <a:t>6%</a:t>
          </a:r>
          <a:r>
            <a:rPr lang="es-PE" sz="1800" dirty="0">
              <a:latin typeface="Arial" panose="020B0604020202020204" pitchFamily="34" charset="0"/>
              <a:cs typeface="Arial" panose="020B0604020202020204" pitchFamily="34" charset="0"/>
            </a:rPr>
            <a:t> del </a:t>
          </a:r>
          <a:r>
            <a:rPr lang="es-PE" sz="1800" dirty="0" err="1">
              <a:latin typeface="Arial" panose="020B0604020202020204" pitchFamily="34" charset="0"/>
              <a:cs typeface="Arial" panose="020B0604020202020204" pitchFamily="34" charset="0"/>
            </a:rPr>
            <a:t>autoavalúo</a:t>
          </a:r>
          <a:r>
            <a:rPr lang="es-PE" sz="1800" dirty="0">
              <a:latin typeface="Arial" panose="020B0604020202020204" pitchFamily="34" charset="0"/>
              <a:cs typeface="Arial" panose="020B0604020202020204" pitchFamily="34" charset="0"/>
            </a:rPr>
            <a:t> del predio. </a:t>
          </a:r>
          <a:endParaRPr lang="es-PE" sz="1800" dirty="0"/>
        </a:p>
      </dgm:t>
    </dgm:pt>
    <dgm:pt modelId="{9150F6C7-82C4-461B-8C8A-38A09BE0631A}" type="parTrans" cxnId="{1FD75423-7D8B-4220-AA48-FF1759F3AA70}">
      <dgm:prSet/>
      <dgm:spPr/>
      <dgm:t>
        <a:bodyPr/>
        <a:lstStyle/>
        <a:p>
          <a:endParaRPr lang="es-PE"/>
        </a:p>
      </dgm:t>
    </dgm:pt>
    <dgm:pt modelId="{BAE23F83-3DA2-40B2-9C70-83BFC486176D}" type="sibTrans" cxnId="{1FD75423-7D8B-4220-AA48-FF1759F3AA70}">
      <dgm:prSet/>
      <dgm:spPr/>
      <dgm:t>
        <a:bodyPr/>
        <a:lstStyle/>
        <a:p>
          <a:endParaRPr lang="es-PE"/>
        </a:p>
      </dgm:t>
    </dgm:pt>
    <dgm:pt modelId="{5897EC0C-4C97-40AA-BAF4-7D50B6B6F284}">
      <dgm:prSet phldrT="[Texto]" custT="1"/>
      <dgm:spPr/>
      <dgm:t>
        <a:bodyPr/>
        <a:lstStyle/>
        <a:p>
          <a:r>
            <a:rPr lang="es-PE" sz="1800" dirty="0">
              <a:latin typeface="Arial" panose="020B0604020202020204" pitchFamily="34" charset="0"/>
              <a:cs typeface="Arial" panose="020B0604020202020204" pitchFamily="34" charset="0"/>
            </a:rPr>
            <a:t>La renta bruta anual no podrá ser menor al </a:t>
          </a:r>
          <a:r>
            <a:rPr lang="es-PE" sz="1800" b="1" dirty="0">
              <a:latin typeface="Arial" panose="020B0604020202020204" pitchFamily="34" charset="0"/>
              <a:cs typeface="Arial" panose="020B0604020202020204" pitchFamily="34" charset="0"/>
            </a:rPr>
            <a:t>8%</a:t>
          </a:r>
          <a:r>
            <a:rPr lang="es-PE" sz="1800" dirty="0">
              <a:latin typeface="Arial" panose="020B0604020202020204" pitchFamily="34" charset="0"/>
              <a:cs typeface="Arial" panose="020B0604020202020204" pitchFamily="34" charset="0"/>
            </a:rPr>
            <a:t> de su valor actualizado con IPM (</a:t>
          </a:r>
          <a:r>
            <a:rPr lang="es-PE" sz="1800" b="1" dirty="0">
              <a:latin typeface="Arial" panose="020B0604020202020204" pitchFamily="34" charset="0"/>
              <a:cs typeface="Arial" panose="020B0604020202020204" pitchFamily="34" charset="0"/>
            </a:rPr>
            <a:t>renta presunta</a:t>
          </a:r>
          <a:r>
            <a:rPr lang="es-PE" sz="1800" dirty="0">
              <a:latin typeface="Arial" panose="020B0604020202020204" pitchFamily="34" charset="0"/>
              <a:cs typeface="Arial" panose="020B0604020202020204" pitchFamily="34" charset="0"/>
            </a:rPr>
            <a:t>).</a:t>
          </a:r>
        </a:p>
      </dgm:t>
    </dgm:pt>
    <dgm:pt modelId="{00A90677-8615-4AD8-9495-44421D801E6E}" type="parTrans" cxnId="{42B5586E-FB02-455C-A533-E973E97084D6}">
      <dgm:prSet/>
      <dgm:spPr/>
      <dgm:t>
        <a:bodyPr/>
        <a:lstStyle/>
        <a:p>
          <a:endParaRPr lang="es-PE"/>
        </a:p>
      </dgm:t>
    </dgm:pt>
    <dgm:pt modelId="{0411C252-83A9-4952-BAD3-A132EEA3BD46}" type="sibTrans" cxnId="{42B5586E-FB02-455C-A533-E973E97084D6}">
      <dgm:prSet/>
      <dgm:spPr/>
      <dgm:t>
        <a:bodyPr/>
        <a:lstStyle/>
        <a:p>
          <a:endParaRPr lang="es-PE"/>
        </a:p>
      </dgm:t>
    </dgm:pt>
    <dgm:pt modelId="{9EAE0A89-08E2-4399-B424-CD1800A7BD8E}" type="pres">
      <dgm:prSet presAssocID="{6FE96528-0DBA-493E-9561-072CF4EEAC14}" presName="Name0" presStyleCnt="0">
        <dgm:presLayoutVars>
          <dgm:chMax val="7"/>
          <dgm:chPref val="7"/>
          <dgm:dir/>
        </dgm:presLayoutVars>
      </dgm:prSet>
      <dgm:spPr/>
    </dgm:pt>
    <dgm:pt modelId="{46AFA7BE-7CB7-40E4-8168-4F044B5CCE07}" type="pres">
      <dgm:prSet presAssocID="{6FE96528-0DBA-493E-9561-072CF4EEAC14}" presName="Name1" presStyleCnt="0"/>
      <dgm:spPr/>
    </dgm:pt>
    <dgm:pt modelId="{2C313A8A-C3E3-4DA1-8861-7AA7938BD553}" type="pres">
      <dgm:prSet presAssocID="{6FE96528-0DBA-493E-9561-072CF4EEAC14}" presName="cycle" presStyleCnt="0"/>
      <dgm:spPr/>
    </dgm:pt>
    <dgm:pt modelId="{D1A3C3D7-CB37-420C-84C3-A1211C629196}" type="pres">
      <dgm:prSet presAssocID="{6FE96528-0DBA-493E-9561-072CF4EEAC14}" presName="srcNode" presStyleLbl="node1" presStyleIdx="0" presStyleCnt="3"/>
      <dgm:spPr/>
    </dgm:pt>
    <dgm:pt modelId="{CCBEA692-F31E-4C14-9777-78EB1E33E205}" type="pres">
      <dgm:prSet presAssocID="{6FE96528-0DBA-493E-9561-072CF4EEAC14}" presName="conn" presStyleLbl="parChTrans1D2" presStyleIdx="0" presStyleCnt="1"/>
      <dgm:spPr/>
    </dgm:pt>
    <dgm:pt modelId="{45EBD445-621B-46C8-96D3-9B063E16B93C}" type="pres">
      <dgm:prSet presAssocID="{6FE96528-0DBA-493E-9561-072CF4EEAC14}" presName="extraNode" presStyleLbl="node1" presStyleIdx="0" presStyleCnt="3"/>
      <dgm:spPr/>
    </dgm:pt>
    <dgm:pt modelId="{4F50946D-9263-4A3C-8CAE-010C9A6238D6}" type="pres">
      <dgm:prSet presAssocID="{6FE96528-0DBA-493E-9561-072CF4EEAC14}" presName="dstNode" presStyleLbl="node1" presStyleIdx="0" presStyleCnt="3"/>
      <dgm:spPr/>
    </dgm:pt>
    <dgm:pt modelId="{6E559769-66F3-45C5-8F83-8B9A662FA24C}" type="pres">
      <dgm:prSet presAssocID="{41EEF674-D783-44E6-8BE3-8CCBA9120C5F}" presName="text_1" presStyleLbl="node1" presStyleIdx="0" presStyleCnt="3">
        <dgm:presLayoutVars>
          <dgm:bulletEnabled val="1"/>
        </dgm:presLayoutVars>
      </dgm:prSet>
      <dgm:spPr/>
    </dgm:pt>
    <dgm:pt modelId="{F9786114-0C2D-4A5E-8DC3-852E663C8A6C}" type="pres">
      <dgm:prSet presAssocID="{41EEF674-D783-44E6-8BE3-8CCBA9120C5F}" presName="accent_1" presStyleCnt="0"/>
      <dgm:spPr/>
    </dgm:pt>
    <dgm:pt modelId="{5A1F8AF0-36F0-4953-9A43-4DF4A257B11E}" type="pres">
      <dgm:prSet presAssocID="{41EEF674-D783-44E6-8BE3-8CCBA9120C5F}" presName="accentRepeatNode" presStyleLbl="solidFgAcc1" presStyleIdx="0" presStyleCnt="3"/>
      <dgm:spPr/>
    </dgm:pt>
    <dgm:pt modelId="{5A9880EF-ECBD-41A9-B9D7-4B2D5BDBA4FA}" type="pres">
      <dgm:prSet presAssocID="{2B697597-2568-4B13-86C8-0717D9E3C4A3}" presName="text_2" presStyleLbl="node1" presStyleIdx="1" presStyleCnt="3" custLinFactNeighborX="13" custLinFactNeighborY="2208">
        <dgm:presLayoutVars>
          <dgm:bulletEnabled val="1"/>
        </dgm:presLayoutVars>
      </dgm:prSet>
      <dgm:spPr/>
    </dgm:pt>
    <dgm:pt modelId="{FA95D72E-80A7-4E2C-B863-B52934FCAADD}" type="pres">
      <dgm:prSet presAssocID="{2B697597-2568-4B13-86C8-0717D9E3C4A3}" presName="accent_2" presStyleCnt="0"/>
      <dgm:spPr/>
    </dgm:pt>
    <dgm:pt modelId="{B7B7ACA8-F17C-407D-B602-0C03F7514BA9}" type="pres">
      <dgm:prSet presAssocID="{2B697597-2568-4B13-86C8-0717D9E3C4A3}" presName="accentRepeatNode" presStyleLbl="solidFgAcc1" presStyleIdx="1" presStyleCnt="3"/>
      <dgm:spPr/>
    </dgm:pt>
    <dgm:pt modelId="{E5DCFC1B-FF1C-402D-BAAB-7A25D16A6419}" type="pres">
      <dgm:prSet presAssocID="{5897EC0C-4C97-40AA-BAF4-7D50B6B6F284}" presName="text_3" presStyleLbl="node1" presStyleIdx="2" presStyleCnt="3">
        <dgm:presLayoutVars>
          <dgm:bulletEnabled val="1"/>
        </dgm:presLayoutVars>
      </dgm:prSet>
      <dgm:spPr/>
    </dgm:pt>
    <dgm:pt modelId="{B85646AF-521D-4173-8778-91A13EF5FF56}" type="pres">
      <dgm:prSet presAssocID="{5897EC0C-4C97-40AA-BAF4-7D50B6B6F284}" presName="accent_3" presStyleCnt="0"/>
      <dgm:spPr/>
    </dgm:pt>
    <dgm:pt modelId="{43987F76-875B-4E42-A309-CF97C74FEF94}" type="pres">
      <dgm:prSet presAssocID="{5897EC0C-4C97-40AA-BAF4-7D50B6B6F284}" presName="accentRepeatNode" presStyleLbl="solidFgAcc1" presStyleIdx="2" presStyleCnt="3"/>
      <dgm:spPr/>
    </dgm:pt>
  </dgm:ptLst>
  <dgm:cxnLst>
    <dgm:cxn modelId="{1FD75423-7D8B-4220-AA48-FF1759F3AA70}" srcId="{6FE96528-0DBA-493E-9561-072CF4EEAC14}" destId="{2B697597-2568-4B13-86C8-0717D9E3C4A3}" srcOrd="1" destOrd="0" parTransId="{9150F6C7-82C4-461B-8C8A-38A09BE0631A}" sibTransId="{BAE23F83-3DA2-40B2-9C70-83BFC486176D}"/>
    <dgm:cxn modelId="{37522149-C035-48E7-95B3-F286326E3321}" type="presOf" srcId="{41EEF674-D783-44E6-8BE3-8CCBA9120C5F}" destId="{6E559769-66F3-45C5-8F83-8B9A662FA24C}" srcOrd="0" destOrd="0" presId="urn:microsoft.com/office/officeart/2008/layout/VerticalCurvedList"/>
    <dgm:cxn modelId="{42B5586E-FB02-455C-A533-E973E97084D6}" srcId="{6FE96528-0DBA-493E-9561-072CF4EEAC14}" destId="{5897EC0C-4C97-40AA-BAF4-7D50B6B6F284}" srcOrd="2" destOrd="0" parTransId="{00A90677-8615-4AD8-9495-44421D801E6E}" sibTransId="{0411C252-83A9-4952-BAD3-A132EEA3BD46}"/>
    <dgm:cxn modelId="{A24ED353-3615-4F84-8549-ABB0A7E64495}" srcId="{6FE96528-0DBA-493E-9561-072CF4EEAC14}" destId="{41EEF674-D783-44E6-8BE3-8CCBA9120C5F}" srcOrd="0" destOrd="0" parTransId="{BBAA0358-42BB-4861-A16E-98311EDFC01B}" sibTransId="{4623DB28-8974-4241-B8D8-9943C585D76A}"/>
    <dgm:cxn modelId="{698A7682-B307-4464-A5CC-2B36EE53EA87}" type="presOf" srcId="{6FE96528-0DBA-493E-9561-072CF4EEAC14}" destId="{9EAE0A89-08E2-4399-B424-CD1800A7BD8E}" srcOrd="0" destOrd="0" presId="urn:microsoft.com/office/officeart/2008/layout/VerticalCurvedList"/>
    <dgm:cxn modelId="{DB847499-DE07-435F-9D90-F53173031E44}" type="presOf" srcId="{4623DB28-8974-4241-B8D8-9943C585D76A}" destId="{CCBEA692-F31E-4C14-9777-78EB1E33E205}" srcOrd="0" destOrd="0" presId="urn:microsoft.com/office/officeart/2008/layout/VerticalCurvedList"/>
    <dgm:cxn modelId="{84B339DD-7F50-47DC-876C-8E8432197692}" type="presOf" srcId="{2B697597-2568-4B13-86C8-0717D9E3C4A3}" destId="{5A9880EF-ECBD-41A9-B9D7-4B2D5BDBA4FA}" srcOrd="0" destOrd="0" presId="urn:microsoft.com/office/officeart/2008/layout/VerticalCurvedList"/>
    <dgm:cxn modelId="{00D561F9-AA46-4DEE-BEFD-368748842554}" type="presOf" srcId="{5897EC0C-4C97-40AA-BAF4-7D50B6B6F284}" destId="{E5DCFC1B-FF1C-402D-BAAB-7A25D16A6419}" srcOrd="0" destOrd="0" presId="urn:microsoft.com/office/officeart/2008/layout/VerticalCurvedList"/>
    <dgm:cxn modelId="{D6DF544F-834E-4A7B-94CA-30A3C876790A}" type="presParOf" srcId="{9EAE0A89-08E2-4399-B424-CD1800A7BD8E}" destId="{46AFA7BE-7CB7-40E4-8168-4F044B5CCE07}" srcOrd="0" destOrd="0" presId="urn:microsoft.com/office/officeart/2008/layout/VerticalCurvedList"/>
    <dgm:cxn modelId="{033576EB-F749-4495-A7D7-9094402FE3B8}" type="presParOf" srcId="{46AFA7BE-7CB7-40E4-8168-4F044B5CCE07}" destId="{2C313A8A-C3E3-4DA1-8861-7AA7938BD553}" srcOrd="0" destOrd="0" presId="urn:microsoft.com/office/officeart/2008/layout/VerticalCurvedList"/>
    <dgm:cxn modelId="{7D62F006-BDDE-4FFE-B8F2-61AEBC07358A}" type="presParOf" srcId="{2C313A8A-C3E3-4DA1-8861-7AA7938BD553}" destId="{D1A3C3D7-CB37-420C-84C3-A1211C629196}" srcOrd="0" destOrd="0" presId="urn:microsoft.com/office/officeart/2008/layout/VerticalCurvedList"/>
    <dgm:cxn modelId="{D860A7E9-9C87-4BFD-A2B8-E0BF2D36E024}" type="presParOf" srcId="{2C313A8A-C3E3-4DA1-8861-7AA7938BD553}" destId="{CCBEA692-F31E-4C14-9777-78EB1E33E205}" srcOrd="1" destOrd="0" presId="urn:microsoft.com/office/officeart/2008/layout/VerticalCurvedList"/>
    <dgm:cxn modelId="{77714DA3-F1AD-4745-AC82-82A636E9ECA0}" type="presParOf" srcId="{2C313A8A-C3E3-4DA1-8861-7AA7938BD553}" destId="{45EBD445-621B-46C8-96D3-9B063E16B93C}" srcOrd="2" destOrd="0" presId="urn:microsoft.com/office/officeart/2008/layout/VerticalCurvedList"/>
    <dgm:cxn modelId="{DABD4955-CF9B-4B85-8A7F-8A2A15CADD8D}" type="presParOf" srcId="{2C313A8A-C3E3-4DA1-8861-7AA7938BD553}" destId="{4F50946D-9263-4A3C-8CAE-010C9A6238D6}" srcOrd="3" destOrd="0" presId="urn:microsoft.com/office/officeart/2008/layout/VerticalCurvedList"/>
    <dgm:cxn modelId="{D3DD30A1-D795-4459-A77A-C4AF55AA5B6C}" type="presParOf" srcId="{46AFA7BE-7CB7-40E4-8168-4F044B5CCE07}" destId="{6E559769-66F3-45C5-8F83-8B9A662FA24C}" srcOrd="1" destOrd="0" presId="urn:microsoft.com/office/officeart/2008/layout/VerticalCurvedList"/>
    <dgm:cxn modelId="{7EA1D3B4-F146-4A38-BD5C-8FFCEBFE4B15}" type="presParOf" srcId="{46AFA7BE-7CB7-40E4-8168-4F044B5CCE07}" destId="{F9786114-0C2D-4A5E-8DC3-852E663C8A6C}" srcOrd="2" destOrd="0" presId="urn:microsoft.com/office/officeart/2008/layout/VerticalCurvedList"/>
    <dgm:cxn modelId="{973F9F13-6128-4BA9-B2CF-01BA99B76CB0}" type="presParOf" srcId="{F9786114-0C2D-4A5E-8DC3-852E663C8A6C}" destId="{5A1F8AF0-36F0-4953-9A43-4DF4A257B11E}" srcOrd="0" destOrd="0" presId="urn:microsoft.com/office/officeart/2008/layout/VerticalCurvedList"/>
    <dgm:cxn modelId="{1CD563D1-22CF-4523-B32F-4E5BE010A2C9}" type="presParOf" srcId="{46AFA7BE-7CB7-40E4-8168-4F044B5CCE07}" destId="{5A9880EF-ECBD-41A9-B9D7-4B2D5BDBA4FA}" srcOrd="3" destOrd="0" presId="urn:microsoft.com/office/officeart/2008/layout/VerticalCurvedList"/>
    <dgm:cxn modelId="{0E9B9339-ECB9-471E-BB8A-859F6983008E}" type="presParOf" srcId="{46AFA7BE-7CB7-40E4-8168-4F044B5CCE07}" destId="{FA95D72E-80A7-4E2C-B863-B52934FCAADD}" srcOrd="4" destOrd="0" presId="urn:microsoft.com/office/officeart/2008/layout/VerticalCurvedList"/>
    <dgm:cxn modelId="{BA204AF5-9C55-4B46-B503-9F4FF22E9363}" type="presParOf" srcId="{FA95D72E-80A7-4E2C-B863-B52934FCAADD}" destId="{B7B7ACA8-F17C-407D-B602-0C03F7514BA9}" srcOrd="0" destOrd="0" presId="urn:microsoft.com/office/officeart/2008/layout/VerticalCurvedList"/>
    <dgm:cxn modelId="{F214C796-27D5-4204-A6AE-711B140C18CC}" type="presParOf" srcId="{46AFA7BE-7CB7-40E4-8168-4F044B5CCE07}" destId="{E5DCFC1B-FF1C-402D-BAAB-7A25D16A6419}" srcOrd="5" destOrd="0" presId="urn:microsoft.com/office/officeart/2008/layout/VerticalCurvedList"/>
    <dgm:cxn modelId="{94B57C88-91AA-4070-BF56-B6D005CAF1B8}" type="presParOf" srcId="{46AFA7BE-7CB7-40E4-8168-4F044B5CCE07}" destId="{B85646AF-521D-4173-8778-91A13EF5FF56}" srcOrd="6" destOrd="0" presId="urn:microsoft.com/office/officeart/2008/layout/VerticalCurvedList"/>
    <dgm:cxn modelId="{9B9BEFE5-F388-471E-B42D-688BD49DF8B8}" type="presParOf" srcId="{B85646AF-521D-4173-8778-91A13EF5FF56}" destId="{43987F76-875B-4E42-A309-CF97C74FEF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A680C-BBF3-4B51-9172-FD7B17B56AB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PE"/>
        </a:p>
      </dgm:t>
    </dgm:pt>
    <dgm:pt modelId="{02D507FC-3C0F-44EF-8825-3FBE588DAFEF}">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p>
      </dgm:t>
    </dgm:pt>
    <dgm:pt modelId="{7201A51B-D530-4CAC-95E6-7F82FF6B9752}" type="parTrans" cxnId="{A9DF6B00-7D18-4DA8-AD77-9EF01F2132F9}">
      <dgm:prSet/>
      <dgm:spPr/>
      <dgm:t>
        <a:bodyPr/>
        <a:lstStyle/>
        <a:p>
          <a:endParaRPr lang="es-PE"/>
        </a:p>
      </dgm:t>
    </dgm:pt>
    <dgm:pt modelId="{609AD373-CA00-47AB-89E2-7669B78B4BB4}" type="sibTrans" cxnId="{A9DF6B00-7D18-4DA8-AD77-9EF01F2132F9}">
      <dgm:prSet/>
      <dgm:spPr/>
      <dgm:t>
        <a:bodyPr/>
        <a:lstStyle/>
        <a:p>
          <a:endParaRPr lang="es-PE"/>
        </a:p>
      </dgm:t>
    </dgm:pt>
    <dgm:pt modelId="{9D4A1A4D-6CA1-4D50-884E-B4F1B2CE9F5E}">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a:t>
          </a:r>
          <a:r>
            <a:rPr lang="es-ES" sz="1600" b="1" dirty="0">
              <a:effectLst/>
              <a:latin typeface="Arial" panose="020B0604020202020204" pitchFamily="34" charset="0"/>
              <a:cs typeface="Arial" panose="020B0604020202020204" pitchFamily="34" charset="0"/>
            </a:rPr>
            <a:t>únicament</a:t>
          </a:r>
          <a:r>
            <a:rPr lang="es-ES" sz="1600" dirty="0">
              <a:effectLst/>
              <a:latin typeface="Arial" panose="020B0604020202020204" pitchFamily="34" charset="0"/>
              <a:cs typeface="Arial" panose="020B0604020202020204" pitchFamily="34" charset="0"/>
            </a:rPr>
            <a:t>e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(Independiente)</a:t>
          </a:r>
          <a:endParaRPr lang="es-PE" sz="1600" dirty="0">
            <a:latin typeface="Arial" panose="020B0604020202020204" pitchFamily="34" charset="0"/>
            <a:cs typeface="Arial" panose="020B0604020202020204" pitchFamily="34" charset="0"/>
          </a:endParaRPr>
        </a:p>
      </dgm:t>
    </dgm:pt>
    <dgm:pt modelId="{AEBEFF77-9B94-4BBB-B7B2-CF24BEF2D913}" type="parTrans" cxnId="{8166393A-24C2-4942-9777-9E5A912BBB47}">
      <dgm:prSet/>
      <dgm:spPr/>
      <dgm:t>
        <a:bodyPr/>
        <a:lstStyle/>
        <a:p>
          <a:endParaRPr lang="es-PE"/>
        </a:p>
      </dgm:t>
    </dgm:pt>
    <dgm:pt modelId="{EC72E367-DB13-4444-9207-DA3125DBF66C}" type="sibTrans" cxnId="{8166393A-24C2-4942-9777-9E5A912BBB47}">
      <dgm:prSet/>
      <dgm:spPr/>
      <dgm:t>
        <a:bodyPr/>
        <a:lstStyle/>
        <a:p>
          <a:endParaRPr lang="es-PE"/>
        </a:p>
      </dgm:t>
    </dgm:pt>
    <dgm:pt modelId="{9D043C64-CC3A-45F2-A1F8-A4BDFE122131}">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(independiente) </a:t>
          </a:r>
          <a:r>
            <a:rPr lang="es-ES" sz="1600" b="1" dirty="0">
              <a:effectLst/>
              <a:latin typeface="Arial" panose="020B0604020202020204" pitchFamily="34" charset="0"/>
              <a:cs typeface="Arial" panose="020B0604020202020204" pitchFamily="34" charset="0"/>
            </a:rPr>
            <a:t>y quinta</a:t>
          </a:r>
          <a:r>
            <a:rPr lang="es-ES" sz="1600" dirty="0">
              <a:effectLst/>
              <a:latin typeface="Arial" panose="020B0604020202020204" pitchFamily="34" charset="0"/>
              <a:cs typeface="Arial" panose="020B0604020202020204" pitchFamily="34" charset="0"/>
            </a:rPr>
            <a:t> categoría (dependiente)</a:t>
          </a:r>
          <a:endParaRPr lang="es-PE" sz="1600" dirty="0">
            <a:latin typeface="Arial" panose="020B0604020202020204" pitchFamily="34" charset="0"/>
            <a:cs typeface="Arial" panose="020B0604020202020204" pitchFamily="34" charset="0"/>
          </a:endParaRPr>
        </a:p>
      </dgm:t>
    </dgm:pt>
    <dgm:pt modelId="{CE1A7F17-9891-40AA-BD93-771834E9E29D}" type="parTrans" cxnId="{72C6BE0A-E2BB-48B8-AF37-46AD1DB05076}">
      <dgm:prSet/>
      <dgm:spPr/>
      <dgm:t>
        <a:bodyPr/>
        <a:lstStyle/>
        <a:p>
          <a:endParaRPr lang="es-PE"/>
        </a:p>
      </dgm:t>
    </dgm:pt>
    <dgm:pt modelId="{69B70CCE-CCF1-4F2A-BB8C-D061D83D3253}" type="sibTrans" cxnId="{72C6BE0A-E2BB-48B8-AF37-46AD1DB05076}">
      <dgm:prSet/>
      <dgm:spPr/>
      <dgm:t>
        <a:bodyPr/>
        <a:lstStyle/>
        <a:p>
          <a:endParaRPr lang="es-PE"/>
        </a:p>
      </dgm:t>
    </dgm:pt>
    <dgm:pt modelId="{03574CA2-B4BA-4E52-921C-45DECA3490F0}">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3,004</a:t>
          </a:r>
          <a:endParaRPr lang="es-PE" sz="1600" dirty="0">
            <a:latin typeface="Arial" panose="020B0604020202020204" pitchFamily="34" charset="0"/>
            <a:cs typeface="Arial" panose="020B0604020202020204" pitchFamily="34" charset="0"/>
          </a:endParaRPr>
        </a:p>
      </dgm:t>
    </dgm:pt>
    <dgm:pt modelId="{19B40508-BCAA-4E6B-BA17-3B578ED9F558}" type="parTrans" cxnId="{8A844BF6-8999-4AF5-AC46-B0FD0A84254C}">
      <dgm:prSet/>
      <dgm:spPr/>
      <dgm:t>
        <a:bodyPr/>
        <a:lstStyle/>
        <a:p>
          <a:endParaRPr lang="es-PE"/>
        </a:p>
      </dgm:t>
    </dgm:pt>
    <dgm:pt modelId="{214E8BCD-9E75-4D39-9EF4-D192A40CD045}" type="sibTrans" cxnId="{8A844BF6-8999-4AF5-AC46-B0FD0A84254C}">
      <dgm:prSet/>
      <dgm:spPr/>
      <dgm:t>
        <a:bodyPr/>
        <a:lstStyle/>
        <a:p>
          <a:endParaRPr lang="es-PE"/>
        </a:p>
      </dgm:t>
    </dgm:pt>
    <dgm:pt modelId="{7A6305D7-0E85-4D21-BD8F-E8A3066BFF1B}">
      <dgm:prSet phldrT="[Texto]" custT="1"/>
      <dgm:spPr>
        <a:effectLst>
          <a:glow rad="63500">
            <a:schemeClr val="accent2">
              <a:satMod val="175000"/>
              <a:alpha val="40000"/>
            </a:schemeClr>
          </a:glow>
        </a:effectLst>
      </dgm:spPr>
      <dgm:t>
        <a:bodyPr/>
        <a:lstStyle/>
        <a:p>
          <a:r>
            <a:rPr lang="es-ES" sz="1600" dirty="0" err="1">
              <a:effectLst/>
              <a:latin typeface="Arial" panose="020B0604020202020204" pitchFamily="34" charset="0"/>
              <a:cs typeface="Arial" panose="020B0604020202020204" pitchFamily="34" charset="0"/>
            </a:rPr>
            <a:t>Sipercibes</a:t>
          </a:r>
          <a:r>
            <a:rPr lang="es-ES" sz="1600" dirty="0">
              <a:effectLst/>
              <a:latin typeface="Arial" panose="020B0604020202020204" pitchFamily="34" charset="0"/>
              <a:cs typeface="Arial" panose="020B0604020202020204" pitchFamily="34" charset="0"/>
            </a:rPr>
            <a:t> </a:t>
          </a:r>
          <a:r>
            <a:rPr lang="es-ES" sz="1600" b="1" dirty="0">
              <a:effectLst/>
              <a:latin typeface="Arial" panose="020B0604020202020204" pitchFamily="34" charset="0"/>
              <a:cs typeface="Arial" panose="020B0604020202020204" pitchFamily="34" charset="0"/>
            </a:rPr>
            <a:t>exclusivamente</a:t>
          </a:r>
          <a:r>
            <a:rPr lang="es-ES" sz="1600" dirty="0">
              <a:effectLst/>
              <a:latin typeface="Arial" panose="020B0604020202020204" pitchFamily="34" charset="0"/>
              <a:cs typeface="Arial" panose="020B0604020202020204" pitchFamily="34" charset="0"/>
            </a:rPr>
            <a:t> rentas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a:t>
          </a:r>
          <a:r>
            <a:rPr lang="es-ES" sz="1600" b="1" dirty="0">
              <a:effectLst/>
              <a:latin typeface="Arial" panose="020B0604020202020204" pitchFamily="34" charset="0"/>
              <a:cs typeface="Arial" panose="020B0604020202020204" pitchFamily="34" charset="0"/>
            </a:rPr>
            <a:t>por funciones</a:t>
          </a:r>
          <a:r>
            <a:rPr lang="es-ES" sz="1600" dirty="0">
              <a:effectLst/>
              <a:latin typeface="Arial" panose="020B0604020202020204" pitchFamily="34" charset="0"/>
              <a:cs typeface="Arial" panose="020B0604020202020204" pitchFamily="34" charset="0"/>
            </a:rPr>
            <a:t> de </a:t>
          </a:r>
          <a:r>
            <a:rPr lang="es-ES" sz="1600" b="1" dirty="0">
              <a:effectLst/>
              <a:latin typeface="Arial" panose="020B0604020202020204" pitchFamily="34" charset="0"/>
              <a:cs typeface="Arial" panose="020B0604020202020204" pitchFamily="34" charset="0"/>
            </a:rPr>
            <a:t>director</a:t>
          </a:r>
          <a:r>
            <a:rPr lang="es-ES" sz="1600" dirty="0">
              <a:effectLst/>
              <a:latin typeface="Arial" panose="020B0604020202020204" pitchFamily="34" charset="0"/>
              <a:cs typeface="Arial" panose="020B0604020202020204" pitchFamily="34" charset="0"/>
            </a:rPr>
            <a:t> de empresa, síndico, mandatario, gestor de negocios, albacea, regidor o similares.</a:t>
          </a:r>
          <a:endParaRPr lang="es-PE" sz="1600" dirty="0">
            <a:latin typeface="Arial" panose="020B0604020202020204" pitchFamily="34" charset="0"/>
            <a:cs typeface="Arial" panose="020B0604020202020204" pitchFamily="34" charset="0"/>
          </a:endParaRPr>
        </a:p>
      </dgm:t>
    </dgm:pt>
    <dgm:pt modelId="{498ED009-B07A-4C9E-9081-88010D9ADCFF}" type="parTrans" cxnId="{C45E69C2-EB45-4D5C-8D92-FD3E088E89C0}">
      <dgm:prSet/>
      <dgm:spPr/>
      <dgm:t>
        <a:bodyPr/>
        <a:lstStyle/>
        <a:p>
          <a:endParaRPr lang="es-PE"/>
        </a:p>
      </dgm:t>
    </dgm:pt>
    <dgm:pt modelId="{1A92BE0D-8CD9-4ABB-99CA-3CD725B0231D}" type="sibTrans" cxnId="{C45E69C2-EB45-4D5C-8D92-FD3E088E89C0}">
      <dgm:prSet/>
      <dgm:spPr/>
      <dgm:t>
        <a:bodyPr/>
        <a:lstStyle/>
        <a:p>
          <a:endParaRPr lang="es-PE"/>
        </a:p>
      </dgm:t>
    </dgm:pt>
    <dgm:pt modelId="{A0399A9D-1E2F-432B-AF44-A77090444991}">
      <dgm:prSet phldrT="[Texto]" custT="1"/>
      <dgm:spPr>
        <a:effectLst>
          <a:glow rad="63500">
            <a:schemeClr val="accent2">
              <a:satMod val="175000"/>
              <a:alpha val="40000"/>
            </a:schemeClr>
          </a:glow>
        </a:effectLst>
      </dgm:spPr>
      <dgm:t>
        <a:bodyPr/>
        <a:lstStyle/>
        <a:p>
          <a:r>
            <a:rPr lang="es-ES" sz="1600">
              <a:effectLst/>
              <a:latin typeface="Arial" panose="020B0604020202020204" pitchFamily="34" charset="0"/>
              <a:cs typeface="Arial" panose="020B0604020202020204" pitchFamily="34" charset="0"/>
            </a:rPr>
            <a:t>Si </a:t>
          </a:r>
          <a:r>
            <a:rPr lang="es-ES" sz="1600" b="1">
              <a:effectLst/>
              <a:latin typeface="Arial" panose="020B0604020202020204" pitchFamily="34" charset="0"/>
              <a:cs typeface="Arial" panose="020B0604020202020204" pitchFamily="34" charset="0"/>
            </a:rPr>
            <a:t>percibes dichas rentas y además</a:t>
          </a:r>
          <a:r>
            <a:rPr lang="es-ES" sz="1600">
              <a:effectLst/>
              <a:latin typeface="Arial" panose="020B0604020202020204" pitchFamily="34" charset="0"/>
              <a:cs typeface="Arial" panose="020B0604020202020204" pitchFamily="34" charset="0"/>
            </a:rPr>
            <a:t> otras rentas de cuarta y/o quinta categoría.</a:t>
          </a:r>
          <a:endParaRPr lang="es-PE" sz="1600" dirty="0">
            <a:latin typeface="Arial" panose="020B0604020202020204" pitchFamily="34" charset="0"/>
            <a:cs typeface="Arial" panose="020B0604020202020204" pitchFamily="34" charset="0"/>
          </a:endParaRPr>
        </a:p>
      </dgm:t>
    </dgm:pt>
    <dgm:pt modelId="{7E0B2478-57B6-4BF5-B269-8DD9C9912AE5}" type="parTrans" cxnId="{5CD7D088-D176-4D13-8783-24C814399506}">
      <dgm:prSet/>
      <dgm:spPr/>
      <dgm:t>
        <a:bodyPr/>
        <a:lstStyle/>
        <a:p>
          <a:endParaRPr lang="es-PE"/>
        </a:p>
      </dgm:t>
    </dgm:pt>
    <dgm:pt modelId="{5E71DBE9-5914-46D5-A87C-52733F71A0C5}" type="sibTrans" cxnId="{5CD7D088-D176-4D13-8783-24C814399506}">
      <dgm:prSet/>
      <dgm:spPr/>
      <dgm:t>
        <a:bodyPr/>
        <a:lstStyle/>
        <a:p>
          <a:endParaRPr lang="es-PE"/>
        </a:p>
      </dgm:t>
    </dgm:pt>
    <dgm:pt modelId="{F52982A6-D4EF-4D7F-AD2C-D00B068A2F16}">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latin typeface="Arial" panose="020B0604020202020204" pitchFamily="34" charset="0"/>
            <a:cs typeface="Arial" panose="020B0604020202020204" pitchFamily="34" charset="0"/>
          </a:endParaRPr>
        </a:p>
      </dgm:t>
    </dgm:pt>
    <dgm:pt modelId="{8426FDB0-B0D4-45EF-B8C3-F927A7C20181}" type="sibTrans" cxnId="{062925DB-3399-425F-AFA2-D50E63DEAE05}">
      <dgm:prSet/>
      <dgm:spPr/>
      <dgm:t>
        <a:bodyPr/>
        <a:lstStyle/>
        <a:p>
          <a:endParaRPr lang="es-PE"/>
        </a:p>
      </dgm:t>
    </dgm:pt>
    <dgm:pt modelId="{3CB71A53-A735-420E-A58B-072CF3A884AD}" type="parTrans" cxnId="{062925DB-3399-425F-AFA2-D50E63DEAE05}">
      <dgm:prSet/>
      <dgm:spPr/>
      <dgm:t>
        <a:bodyPr/>
        <a:lstStyle/>
        <a:p>
          <a:endParaRPr lang="es-PE"/>
        </a:p>
      </dgm:t>
    </dgm:pt>
    <dgm:pt modelId="{86149C21-00A8-43FD-B9A5-3D15BD3EFCAA}" type="pres">
      <dgm:prSet presAssocID="{C17A680C-BBF3-4B51-9172-FD7B17B56AB7}" presName="Name0" presStyleCnt="0">
        <dgm:presLayoutVars>
          <dgm:dir/>
          <dgm:animLvl val="lvl"/>
          <dgm:resizeHandles val="exact"/>
        </dgm:presLayoutVars>
      </dgm:prSet>
      <dgm:spPr/>
    </dgm:pt>
    <dgm:pt modelId="{F0625518-F80B-44A2-BD35-D2D65294C5A0}" type="pres">
      <dgm:prSet presAssocID="{02D507FC-3C0F-44EF-8825-3FBE588DAFEF}" presName="composite" presStyleCnt="0"/>
      <dgm:spPr/>
    </dgm:pt>
    <dgm:pt modelId="{AB5EF7F4-56A8-4432-8A6B-EFBE4FA81911}" type="pres">
      <dgm:prSet presAssocID="{02D507FC-3C0F-44EF-8825-3FBE588DAFEF}" presName="parTx" presStyleLbl="alignNode1" presStyleIdx="0" presStyleCnt="3" custLinFactNeighborX="57" custLinFactNeighborY="-8180">
        <dgm:presLayoutVars>
          <dgm:chMax val="0"/>
          <dgm:chPref val="0"/>
          <dgm:bulletEnabled val="1"/>
        </dgm:presLayoutVars>
      </dgm:prSet>
      <dgm:spPr/>
    </dgm:pt>
    <dgm:pt modelId="{59ECD8D1-0964-4C94-8A0D-3C243537C37B}" type="pres">
      <dgm:prSet presAssocID="{02D507FC-3C0F-44EF-8825-3FBE588DAFEF}" presName="desTx" presStyleLbl="alignAccFollowNode1" presStyleIdx="0" presStyleCnt="3" custLinFactNeighborX="-1022" custLinFactNeighborY="1188">
        <dgm:presLayoutVars>
          <dgm:bulletEnabled val="1"/>
        </dgm:presLayoutVars>
      </dgm:prSet>
      <dgm:spPr/>
    </dgm:pt>
    <dgm:pt modelId="{ED84349E-0A0D-45F2-B150-4CEEE37D48DF}" type="pres">
      <dgm:prSet presAssocID="{609AD373-CA00-47AB-89E2-7669B78B4BB4}" presName="space" presStyleCnt="0"/>
      <dgm:spPr/>
    </dgm:pt>
    <dgm:pt modelId="{5442B2AF-D691-453B-8249-58CB3C59E71B}" type="pres">
      <dgm:prSet presAssocID="{F52982A6-D4EF-4D7F-AD2C-D00B068A2F16}" presName="composite" presStyleCnt="0"/>
      <dgm:spPr/>
    </dgm:pt>
    <dgm:pt modelId="{BE92B8EE-3EE6-4951-B406-C8C2EC1AD14F}" type="pres">
      <dgm:prSet presAssocID="{F52982A6-D4EF-4D7F-AD2C-D00B068A2F16}" presName="parTx" presStyleLbl="alignNode1" presStyleIdx="1" presStyleCnt="3">
        <dgm:presLayoutVars>
          <dgm:chMax val="0"/>
          <dgm:chPref val="0"/>
          <dgm:bulletEnabled val="1"/>
        </dgm:presLayoutVars>
      </dgm:prSet>
      <dgm:spPr/>
    </dgm:pt>
    <dgm:pt modelId="{C0FD81CB-A189-41E5-94F7-6CB03FF4F569}" type="pres">
      <dgm:prSet presAssocID="{F52982A6-D4EF-4D7F-AD2C-D00B068A2F16}" presName="desTx" presStyleLbl="alignAccFollowNode1" presStyleIdx="1" presStyleCnt="3">
        <dgm:presLayoutVars>
          <dgm:bulletEnabled val="1"/>
        </dgm:presLayoutVars>
      </dgm:prSet>
      <dgm:spPr/>
    </dgm:pt>
    <dgm:pt modelId="{57168C84-BBF1-4EA1-903F-2953C39CB0E1}" type="pres">
      <dgm:prSet presAssocID="{8426FDB0-B0D4-45EF-B8C3-F927A7C20181}" presName="space" presStyleCnt="0"/>
      <dgm:spPr/>
    </dgm:pt>
    <dgm:pt modelId="{B8FD014D-2934-45E1-A421-1E807F5C65F1}" type="pres">
      <dgm:prSet presAssocID="{03574CA2-B4BA-4E52-921C-45DECA3490F0}" presName="composite" presStyleCnt="0"/>
      <dgm:spPr/>
    </dgm:pt>
    <dgm:pt modelId="{B3F5F9D6-245B-4A0C-9E77-A6F8B89E822A}" type="pres">
      <dgm:prSet presAssocID="{03574CA2-B4BA-4E52-921C-45DECA3490F0}" presName="parTx" presStyleLbl="alignNode1" presStyleIdx="2" presStyleCnt="3">
        <dgm:presLayoutVars>
          <dgm:chMax val="0"/>
          <dgm:chPref val="0"/>
          <dgm:bulletEnabled val="1"/>
        </dgm:presLayoutVars>
      </dgm:prSet>
      <dgm:spPr/>
    </dgm:pt>
    <dgm:pt modelId="{69B21D5E-C628-48CD-8A99-241D552CC3CE}" type="pres">
      <dgm:prSet presAssocID="{03574CA2-B4BA-4E52-921C-45DECA3490F0}" presName="desTx" presStyleLbl="alignAccFollowNode1" presStyleIdx="2" presStyleCnt="3" custScaleX="121831">
        <dgm:presLayoutVars>
          <dgm:bulletEnabled val="1"/>
        </dgm:presLayoutVars>
      </dgm:prSet>
      <dgm:spPr/>
    </dgm:pt>
  </dgm:ptLst>
  <dgm:cxnLst>
    <dgm:cxn modelId="{A9DF6B00-7D18-4DA8-AD77-9EF01F2132F9}" srcId="{C17A680C-BBF3-4B51-9172-FD7B17B56AB7}" destId="{02D507FC-3C0F-44EF-8825-3FBE588DAFEF}" srcOrd="0" destOrd="0" parTransId="{7201A51B-D530-4CAC-95E6-7F82FF6B9752}" sibTransId="{609AD373-CA00-47AB-89E2-7669B78B4BB4}"/>
    <dgm:cxn modelId="{72C6BE0A-E2BB-48B8-AF37-46AD1DB05076}" srcId="{F52982A6-D4EF-4D7F-AD2C-D00B068A2F16}" destId="{9D043C64-CC3A-45F2-A1F8-A4BDFE122131}" srcOrd="0" destOrd="0" parTransId="{CE1A7F17-9891-40AA-BD93-771834E9E29D}" sibTransId="{69B70CCE-CCF1-4F2A-BB8C-D061D83D3253}"/>
    <dgm:cxn modelId="{8166393A-24C2-4942-9777-9E5A912BBB47}" srcId="{02D507FC-3C0F-44EF-8825-3FBE588DAFEF}" destId="{9D4A1A4D-6CA1-4D50-884E-B4F1B2CE9F5E}" srcOrd="0" destOrd="0" parTransId="{AEBEFF77-9B94-4BBB-B7B2-CF24BEF2D913}" sibTransId="{EC72E367-DB13-4444-9207-DA3125DBF66C}"/>
    <dgm:cxn modelId="{439BB66F-970F-4519-9133-949642A2C882}" type="presOf" srcId="{A0399A9D-1E2F-432B-AF44-A77090444991}" destId="{69B21D5E-C628-48CD-8A99-241D552CC3CE}" srcOrd="0" destOrd="1" presId="urn:microsoft.com/office/officeart/2005/8/layout/hList1"/>
    <dgm:cxn modelId="{E6302284-9C4A-4FF8-91F7-32BBCFE134E8}" type="presOf" srcId="{9D043C64-CC3A-45F2-A1F8-A4BDFE122131}" destId="{C0FD81CB-A189-41E5-94F7-6CB03FF4F569}" srcOrd="0" destOrd="0" presId="urn:microsoft.com/office/officeart/2005/8/layout/hList1"/>
    <dgm:cxn modelId="{85DE5386-296D-4B44-8C2C-125ADFAF4131}" type="presOf" srcId="{F52982A6-D4EF-4D7F-AD2C-D00B068A2F16}" destId="{BE92B8EE-3EE6-4951-B406-C8C2EC1AD14F}" srcOrd="0" destOrd="0" presId="urn:microsoft.com/office/officeart/2005/8/layout/hList1"/>
    <dgm:cxn modelId="{5CD7D088-D176-4D13-8783-24C814399506}" srcId="{03574CA2-B4BA-4E52-921C-45DECA3490F0}" destId="{A0399A9D-1E2F-432B-AF44-A77090444991}" srcOrd="1" destOrd="0" parTransId="{7E0B2478-57B6-4BF5-B269-8DD9C9912AE5}" sibTransId="{5E71DBE9-5914-46D5-A87C-52733F71A0C5}"/>
    <dgm:cxn modelId="{A158F8AE-7CF2-43FB-AA7E-A0CC6ED817E8}" type="presOf" srcId="{9D4A1A4D-6CA1-4D50-884E-B4F1B2CE9F5E}" destId="{59ECD8D1-0964-4C94-8A0D-3C243537C37B}" srcOrd="0" destOrd="0" presId="urn:microsoft.com/office/officeart/2005/8/layout/hList1"/>
    <dgm:cxn modelId="{DF2325BB-56AF-48C3-B840-C552872525AD}" type="presOf" srcId="{7A6305D7-0E85-4D21-BD8F-E8A3066BFF1B}" destId="{69B21D5E-C628-48CD-8A99-241D552CC3CE}" srcOrd="0" destOrd="0" presId="urn:microsoft.com/office/officeart/2005/8/layout/hList1"/>
    <dgm:cxn modelId="{C45E69C2-EB45-4D5C-8D92-FD3E088E89C0}" srcId="{03574CA2-B4BA-4E52-921C-45DECA3490F0}" destId="{7A6305D7-0E85-4D21-BD8F-E8A3066BFF1B}" srcOrd="0" destOrd="0" parTransId="{498ED009-B07A-4C9E-9081-88010D9ADCFF}" sibTransId="{1A92BE0D-8CD9-4ABB-99CA-3CD725B0231D}"/>
    <dgm:cxn modelId="{8BF877D6-2689-4028-9249-DB2F7E4C9971}" type="presOf" srcId="{02D507FC-3C0F-44EF-8825-3FBE588DAFEF}" destId="{AB5EF7F4-56A8-4432-8A6B-EFBE4FA81911}" srcOrd="0" destOrd="0" presId="urn:microsoft.com/office/officeart/2005/8/layout/hList1"/>
    <dgm:cxn modelId="{062925DB-3399-425F-AFA2-D50E63DEAE05}" srcId="{C17A680C-BBF3-4B51-9172-FD7B17B56AB7}" destId="{F52982A6-D4EF-4D7F-AD2C-D00B068A2F16}" srcOrd="1" destOrd="0" parTransId="{3CB71A53-A735-420E-A58B-072CF3A884AD}" sibTransId="{8426FDB0-B0D4-45EF-B8C3-F927A7C20181}"/>
    <dgm:cxn modelId="{20FEEBDD-0AFE-4AAC-9CD4-AEE8A627C644}" type="presOf" srcId="{03574CA2-B4BA-4E52-921C-45DECA3490F0}" destId="{B3F5F9D6-245B-4A0C-9E77-A6F8B89E822A}" srcOrd="0" destOrd="0" presId="urn:microsoft.com/office/officeart/2005/8/layout/hList1"/>
    <dgm:cxn modelId="{11261BEA-DD10-4CAC-A65F-50F83F5C4E90}" type="presOf" srcId="{C17A680C-BBF3-4B51-9172-FD7B17B56AB7}" destId="{86149C21-00A8-43FD-B9A5-3D15BD3EFCAA}" srcOrd="0" destOrd="0" presId="urn:microsoft.com/office/officeart/2005/8/layout/hList1"/>
    <dgm:cxn modelId="{8A844BF6-8999-4AF5-AC46-B0FD0A84254C}" srcId="{C17A680C-BBF3-4B51-9172-FD7B17B56AB7}" destId="{03574CA2-B4BA-4E52-921C-45DECA3490F0}" srcOrd="2" destOrd="0" parTransId="{19B40508-BCAA-4E6B-BA17-3B578ED9F558}" sibTransId="{214E8BCD-9E75-4D39-9EF4-D192A40CD045}"/>
    <dgm:cxn modelId="{122B065A-941C-46B2-8CE9-072DECB9B160}" type="presParOf" srcId="{86149C21-00A8-43FD-B9A5-3D15BD3EFCAA}" destId="{F0625518-F80B-44A2-BD35-D2D65294C5A0}" srcOrd="0" destOrd="0" presId="urn:microsoft.com/office/officeart/2005/8/layout/hList1"/>
    <dgm:cxn modelId="{9CBA0E49-3777-43E4-83BA-C52F6531A6A5}" type="presParOf" srcId="{F0625518-F80B-44A2-BD35-D2D65294C5A0}" destId="{AB5EF7F4-56A8-4432-8A6B-EFBE4FA81911}" srcOrd="0" destOrd="0" presId="urn:microsoft.com/office/officeart/2005/8/layout/hList1"/>
    <dgm:cxn modelId="{E3E2C961-66B0-4F97-8157-2F2DD4A55E14}" type="presParOf" srcId="{F0625518-F80B-44A2-BD35-D2D65294C5A0}" destId="{59ECD8D1-0964-4C94-8A0D-3C243537C37B}" srcOrd="1" destOrd="0" presId="urn:microsoft.com/office/officeart/2005/8/layout/hList1"/>
    <dgm:cxn modelId="{0E4A3C1A-7A81-49CA-94B0-E15337F6A645}" type="presParOf" srcId="{86149C21-00A8-43FD-B9A5-3D15BD3EFCAA}" destId="{ED84349E-0A0D-45F2-B150-4CEEE37D48DF}" srcOrd="1" destOrd="0" presId="urn:microsoft.com/office/officeart/2005/8/layout/hList1"/>
    <dgm:cxn modelId="{C60BEEDC-E362-418A-9082-87ED43FA54A9}" type="presParOf" srcId="{86149C21-00A8-43FD-B9A5-3D15BD3EFCAA}" destId="{5442B2AF-D691-453B-8249-58CB3C59E71B}" srcOrd="2" destOrd="0" presId="urn:microsoft.com/office/officeart/2005/8/layout/hList1"/>
    <dgm:cxn modelId="{0E854A81-EA8E-4EAA-9E82-4BB3A8DB7302}" type="presParOf" srcId="{5442B2AF-D691-453B-8249-58CB3C59E71B}" destId="{BE92B8EE-3EE6-4951-B406-C8C2EC1AD14F}" srcOrd="0" destOrd="0" presId="urn:microsoft.com/office/officeart/2005/8/layout/hList1"/>
    <dgm:cxn modelId="{BA3BCFB4-EA4F-42D9-BDE7-92BA791AB306}" type="presParOf" srcId="{5442B2AF-D691-453B-8249-58CB3C59E71B}" destId="{C0FD81CB-A189-41E5-94F7-6CB03FF4F569}" srcOrd="1" destOrd="0" presId="urn:microsoft.com/office/officeart/2005/8/layout/hList1"/>
    <dgm:cxn modelId="{E06178DF-2780-4735-B50A-8EFB7383B483}" type="presParOf" srcId="{86149C21-00A8-43FD-B9A5-3D15BD3EFCAA}" destId="{57168C84-BBF1-4EA1-903F-2953C39CB0E1}" srcOrd="3" destOrd="0" presId="urn:microsoft.com/office/officeart/2005/8/layout/hList1"/>
    <dgm:cxn modelId="{8FB83763-CFDA-4818-AD2E-6CD70926990D}" type="presParOf" srcId="{86149C21-00A8-43FD-B9A5-3D15BD3EFCAA}" destId="{B8FD014D-2934-45E1-A421-1E807F5C65F1}" srcOrd="4" destOrd="0" presId="urn:microsoft.com/office/officeart/2005/8/layout/hList1"/>
    <dgm:cxn modelId="{6F4FE505-7F1A-4353-92FD-30A4D88F7755}" type="presParOf" srcId="{B8FD014D-2934-45E1-A421-1E807F5C65F1}" destId="{B3F5F9D6-245B-4A0C-9E77-A6F8B89E822A}" srcOrd="0" destOrd="0" presId="urn:microsoft.com/office/officeart/2005/8/layout/hList1"/>
    <dgm:cxn modelId="{DF7B1148-A9A2-4078-B2A5-9811FC599B49}" type="presParOf" srcId="{B8FD014D-2934-45E1-A421-1E807F5C65F1}" destId="{69B21D5E-C628-48CD-8A99-241D552CC3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6DDC9-80AD-477B-8FDC-7CB3813BA598}"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s-PE"/>
        </a:p>
      </dgm:t>
    </dgm:pt>
    <dgm:pt modelId="{307004EA-84CD-4477-8D99-3EE21145F74A}">
      <dgm:prSet phldrT="[Texto]" custT="1"/>
      <dgm:spPr/>
      <dgm:t>
        <a:bodyPr/>
        <a:lstStyle/>
        <a:p>
          <a:r>
            <a:rPr lang="es-PE" sz="16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gm:t>
    </dgm:pt>
    <dgm:pt modelId="{61072038-7CED-4E9A-87BC-6D97969814EA}" type="par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511E81E-64B2-4CCE-92FB-C9AA553C2283}" type="sib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C6D5E2-04D0-4A13-847D-39E691A550A4}">
      <dgm:prSet phldrT="[Texto]" custT="1"/>
      <dgm:spPr/>
      <dgm:t>
        <a:bodyPr/>
        <a:lstStyle/>
        <a:p>
          <a:r>
            <a:rPr lang="es-PE" sz="16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dirty="0" err="1">
              <a:latin typeface="Arial" panose="020B0604020202020204" pitchFamily="34" charset="0"/>
              <a:cs typeface="Arial" panose="020B0604020202020204" pitchFamily="34" charset="0"/>
            </a:rPr>
            <a:t>N°</a:t>
          </a:r>
          <a:r>
            <a:rPr lang="es-PE" sz="1600" dirty="0">
              <a:latin typeface="Arial" panose="020B0604020202020204" pitchFamily="34" charset="0"/>
              <a:cs typeface="Arial" panose="020B0604020202020204" pitchFamily="34" charset="0"/>
            </a:rPr>
            <a:t> 1609, ingresando a </a:t>
          </a:r>
          <a:r>
            <a:rPr lang="es-PE" sz="1600" dirty="0">
              <a:latin typeface="Arial" panose="020B0604020202020204" pitchFamily="34" charset="0"/>
              <a:cs typeface="Arial" panose="020B0604020202020204" pitchFamily="34" charset="0"/>
              <a:hlinkClick xmlns:r="http://schemas.openxmlformats.org/officeDocument/2006/relationships" r:id="rId1"/>
            </a:rPr>
            <a:t>www.sunat.gob.pe</a:t>
          </a:r>
          <a:r>
            <a:rPr lang="es-PE" sz="16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gm:t>
    </dgm:pt>
    <dgm:pt modelId="{BCEE3F5B-DB36-40CB-BEA2-1EDA035B25A0}" type="par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2FB0D18-4F41-497C-A365-7C901F6ABF23}" type="sib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929632-DDE9-4B31-80FE-EDD2D82B9EA7}">
      <dgm:prSet phldrT="[Texto]" custT="1"/>
      <dgm:spPr/>
      <dgm:t>
        <a:bodyPr/>
        <a:lstStyle/>
        <a:p>
          <a:r>
            <a:rPr lang="es-PE" sz="16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gm:t>
    </dgm:pt>
    <dgm:pt modelId="{F54950E5-3553-4317-AF77-866BDE51DBA7}" type="par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4A063161-3BC5-4A1A-9B9F-769CBDCC341A}" type="sib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7D241FA0-9572-489A-BB5E-2EFA3B766A2F}" type="pres">
      <dgm:prSet presAssocID="{C0E6DDC9-80AD-477B-8FDC-7CB3813BA598}" presName="linear" presStyleCnt="0">
        <dgm:presLayoutVars>
          <dgm:dir/>
          <dgm:resizeHandles val="exact"/>
        </dgm:presLayoutVars>
      </dgm:prSet>
      <dgm:spPr/>
    </dgm:pt>
    <dgm:pt modelId="{88A7ABE5-DAEE-4C8C-BBFC-A1F0E805BBA1}" type="pres">
      <dgm:prSet presAssocID="{307004EA-84CD-4477-8D99-3EE21145F74A}" presName="comp" presStyleCnt="0"/>
      <dgm:spPr/>
    </dgm:pt>
    <dgm:pt modelId="{ABCCCEA5-AF3F-447B-8F98-759DD46E4521}" type="pres">
      <dgm:prSet presAssocID="{307004EA-84CD-4477-8D99-3EE21145F74A}" presName="box" presStyleLbl="node1" presStyleIdx="0" presStyleCnt="3"/>
      <dgm:spPr/>
    </dgm:pt>
    <dgm:pt modelId="{3FF54B87-D8E1-4371-8D4F-8F55D6AF921F}" type="pres">
      <dgm:prSet presAssocID="{307004EA-84CD-4477-8D99-3EE21145F74A}" presName="img" presStyleLbl="fgImgPlace1" presStyleIdx="0" presStyleCnt="3" custScaleX="62824"/>
      <dgm:spPr>
        <a:blipFill rotWithShape="0">
          <a:blip xmlns:r="http://schemas.openxmlformats.org/officeDocument/2006/relationships" r:embed="rId2"/>
          <a:stretch>
            <a:fillRect/>
          </a:stretch>
        </a:blipFill>
      </dgm:spPr>
    </dgm:pt>
    <dgm:pt modelId="{254EC8E8-E002-4A6D-B52A-132BDAF5008E}" type="pres">
      <dgm:prSet presAssocID="{307004EA-84CD-4477-8D99-3EE21145F74A}" presName="text" presStyleLbl="node1" presStyleIdx="0" presStyleCnt="3">
        <dgm:presLayoutVars>
          <dgm:bulletEnabled val="1"/>
        </dgm:presLayoutVars>
      </dgm:prSet>
      <dgm:spPr/>
    </dgm:pt>
    <dgm:pt modelId="{75C9BD56-B391-4BA9-AA53-D6E29F765BDB}" type="pres">
      <dgm:prSet presAssocID="{1511E81E-64B2-4CCE-92FB-C9AA553C2283}" presName="spacer" presStyleCnt="0"/>
      <dgm:spPr/>
    </dgm:pt>
    <dgm:pt modelId="{8238B447-A996-4B97-8448-50A05E3DF5F2}" type="pres">
      <dgm:prSet presAssocID="{EBC6D5E2-04D0-4A13-847D-39E691A550A4}" presName="comp" presStyleCnt="0"/>
      <dgm:spPr/>
    </dgm:pt>
    <dgm:pt modelId="{24A9713B-5480-4E54-A1AC-21DDBEA9BDEA}" type="pres">
      <dgm:prSet presAssocID="{EBC6D5E2-04D0-4A13-847D-39E691A550A4}" presName="box" presStyleLbl="node1" presStyleIdx="1" presStyleCnt="3"/>
      <dgm:spPr/>
    </dgm:pt>
    <dgm:pt modelId="{EF0EC752-F488-487C-8840-81AC04791FA5}" type="pres">
      <dgm:prSet presAssocID="{EBC6D5E2-04D0-4A13-847D-39E691A550A4}" presName="img" presStyleLbl="fgImgPlace1" presStyleIdx="1" presStyleCnt="3" custScaleX="71753"/>
      <dgm:spPr>
        <a:blipFill rotWithShape="0">
          <a:blip xmlns:r="http://schemas.openxmlformats.org/officeDocument/2006/relationships" r:embed="rId3"/>
          <a:stretch>
            <a:fillRect/>
          </a:stretch>
        </a:blipFill>
      </dgm:spPr>
    </dgm:pt>
    <dgm:pt modelId="{394382A1-F947-4119-A0C5-9F8A7AF2826F}" type="pres">
      <dgm:prSet presAssocID="{EBC6D5E2-04D0-4A13-847D-39E691A550A4}" presName="text" presStyleLbl="node1" presStyleIdx="1" presStyleCnt="3">
        <dgm:presLayoutVars>
          <dgm:bulletEnabled val="1"/>
        </dgm:presLayoutVars>
      </dgm:prSet>
      <dgm:spPr/>
    </dgm:pt>
    <dgm:pt modelId="{6473B6E6-D5FC-49D1-8350-EED5BC7A472F}" type="pres">
      <dgm:prSet presAssocID="{12FB0D18-4F41-497C-A365-7C901F6ABF23}" presName="spacer" presStyleCnt="0"/>
      <dgm:spPr/>
    </dgm:pt>
    <dgm:pt modelId="{C796AD28-F0A6-4359-8AE7-663B0F8F1CF2}" type="pres">
      <dgm:prSet presAssocID="{EB929632-DDE9-4B31-80FE-EDD2D82B9EA7}" presName="comp" presStyleCnt="0"/>
      <dgm:spPr/>
    </dgm:pt>
    <dgm:pt modelId="{68742FF4-D54F-4FC7-9746-96B4CA0481C7}" type="pres">
      <dgm:prSet presAssocID="{EB929632-DDE9-4B31-80FE-EDD2D82B9EA7}" presName="box" presStyleLbl="node1" presStyleIdx="2" presStyleCnt="3"/>
      <dgm:spPr/>
    </dgm:pt>
    <dgm:pt modelId="{89971F55-658F-47EE-A69B-6BF8B150628D}" type="pres">
      <dgm:prSet presAssocID="{EB929632-DDE9-4B31-80FE-EDD2D82B9EA7}" presName="img" presStyleLbl="fgImgPlace1" presStyleIdx="2" presStyleCnt="3" custScaleX="71753"/>
      <dgm:spPr>
        <a:blipFill rotWithShape="0">
          <a:blip xmlns:r="http://schemas.openxmlformats.org/officeDocument/2006/relationships" r:embed="rId4"/>
          <a:stretch>
            <a:fillRect/>
          </a:stretch>
        </a:blipFill>
      </dgm:spPr>
    </dgm:pt>
    <dgm:pt modelId="{C316A5F7-7BC0-4E6D-BB37-9CEB4E02E524}" type="pres">
      <dgm:prSet presAssocID="{EB929632-DDE9-4B31-80FE-EDD2D82B9EA7}" presName="text" presStyleLbl="node1" presStyleIdx="2" presStyleCnt="3">
        <dgm:presLayoutVars>
          <dgm:bulletEnabled val="1"/>
        </dgm:presLayoutVars>
      </dgm:prSet>
      <dgm:spPr/>
    </dgm:pt>
  </dgm:ptLst>
  <dgm:cxnLst>
    <dgm:cxn modelId="{9A499817-BFAB-40B3-AB94-5D1622B9F913}" srcId="{C0E6DDC9-80AD-477B-8FDC-7CB3813BA598}" destId="{307004EA-84CD-4477-8D99-3EE21145F74A}" srcOrd="0" destOrd="0" parTransId="{61072038-7CED-4E9A-87BC-6D97969814EA}" sibTransId="{1511E81E-64B2-4CCE-92FB-C9AA553C2283}"/>
    <dgm:cxn modelId="{CA3A4C1C-DA40-4B85-BB36-386D61F7CC1B}" type="presOf" srcId="{C0E6DDC9-80AD-477B-8FDC-7CB3813BA598}" destId="{7D241FA0-9572-489A-BB5E-2EFA3B766A2F}" srcOrd="0" destOrd="0" presId="urn:microsoft.com/office/officeart/2005/8/layout/vList4#1"/>
    <dgm:cxn modelId="{C1624D45-5E76-4004-8DC4-0C6D2CB96E39}" type="presOf" srcId="{307004EA-84CD-4477-8D99-3EE21145F74A}" destId="{ABCCCEA5-AF3F-447B-8F98-759DD46E4521}" srcOrd="0" destOrd="0" presId="urn:microsoft.com/office/officeart/2005/8/layout/vList4#1"/>
    <dgm:cxn modelId="{526A5050-E7F5-486E-84ED-295FEE2A8E31}" type="presOf" srcId="{EBC6D5E2-04D0-4A13-847D-39E691A550A4}" destId="{24A9713B-5480-4E54-A1AC-21DDBEA9BDEA}" srcOrd="0" destOrd="0" presId="urn:microsoft.com/office/officeart/2005/8/layout/vList4#1"/>
    <dgm:cxn modelId="{BD9A2974-6AF0-4538-8D7A-27425D6B6FD9}" type="presOf" srcId="{EB929632-DDE9-4B31-80FE-EDD2D82B9EA7}" destId="{68742FF4-D54F-4FC7-9746-96B4CA0481C7}" srcOrd="0" destOrd="0" presId="urn:microsoft.com/office/officeart/2005/8/layout/vList4#1"/>
    <dgm:cxn modelId="{799B8C8E-1049-4F40-996E-9948644D4CE3}" type="presOf" srcId="{307004EA-84CD-4477-8D99-3EE21145F74A}" destId="{254EC8E8-E002-4A6D-B52A-132BDAF5008E}" srcOrd="1" destOrd="0" presId="urn:microsoft.com/office/officeart/2005/8/layout/vList4#1"/>
    <dgm:cxn modelId="{2C8DD8BC-57B8-48F3-A1B6-F86A0F68D434}" type="presOf" srcId="{EB929632-DDE9-4B31-80FE-EDD2D82B9EA7}" destId="{C316A5F7-7BC0-4E6D-BB37-9CEB4E02E524}" srcOrd="1" destOrd="0" presId="urn:microsoft.com/office/officeart/2005/8/layout/vList4#1"/>
    <dgm:cxn modelId="{9C7B4CE4-353B-4B6E-B818-1D7E5F571FBB}" type="presOf" srcId="{EBC6D5E2-04D0-4A13-847D-39E691A550A4}" destId="{394382A1-F947-4119-A0C5-9F8A7AF2826F}" srcOrd="1" destOrd="0" presId="urn:microsoft.com/office/officeart/2005/8/layout/vList4#1"/>
    <dgm:cxn modelId="{6A6A4FEC-EEE0-4DA9-AF88-14C8B0A0EA76}" srcId="{C0E6DDC9-80AD-477B-8FDC-7CB3813BA598}" destId="{EB929632-DDE9-4B31-80FE-EDD2D82B9EA7}" srcOrd="2" destOrd="0" parTransId="{F54950E5-3553-4317-AF77-866BDE51DBA7}" sibTransId="{4A063161-3BC5-4A1A-9B9F-769CBDCC341A}"/>
    <dgm:cxn modelId="{FF0B2CED-C745-4F5A-84AF-FF2091F6E70D}" srcId="{C0E6DDC9-80AD-477B-8FDC-7CB3813BA598}" destId="{EBC6D5E2-04D0-4A13-847D-39E691A550A4}" srcOrd="1" destOrd="0" parTransId="{BCEE3F5B-DB36-40CB-BEA2-1EDA035B25A0}" sibTransId="{12FB0D18-4F41-497C-A365-7C901F6ABF23}"/>
    <dgm:cxn modelId="{A174C1A7-8F2C-4D9A-81A1-A395E3A50251}" type="presParOf" srcId="{7D241FA0-9572-489A-BB5E-2EFA3B766A2F}" destId="{88A7ABE5-DAEE-4C8C-BBFC-A1F0E805BBA1}" srcOrd="0" destOrd="0" presId="urn:microsoft.com/office/officeart/2005/8/layout/vList4#1"/>
    <dgm:cxn modelId="{F81EA44A-CA29-450C-ABE6-F98A8F1BA62E}" type="presParOf" srcId="{88A7ABE5-DAEE-4C8C-BBFC-A1F0E805BBA1}" destId="{ABCCCEA5-AF3F-447B-8F98-759DD46E4521}" srcOrd="0" destOrd="0" presId="urn:microsoft.com/office/officeart/2005/8/layout/vList4#1"/>
    <dgm:cxn modelId="{56A30C3F-DEB9-467D-B9C3-4D76CCD1C7C5}" type="presParOf" srcId="{88A7ABE5-DAEE-4C8C-BBFC-A1F0E805BBA1}" destId="{3FF54B87-D8E1-4371-8D4F-8F55D6AF921F}" srcOrd="1" destOrd="0" presId="urn:microsoft.com/office/officeart/2005/8/layout/vList4#1"/>
    <dgm:cxn modelId="{14387F5E-E31A-4648-8180-FEE29DFF0A7F}" type="presParOf" srcId="{88A7ABE5-DAEE-4C8C-BBFC-A1F0E805BBA1}" destId="{254EC8E8-E002-4A6D-B52A-132BDAF5008E}" srcOrd="2" destOrd="0" presId="urn:microsoft.com/office/officeart/2005/8/layout/vList4#1"/>
    <dgm:cxn modelId="{3BC74766-9DFF-46AE-AC8C-B66D41AFEF54}" type="presParOf" srcId="{7D241FA0-9572-489A-BB5E-2EFA3B766A2F}" destId="{75C9BD56-B391-4BA9-AA53-D6E29F765BDB}" srcOrd="1" destOrd="0" presId="urn:microsoft.com/office/officeart/2005/8/layout/vList4#1"/>
    <dgm:cxn modelId="{0586B068-70AC-409E-867F-15915255F2C6}" type="presParOf" srcId="{7D241FA0-9572-489A-BB5E-2EFA3B766A2F}" destId="{8238B447-A996-4B97-8448-50A05E3DF5F2}" srcOrd="2" destOrd="0" presId="urn:microsoft.com/office/officeart/2005/8/layout/vList4#1"/>
    <dgm:cxn modelId="{7E701A16-7A27-4BA7-B14A-50E4A296251B}" type="presParOf" srcId="{8238B447-A996-4B97-8448-50A05E3DF5F2}" destId="{24A9713B-5480-4E54-A1AC-21DDBEA9BDEA}" srcOrd="0" destOrd="0" presId="urn:microsoft.com/office/officeart/2005/8/layout/vList4#1"/>
    <dgm:cxn modelId="{2B727BB7-1A43-4918-A5E1-98D16449D152}" type="presParOf" srcId="{8238B447-A996-4B97-8448-50A05E3DF5F2}" destId="{EF0EC752-F488-487C-8840-81AC04791FA5}" srcOrd="1" destOrd="0" presId="urn:microsoft.com/office/officeart/2005/8/layout/vList4#1"/>
    <dgm:cxn modelId="{75FC8F3A-48ED-4865-AAFC-A1304FF193F8}" type="presParOf" srcId="{8238B447-A996-4B97-8448-50A05E3DF5F2}" destId="{394382A1-F947-4119-A0C5-9F8A7AF2826F}" srcOrd="2" destOrd="0" presId="urn:microsoft.com/office/officeart/2005/8/layout/vList4#1"/>
    <dgm:cxn modelId="{7EC12A25-2CAC-4436-97CD-5871DDDEAA88}" type="presParOf" srcId="{7D241FA0-9572-489A-BB5E-2EFA3B766A2F}" destId="{6473B6E6-D5FC-49D1-8350-EED5BC7A472F}" srcOrd="3" destOrd="0" presId="urn:microsoft.com/office/officeart/2005/8/layout/vList4#1"/>
    <dgm:cxn modelId="{D3729F0E-07E7-41CE-A76B-79A0B51F4C0B}" type="presParOf" srcId="{7D241FA0-9572-489A-BB5E-2EFA3B766A2F}" destId="{C796AD28-F0A6-4359-8AE7-663B0F8F1CF2}" srcOrd="4" destOrd="0" presId="urn:microsoft.com/office/officeart/2005/8/layout/vList4#1"/>
    <dgm:cxn modelId="{AE402C8C-2376-4E6A-A969-5B09C2601B11}" type="presParOf" srcId="{C796AD28-F0A6-4359-8AE7-663B0F8F1CF2}" destId="{68742FF4-D54F-4FC7-9746-96B4CA0481C7}" srcOrd="0" destOrd="0" presId="urn:microsoft.com/office/officeart/2005/8/layout/vList4#1"/>
    <dgm:cxn modelId="{EA945881-B49F-4043-A662-F48401A713D0}" type="presParOf" srcId="{C796AD28-F0A6-4359-8AE7-663B0F8F1CF2}" destId="{89971F55-658F-47EE-A69B-6BF8B150628D}" srcOrd="1" destOrd="0" presId="urn:microsoft.com/office/officeart/2005/8/layout/vList4#1"/>
    <dgm:cxn modelId="{11DCF9E6-B802-448F-9D07-F559D928EC4B}" type="presParOf" srcId="{C796AD28-F0A6-4359-8AE7-663B0F8F1CF2}" destId="{C316A5F7-7BC0-4E6D-BB37-9CEB4E02E52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BA602-0096-4AEB-8DA1-F3512ADBC9A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44B51CEC-5747-4811-B3C5-C579B964C860}">
      <dgm:prSet custT="1"/>
      <dgm:spPr/>
      <dgm:t>
        <a:bodyPr/>
        <a:lstStyle/>
        <a:p>
          <a:r>
            <a:rPr lang="es-PE" sz="1800" dirty="0">
              <a:latin typeface="Arial" panose="020B0604020202020204" pitchFamily="34" charset="0"/>
              <a:cs typeface="Arial" panose="020B0604020202020204" pitchFamily="34" charset="0"/>
            </a:rPr>
            <a:t>A través de la plataforma de deducción de gastos de personas naturales, se podrá:</a:t>
          </a:r>
        </a:p>
      </dgm:t>
    </dgm:pt>
    <dgm:pt modelId="{657C6768-245B-46DC-9EC0-906257E41A8D}" type="par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90098DED-2888-4512-9DEB-820AB5B2D9ED}" type="sib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72428E83-A5FA-4EA8-8F32-C51024F1A24D}">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dgm:t>
    </dgm:pt>
    <dgm:pt modelId="{F25E11E5-0953-4F5B-A0CF-FF57E7329CE3}" type="par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9C5D03DE-6706-4ED2-91B0-D46948DAED5A}" type="sib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4A1D86F1-943F-4145-9B54-BDB96588F6F6}">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dgm:t>
    </dgm:pt>
    <dgm:pt modelId="{E1609EAF-4B92-4367-91BD-B1F0F438270C}" type="par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EBC40801-BAF2-4D18-90D2-7582CF3DE669}" type="sib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36108F7A-3FF1-4B43-8913-63EDB384D42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b)</a:t>
          </a:r>
          <a:r>
            <a:rPr lang="es-PE" sz="14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dirty="0" err="1">
              <a:solidFill>
                <a:schemeClr val="accent1">
                  <a:lumMod val="75000"/>
                </a:schemeClr>
              </a:solidFill>
              <a:latin typeface="Arial" panose="020B0604020202020204" pitchFamily="34" charset="0"/>
              <a:cs typeface="Arial" panose="020B0604020202020204" pitchFamily="34" charset="0"/>
            </a:rPr>
            <a:t>N°</a:t>
          </a:r>
          <a:r>
            <a:rPr lang="es-PE" sz="1400" dirty="0">
              <a:solidFill>
                <a:schemeClr val="accent1">
                  <a:lumMod val="75000"/>
                </a:schemeClr>
              </a:solidFill>
              <a:latin typeface="Arial" panose="020B0604020202020204" pitchFamily="34" charset="0"/>
              <a:cs typeface="Arial" panose="020B0604020202020204" pitchFamily="34" charset="0"/>
            </a:rPr>
            <a:t> 248-2018-EF), </a:t>
          </a:r>
        </a:p>
      </dgm:t>
    </dgm:pt>
    <dgm:pt modelId="{A331F9C2-A781-41D0-85B6-8E55676C7C8B}" type="par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D41645B3-BDEF-4701-9C5C-E0FA455490A0}" type="sib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967AB239-2588-4192-941A-4E3740CE4653}">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c)</a:t>
          </a:r>
          <a:r>
            <a:rPr lang="es-PE" sz="14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dgm:t>
    </dgm:pt>
    <dgm:pt modelId="{E32D0A61-146E-40FF-B756-4A5A4C29B946}" type="par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420F0318-7069-431E-8129-2707A7570960}" type="sib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24A86E9D-42C5-41AA-826A-30E3E298A38C}">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a) </a:t>
          </a:r>
          <a:r>
            <a:rPr lang="es-PE" sz="14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dgm:t>
    </dgm:pt>
    <dgm:pt modelId="{FB9D388C-5897-40EB-A1A6-F2AFA8569845}" type="par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52E9026E-4C98-4207-906D-A1959ED616F2}" type="sib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DDFEDA44-D32D-47CC-B4CC-64958881153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d)</a:t>
          </a:r>
          <a:r>
            <a:rPr lang="es-PE" sz="14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gm:t>
    </dgm:pt>
    <dgm:pt modelId="{40ED460B-6DF5-4C81-BCB9-FBB3BE2607B3}" type="par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065BEC9-5513-4DB3-B913-25015727C0F1}" type="sib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33A5673-AF7E-42DD-A1CB-05E144DC0B33}">
      <dgm:prSet custT="1"/>
      <dgm:spPr/>
      <dgm:t>
        <a:bodyPr/>
        <a:lstStyle/>
        <a:p>
          <a:endParaRPr lang="es-PE" sz="1400" dirty="0">
            <a:solidFill>
              <a:schemeClr val="accent1">
                <a:lumMod val="75000"/>
              </a:schemeClr>
            </a:solidFill>
            <a:latin typeface="Arial" panose="020B0604020202020204" pitchFamily="34" charset="0"/>
            <a:cs typeface="Arial" panose="020B0604020202020204" pitchFamily="34" charset="0"/>
          </a:endParaRPr>
        </a:p>
      </dgm:t>
    </dgm:pt>
    <dgm:pt modelId="{1664BC81-DB6E-486C-A04D-75FEEF3F3B8F}" type="parTrans" cxnId="{00B8F36A-ADCD-4D0B-9A86-70E49728E8EC}">
      <dgm:prSet/>
      <dgm:spPr/>
      <dgm:t>
        <a:bodyPr/>
        <a:lstStyle/>
        <a:p>
          <a:endParaRPr lang="es-PE"/>
        </a:p>
      </dgm:t>
    </dgm:pt>
    <dgm:pt modelId="{8B84DCA0-E824-4AC9-9E39-E769271F9D6C}" type="sibTrans" cxnId="{00B8F36A-ADCD-4D0B-9A86-70E49728E8EC}">
      <dgm:prSet/>
      <dgm:spPr/>
      <dgm:t>
        <a:bodyPr/>
        <a:lstStyle/>
        <a:p>
          <a:endParaRPr lang="es-PE"/>
        </a:p>
      </dgm:t>
    </dgm:pt>
    <dgm:pt modelId="{C8236CA1-75C0-417D-9E26-79EB2F9BDE93}" type="pres">
      <dgm:prSet presAssocID="{F1EBA602-0096-4AEB-8DA1-F3512ADBC9AC}" presName="linearFlow" presStyleCnt="0">
        <dgm:presLayoutVars>
          <dgm:dir/>
          <dgm:animLvl val="lvl"/>
          <dgm:resizeHandles val="exact"/>
        </dgm:presLayoutVars>
      </dgm:prSet>
      <dgm:spPr/>
    </dgm:pt>
    <dgm:pt modelId="{957A364F-F01E-4053-9774-042D260D2702}" type="pres">
      <dgm:prSet presAssocID="{44B51CEC-5747-4811-B3C5-C579B964C860}" presName="composite" presStyleCnt="0"/>
      <dgm:spPr/>
    </dgm:pt>
    <dgm:pt modelId="{D27336C6-5EC0-4C94-B2AF-7B186FB74918}" type="pres">
      <dgm:prSet presAssocID="{44B51CEC-5747-4811-B3C5-C579B964C860}" presName="parentText" presStyleLbl="alignNode1" presStyleIdx="0" presStyleCnt="1" custScaleX="140629" custScaleY="129005" custLinFactNeighborX="-39552" custLinFactNeighborY="-13788">
        <dgm:presLayoutVars>
          <dgm:chMax val="1"/>
          <dgm:bulletEnabled val="1"/>
        </dgm:presLayoutVars>
      </dgm:prSet>
      <dgm:spPr/>
    </dgm:pt>
    <dgm:pt modelId="{70F14131-9C8F-4002-A0BC-66AA4353B8BA}" type="pres">
      <dgm:prSet presAssocID="{44B51CEC-5747-4811-B3C5-C579B964C860}" presName="descendantText" presStyleLbl="alignAcc1" presStyleIdx="0" presStyleCnt="1" custScaleY="252579" custLinFactNeighborX="-6393" custLinFactNeighborY="-2478">
        <dgm:presLayoutVars>
          <dgm:bulletEnabled val="1"/>
        </dgm:presLayoutVars>
      </dgm:prSet>
      <dgm:spPr/>
    </dgm:pt>
  </dgm:ptLst>
  <dgm:cxnLst>
    <dgm:cxn modelId="{10CDDB04-6954-46E1-949A-C57941D2CCA4}" type="presOf" srcId="{44B51CEC-5747-4811-B3C5-C579B964C860}" destId="{D27336C6-5EC0-4C94-B2AF-7B186FB74918}" srcOrd="0" destOrd="0" presId="urn:microsoft.com/office/officeart/2005/8/layout/chevron2"/>
    <dgm:cxn modelId="{31C21B24-06A4-4632-8434-0D6A2DEFDC20}" srcId="{44B51CEC-5747-4811-B3C5-C579B964C860}" destId="{24A86E9D-42C5-41AA-826A-30E3E298A38C}" srcOrd="3" destOrd="0" parTransId="{FB9D388C-5897-40EB-A1A6-F2AFA8569845}" sibTransId="{52E9026E-4C98-4207-906D-A1959ED616F2}"/>
    <dgm:cxn modelId="{9D72D828-F151-4329-8232-DBAD9BDC7322}" srcId="{44B51CEC-5747-4811-B3C5-C579B964C860}" destId="{4A1D86F1-943F-4145-9B54-BDB96588F6F6}" srcOrd="2" destOrd="0" parTransId="{E1609EAF-4B92-4367-91BD-B1F0F438270C}" sibTransId="{EBC40801-BAF2-4D18-90D2-7582CF3DE669}"/>
    <dgm:cxn modelId="{BA39D938-F545-45EA-A292-C66E03CE13D8}" type="presOf" srcId="{F1EBA602-0096-4AEB-8DA1-F3512ADBC9AC}" destId="{C8236CA1-75C0-417D-9E26-79EB2F9BDE93}" srcOrd="0" destOrd="0" presId="urn:microsoft.com/office/officeart/2005/8/layout/chevron2"/>
    <dgm:cxn modelId="{1DBAE938-A0FD-4016-928E-745ACA8232D6}" srcId="{44B51CEC-5747-4811-B3C5-C579B964C860}" destId="{DDFEDA44-D32D-47CC-B4CC-649588811534}" srcOrd="6" destOrd="0" parTransId="{40ED460B-6DF5-4C81-BCB9-FBB3BE2607B3}" sibTransId="{7065BEC9-5513-4DB3-B913-25015727C0F1}"/>
    <dgm:cxn modelId="{00B8F36A-ADCD-4D0B-9A86-70E49728E8EC}" srcId="{44B51CEC-5747-4811-B3C5-C579B964C860}" destId="{733A5673-AF7E-42DD-A1CB-05E144DC0B33}" srcOrd="1" destOrd="0" parTransId="{1664BC81-DB6E-486C-A04D-75FEEF3F3B8F}" sibTransId="{8B84DCA0-E824-4AC9-9E39-E769271F9D6C}"/>
    <dgm:cxn modelId="{B2DD8970-FD01-410B-906A-459462137FCB}" type="presOf" srcId="{36108F7A-3FF1-4B43-8913-63EDB384D424}" destId="{70F14131-9C8F-4002-A0BC-66AA4353B8BA}" srcOrd="0" destOrd="4" presId="urn:microsoft.com/office/officeart/2005/8/layout/chevron2"/>
    <dgm:cxn modelId="{B0E42087-EB9A-4860-8F5B-FA5E5477EA78}" type="presOf" srcId="{967AB239-2588-4192-941A-4E3740CE4653}" destId="{70F14131-9C8F-4002-A0BC-66AA4353B8BA}" srcOrd="0" destOrd="5" presId="urn:microsoft.com/office/officeart/2005/8/layout/chevron2"/>
    <dgm:cxn modelId="{66EE2E8B-2183-4B91-AB6A-4DAF0187242A}" srcId="{44B51CEC-5747-4811-B3C5-C579B964C860}" destId="{967AB239-2588-4192-941A-4E3740CE4653}" srcOrd="5" destOrd="0" parTransId="{E32D0A61-146E-40FF-B756-4A5A4C29B946}" sibTransId="{420F0318-7069-431E-8129-2707A7570960}"/>
    <dgm:cxn modelId="{1EE9FB97-DBD8-49D8-94EB-CB178AD142BE}" type="presOf" srcId="{72428E83-A5FA-4EA8-8F32-C51024F1A24D}" destId="{70F14131-9C8F-4002-A0BC-66AA4353B8BA}" srcOrd="0" destOrd="0" presId="urn:microsoft.com/office/officeart/2005/8/layout/chevron2"/>
    <dgm:cxn modelId="{97D262AF-DFD5-49A6-B40F-4556EE1ACFE4}" type="presOf" srcId="{24A86E9D-42C5-41AA-826A-30E3E298A38C}" destId="{70F14131-9C8F-4002-A0BC-66AA4353B8BA}" srcOrd="0" destOrd="3" presId="urn:microsoft.com/office/officeart/2005/8/layout/chevron2"/>
    <dgm:cxn modelId="{7455B8BA-C559-40D8-B6A3-2652194E1D15}" srcId="{44B51CEC-5747-4811-B3C5-C579B964C860}" destId="{72428E83-A5FA-4EA8-8F32-C51024F1A24D}" srcOrd="0" destOrd="0" parTransId="{F25E11E5-0953-4F5B-A0CF-FF57E7329CE3}" sibTransId="{9C5D03DE-6706-4ED2-91B0-D46948DAED5A}"/>
    <dgm:cxn modelId="{0EE926C1-637A-4321-9891-FC72F0BF1F25}" type="presOf" srcId="{733A5673-AF7E-42DD-A1CB-05E144DC0B33}" destId="{70F14131-9C8F-4002-A0BC-66AA4353B8BA}" srcOrd="0" destOrd="1" presId="urn:microsoft.com/office/officeart/2005/8/layout/chevron2"/>
    <dgm:cxn modelId="{78AD89E0-17DB-4664-A864-0AFF32C252DD}" type="presOf" srcId="{4A1D86F1-943F-4145-9B54-BDB96588F6F6}" destId="{70F14131-9C8F-4002-A0BC-66AA4353B8BA}" srcOrd="0" destOrd="2" presId="urn:microsoft.com/office/officeart/2005/8/layout/chevron2"/>
    <dgm:cxn modelId="{433459E2-0C9C-47C5-8202-059E1FC4C1BB}" type="presOf" srcId="{DDFEDA44-D32D-47CC-B4CC-649588811534}" destId="{70F14131-9C8F-4002-A0BC-66AA4353B8BA}" srcOrd="0" destOrd="6" presId="urn:microsoft.com/office/officeart/2005/8/layout/chevron2"/>
    <dgm:cxn modelId="{2BA6C7EC-A0E2-40AB-A7FB-491495A66464}" srcId="{F1EBA602-0096-4AEB-8DA1-F3512ADBC9AC}" destId="{44B51CEC-5747-4811-B3C5-C579B964C860}" srcOrd="0" destOrd="0" parTransId="{657C6768-245B-46DC-9EC0-906257E41A8D}" sibTransId="{90098DED-2888-4512-9DEB-820AB5B2D9ED}"/>
    <dgm:cxn modelId="{34DBCCEF-A6A7-40F2-94C4-93C13E11180D}" srcId="{44B51CEC-5747-4811-B3C5-C579B964C860}" destId="{36108F7A-3FF1-4B43-8913-63EDB384D424}" srcOrd="4" destOrd="0" parTransId="{A331F9C2-A781-41D0-85B6-8E55676C7C8B}" sibTransId="{D41645B3-BDEF-4701-9C5C-E0FA455490A0}"/>
    <dgm:cxn modelId="{715F038D-5408-49C1-88F5-07A8C7E5EC23}" type="presParOf" srcId="{C8236CA1-75C0-417D-9E26-79EB2F9BDE93}" destId="{957A364F-F01E-4053-9774-042D260D2702}" srcOrd="0" destOrd="0" presId="urn:microsoft.com/office/officeart/2005/8/layout/chevron2"/>
    <dgm:cxn modelId="{28C08920-8209-4EA3-B479-2076F0FB9465}" type="presParOf" srcId="{957A364F-F01E-4053-9774-042D260D2702}" destId="{D27336C6-5EC0-4C94-B2AF-7B186FB74918}" srcOrd="0" destOrd="0" presId="urn:microsoft.com/office/officeart/2005/8/layout/chevron2"/>
    <dgm:cxn modelId="{26B2324A-D6E6-4A9D-BA89-696A0464169D}" type="presParOf" srcId="{957A364F-F01E-4053-9774-042D260D2702}" destId="{70F14131-9C8F-4002-A0BC-66AA4353B8B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A692-F31E-4C14-9777-78EB1E33E205}">
      <dsp:nvSpPr>
        <dsp:cNvPr id="0" name=""/>
        <dsp:cNvSpPr/>
      </dsp:nvSpPr>
      <dsp:spPr>
        <a:xfrm>
          <a:off x="-6749704" y="-1032523"/>
          <a:ext cx="8036692" cy="8036692"/>
        </a:xfrm>
        <a:prstGeom prst="blockArc">
          <a:avLst>
            <a:gd name="adj1" fmla="val 18900000"/>
            <a:gd name="adj2" fmla="val 2700000"/>
            <a:gd name="adj3" fmla="val 269"/>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59769-66F3-45C5-8F83-8B9A662FA24C}">
      <dsp:nvSpPr>
        <dsp:cNvPr id="0" name=""/>
        <dsp:cNvSpPr/>
      </dsp:nvSpPr>
      <dsp:spPr>
        <a:xfrm>
          <a:off x="828864" y="597164"/>
          <a:ext cx="7216726" cy="1194329"/>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En el arrendamiento de bienes inmuebles surge la </a:t>
          </a:r>
          <a:r>
            <a:rPr lang="es-PE" sz="1800" b="1" kern="1200" dirty="0">
              <a:latin typeface="Arial" panose="020B0604020202020204" pitchFamily="34" charset="0"/>
              <a:cs typeface="Arial" panose="020B0604020202020204" pitchFamily="34" charset="0"/>
            </a:rPr>
            <a:t>renta presunta </a:t>
          </a:r>
          <a:r>
            <a:rPr lang="es-PE" sz="1800" kern="1200" dirty="0">
              <a:latin typeface="Arial" panose="020B0604020202020204" pitchFamily="34" charset="0"/>
              <a:cs typeface="Arial" panose="020B0604020202020204" pitchFamily="34" charset="0"/>
            </a:rPr>
            <a:t>y en la cesión temporal gratuita surge la </a:t>
          </a:r>
          <a:r>
            <a:rPr lang="es-PE" sz="1800" b="1" kern="1200" dirty="0">
              <a:latin typeface="Arial" panose="020B0604020202020204" pitchFamily="34" charset="0"/>
              <a:cs typeface="Arial" panose="020B0604020202020204" pitchFamily="34" charset="0"/>
            </a:rPr>
            <a:t>renta ficta.</a:t>
          </a:r>
          <a:endParaRPr lang="es-PE" sz="1800" kern="1200" dirty="0"/>
        </a:p>
      </dsp:txBody>
      <dsp:txXfrm>
        <a:off x="828864" y="597164"/>
        <a:ext cx="7216726" cy="1194329"/>
      </dsp:txXfrm>
    </dsp:sp>
    <dsp:sp modelId="{5A1F8AF0-36F0-4953-9A43-4DF4A257B11E}">
      <dsp:nvSpPr>
        <dsp:cNvPr id="0" name=""/>
        <dsp:cNvSpPr/>
      </dsp:nvSpPr>
      <dsp:spPr>
        <a:xfrm>
          <a:off x="82408" y="447873"/>
          <a:ext cx="1492911" cy="1492911"/>
        </a:xfrm>
        <a:prstGeom prst="ellipse">
          <a:avLst/>
        </a:prstGeom>
        <a:solidFill>
          <a:schemeClr val="lt1">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880EF-ECBD-41A9-B9D7-4B2D5BDBA4FA}">
      <dsp:nvSpPr>
        <dsp:cNvPr id="0" name=""/>
        <dsp:cNvSpPr/>
      </dsp:nvSpPr>
      <dsp:spPr>
        <a:xfrm>
          <a:off x="1263884" y="2415029"/>
          <a:ext cx="6782588"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Renta bruta anual en ambos casos no puede ser menor al </a:t>
          </a:r>
          <a:r>
            <a:rPr lang="es-PE" sz="1800" b="1" kern="1200" dirty="0">
              <a:latin typeface="Arial" panose="020B0604020202020204" pitchFamily="34" charset="0"/>
              <a:cs typeface="Arial" panose="020B0604020202020204" pitchFamily="34" charset="0"/>
            </a:rPr>
            <a:t>6%</a:t>
          </a:r>
          <a:r>
            <a:rPr lang="es-PE" sz="1800" kern="1200" dirty="0">
              <a:latin typeface="Arial" panose="020B0604020202020204" pitchFamily="34" charset="0"/>
              <a:cs typeface="Arial" panose="020B0604020202020204" pitchFamily="34" charset="0"/>
            </a:rPr>
            <a:t> del </a:t>
          </a:r>
          <a:r>
            <a:rPr lang="es-PE" sz="1800" kern="1200" dirty="0" err="1">
              <a:latin typeface="Arial" panose="020B0604020202020204" pitchFamily="34" charset="0"/>
              <a:cs typeface="Arial" panose="020B0604020202020204" pitchFamily="34" charset="0"/>
            </a:rPr>
            <a:t>autoavalúo</a:t>
          </a:r>
          <a:r>
            <a:rPr lang="es-PE" sz="1800" kern="1200" dirty="0">
              <a:latin typeface="Arial" panose="020B0604020202020204" pitchFamily="34" charset="0"/>
              <a:cs typeface="Arial" panose="020B0604020202020204" pitchFamily="34" charset="0"/>
            </a:rPr>
            <a:t> del predio. </a:t>
          </a:r>
          <a:endParaRPr lang="es-PE" sz="1800" kern="1200" dirty="0"/>
        </a:p>
      </dsp:txBody>
      <dsp:txXfrm>
        <a:off x="1263884" y="2415029"/>
        <a:ext cx="6782588" cy="1194329"/>
      </dsp:txXfrm>
    </dsp:sp>
    <dsp:sp modelId="{B7B7ACA8-F17C-407D-B602-0C03F7514BA9}">
      <dsp:nvSpPr>
        <dsp:cNvPr id="0" name=""/>
        <dsp:cNvSpPr/>
      </dsp:nvSpPr>
      <dsp:spPr>
        <a:xfrm>
          <a:off x="516547" y="2239367"/>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CFC1B-FF1C-402D-BAAB-7A25D16A6419}">
      <dsp:nvSpPr>
        <dsp:cNvPr id="0" name=""/>
        <dsp:cNvSpPr/>
      </dsp:nvSpPr>
      <dsp:spPr>
        <a:xfrm>
          <a:off x="828864" y="4180152"/>
          <a:ext cx="7216726"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La renta bruta anual no podrá ser menor al </a:t>
          </a:r>
          <a:r>
            <a:rPr lang="es-PE" sz="1800" b="1" kern="1200" dirty="0">
              <a:latin typeface="Arial" panose="020B0604020202020204" pitchFamily="34" charset="0"/>
              <a:cs typeface="Arial" panose="020B0604020202020204" pitchFamily="34" charset="0"/>
            </a:rPr>
            <a:t>8%</a:t>
          </a:r>
          <a:r>
            <a:rPr lang="es-PE" sz="1800" kern="1200" dirty="0">
              <a:latin typeface="Arial" panose="020B0604020202020204" pitchFamily="34" charset="0"/>
              <a:cs typeface="Arial" panose="020B0604020202020204" pitchFamily="34" charset="0"/>
            </a:rPr>
            <a:t> de su valor actualizado con IPM (</a:t>
          </a:r>
          <a:r>
            <a:rPr lang="es-PE" sz="1800" b="1" kern="1200" dirty="0">
              <a:latin typeface="Arial" panose="020B0604020202020204" pitchFamily="34" charset="0"/>
              <a:cs typeface="Arial" panose="020B0604020202020204" pitchFamily="34" charset="0"/>
            </a:rPr>
            <a:t>renta presunta</a:t>
          </a:r>
          <a:r>
            <a:rPr lang="es-PE" sz="1800" kern="1200" dirty="0">
              <a:latin typeface="Arial" panose="020B0604020202020204" pitchFamily="34" charset="0"/>
              <a:cs typeface="Arial" panose="020B0604020202020204" pitchFamily="34" charset="0"/>
            </a:rPr>
            <a:t>).</a:t>
          </a:r>
        </a:p>
      </dsp:txBody>
      <dsp:txXfrm>
        <a:off x="828864" y="4180152"/>
        <a:ext cx="7216726" cy="1194329"/>
      </dsp:txXfrm>
    </dsp:sp>
    <dsp:sp modelId="{43987F76-875B-4E42-A309-CF97C74FEF94}">
      <dsp:nvSpPr>
        <dsp:cNvPr id="0" name=""/>
        <dsp:cNvSpPr/>
      </dsp:nvSpPr>
      <dsp:spPr>
        <a:xfrm>
          <a:off x="82408" y="4030861"/>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F7F4-56A8-4432-8A6B-EFBE4FA81911}">
      <dsp:nvSpPr>
        <dsp:cNvPr id="0" name=""/>
        <dsp:cNvSpPr/>
      </dsp:nvSpPr>
      <dsp:spPr>
        <a:xfrm>
          <a:off x="10484" y="828092"/>
          <a:ext cx="2950438" cy="3709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p>
      </dsp:txBody>
      <dsp:txXfrm>
        <a:off x="10484" y="828092"/>
        <a:ext cx="2950438" cy="370915"/>
      </dsp:txXfrm>
    </dsp:sp>
    <dsp:sp modelId="{59ECD8D1-0964-4C94-8A0D-3C243537C37B}">
      <dsp:nvSpPr>
        <dsp:cNvPr id="0" name=""/>
        <dsp:cNvSpPr/>
      </dsp:nvSpPr>
      <dsp:spPr>
        <a:xfrm>
          <a:off x="0" y="1260150"/>
          <a:ext cx="2950438" cy="25927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a:t>
          </a:r>
          <a:r>
            <a:rPr lang="es-ES" sz="1600" b="1" kern="1200" dirty="0">
              <a:effectLst/>
              <a:latin typeface="Arial" panose="020B0604020202020204" pitchFamily="34" charset="0"/>
              <a:cs typeface="Arial" panose="020B0604020202020204" pitchFamily="34" charset="0"/>
            </a:rPr>
            <a:t>únicament</a:t>
          </a:r>
          <a:r>
            <a:rPr lang="es-ES" sz="1600" kern="1200" dirty="0">
              <a:effectLst/>
              <a:latin typeface="Arial" panose="020B0604020202020204" pitchFamily="34" charset="0"/>
              <a:cs typeface="Arial" panose="020B0604020202020204" pitchFamily="34" charset="0"/>
            </a:rPr>
            <a:t>e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(Independiente)</a:t>
          </a:r>
          <a:endParaRPr lang="es-PE" sz="1600" kern="1200" dirty="0">
            <a:latin typeface="Arial" panose="020B0604020202020204" pitchFamily="34" charset="0"/>
            <a:cs typeface="Arial" panose="020B0604020202020204" pitchFamily="34" charset="0"/>
          </a:endParaRPr>
        </a:p>
      </dsp:txBody>
      <dsp:txXfrm>
        <a:off x="0" y="1260150"/>
        <a:ext cx="2950438" cy="2592738"/>
      </dsp:txXfrm>
    </dsp:sp>
    <dsp:sp modelId="{BE92B8EE-3EE6-4951-B406-C8C2EC1AD14F}">
      <dsp:nvSpPr>
        <dsp:cNvPr id="0" name=""/>
        <dsp:cNvSpPr/>
      </dsp:nvSpPr>
      <dsp:spPr>
        <a:xfrm>
          <a:off x="3372302" y="858432"/>
          <a:ext cx="2950438" cy="37091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latin typeface="Arial" panose="020B0604020202020204" pitchFamily="34" charset="0"/>
            <a:cs typeface="Arial" panose="020B0604020202020204" pitchFamily="34" charset="0"/>
          </a:endParaRPr>
        </a:p>
      </dsp:txBody>
      <dsp:txXfrm>
        <a:off x="3372302" y="858432"/>
        <a:ext cx="2950438" cy="370915"/>
      </dsp:txXfrm>
    </dsp:sp>
    <dsp:sp modelId="{C0FD81CB-A189-41E5-94F7-6CB03FF4F569}">
      <dsp:nvSpPr>
        <dsp:cNvPr id="0" name=""/>
        <dsp:cNvSpPr/>
      </dsp:nvSpPr>
      <dsp:spPr>
        <a:xfrm>
          <a:off x="3372302" y="1229348"/>
          <a:ext cx="2950438" cy="25927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(independiente) </a:t>
          </a:r>
          <a:r>
            <a:rPr lang="es-ES" sz="1600" b="1" kern="1200" dirty="0">
              <a:effectLst/>
              <a:latin typeface="Arial" panose="020B0604020202020204" pitchFamily="34" charset="0"/>
              <a:cs typeface="Arial" panose="020B0604020202020204" pitchFamily="34" charset="0"/>
            </a:rPr>
            <a:t>y quinta</a:t>
          </a:r>
          <a:r>
            <a:rPr lang="es-ES" sz="1600" kern="1200" dirty="0">
              <a:effectLst/>
              <a:latin typeface="Arial" panose="020B0604020202020204" pitchFamily="34" charset="0"/>
              <a:cs typeface="Arial" panose="020B0604020202020204" pitchFamily="34" charset="0"/>
            </a:rPr>
            <a:t> categoría (dependiente)</a:t>
          </a:r>
          <a:endParaRPr lang="es-PE" sz="1600" kern="1200" dirty="0">
            <a:latin typeface="Arial" panose="020B0604020202020204" pitchFamily="34" charset="0"/>
            <a:cs typeface="Arial" panose="020B0604020202020204" pitchFamily="34" charset="0"/>
          </a:endParaRPr>
        </a:p>
      </dsp:txBody>
      <dsp:txXfrm>
        <a:off x="3372302" y="1229348"/>
        <a:ext cx="2950438" cy="2592738"/>
      </dsp:txXfrm>
    </dsp:sp>
    <dsp:sp modelId="{B3F5F9D6-245B-4A0C-9E77-A6F8B89E822A}">
      <dsp:nvSpPr>
        <dsp:cNvPr id="0" name=""/>
        <dsp:cNvSpPr/>
      </dsp:nvSpPr>
      <dsp:spPr>
        <a:xfrm>
          <a:off x="7057857" y="858432"/>
          <a:ext cx="2950438" cy="37091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3,004</a:t>
          </a:r>
          <a:endParaRPr lang="es-PE" sz="1600" kern="1200" dirty="0">
            <a:latin typeface="Arial" panose="020B0604020202020204" pitchFamily="34" charset="0"/>
            <a:cs typeface="Arial" panose="020B0604020202020204" pitchFamily="34" charset="0"/>
          </a:endParaRPr>
        </a:p>
      </dsp:txBody>
      <dsp:txXfrm>
        <a:off x="7057857" y="858432"/>
        <a:ext cx="2950438" cy="370915"/>
      </dsp:txXfrm>
    </dsp:sp>
    <dsp:sp modelId="{69B21D5E-C628-48CD-8A99-241D552CC3CE}">
      <dsp:nvSpPr>
        <dsp:cNvPr id="0" name=""/>
        <dsp:cNvSpPr/>
      </dsp:nvSpPr>
      <dsp:spPr>
        <a:xfrm>
          <a:off x="6735802" y="1229348"/>
          <a:ext cx="3594548" cy="25927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effectLst/>
              <a:latin typeface="Arial" panose="020B0604020202020204" pitchFamily="34" charset="0"/>
              <a:cs typeface="Arial" panose="020B0604020202020204" pitchFamily="34" charset="0"/>
            </a:rPr>
            <a:t>Sipercibes</a:t>
          </a:r>
          <a:r>
            <a:rPr lang="es-ES" sz="1600" kern="1200" dirty="0">
              <a:effectLst/>
              <a:latin typeface="Arial" panose="020B0604020202020204" pitchFamily="34" charset="0"/>
              <a:cs typeface="Arial" panose="020B0604020202020204" pitchFamily="34" charset="0"/>
            </a:rPr>
            <a:t> </a:t>
          </a:r>
          <a:r>
            <a:rPr lang="es-ES" sz="1600" b="1" kern="1200" dirty="0">
              <a:effectLst/>
              <a:latin typeface="Arial" panose="020B0604020202020204" pitchFamily="34" charset="0"/>
              <a:cs typeface="Arial" panose="020B0604020202020204" pitchFamily="34" charset="0"/>
            </a:rPr>
            <a:t>exclusivamente</a:t>
          </a:r>
          <a:r>
            <a:rPr lang="es-ES" sz="1600" kern="1200" dirty="0">
              <a:effectLst/>
              <a:latin typeface="Arial" panose="020B0604020202020204" pitchFamily="34" charset="0"/>
              <a:cs typeface="Arial" panose="020B0604020202020204" pitchFamily="34" charset="0"/>
            </a:rPr>
            <a:t> rentas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a:t>
          </a:r>
          <a:r>
            <a:rPr lang="es-ES" sz="1600" b="1" kern="1200" dirty="0">
              <a:effectLst/>
              <a:latin typeface="Arial" panose="020B0604020202020204" pitchFamily="34" charset="0"/>
              <a:cs typeface="Arial" panose="020B0604020202020204" pitchFamily="34" charset="0"/>
            </a:rPr>
            <a:t>por funciones</a:t>
          </a:r>
          <a:r>
            <a:rPr lang="es-ES" sz="1600" kern="1200" dirty="0">
              <a:effectLst/>
              <a:latin typeface="Arial" panose="020B0604020202020204" pitchFamily="34" charset="0"/>
              <a:cs typeface="Arial" panose="020B0604020202020204" pitchFamily="34" charset="0"/>
            </a:rPr>
            <a:t> de </a:t>
          </a:r>
          <a:r>
            <a:rPr lang="es-ES" sz="1600" b="1" kern="1200" dirty="0">
              <a:effectLst/>
              <a:latin typeface="Arial" panose="020B0604020202020204" pitchFamily="34" charset="0"/>
              <a:cs typeface="Arial" panose="020B0604020202020204" pitchFamily="34" charset="0"/>
            </a:rPr>
            <a:t>director</a:t>
          </a:r>
          <a:r>
            <a:rPr lang="es-ES" sz="1600" kern="1200" dirty="0">
              <a:effectLst/>
              <a:latin typeface="Arial" panose="020B0604020202020204" pitchFamily="34" charset="0"/>
              <a:cs typeface="Arial" panose="020B0604020202020204" pitchFamily="34" charset="0"/>
            </a:rPr>
            <a:t> de empresa, síndico, mandatario, gestor de negocios, albacea, regidor o similares.</a:t>
          </a:r>
          <a:endParaRPr lang="es-PE"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a:effectLst/>
              <a:latin typeface="Arial" panose="020B0604020202020204" pitchFamily="34" charset="0"/>
              <a:cs typeface="Arial" panose="020B0604020202020204" pitchFamily="34" charset="0"/>
            </a:rPr>
            <a:t>Si </a:t>
          </a:r>
          <a:r>
            <a:rPr lang="es-ES" sz="1600" b="1" kern="1200">
              <a:effectLst/>
              <a:latin typeface="Arial" panose="020B0604020202020204" pitchFamily="34" charset="0"/>
              <a:cs typeface="Arial" panose="020B0604020202020204" pitchFamily="34" charset="0"/>
            </a:rPr>
            <a:t>percibes dichas rentas y además</a:t>
          </a:r>
          <a:r>
            <a:rPr lang="es-ES" sz="1600" kern="1200">
              <a:effectLst/>
              <a:latin typeface="Arial" panose="020B0604020202020204" pitchFamily="34" charset="0"/>
              <a:cs typeface="Arial" panose="020B0604020202020204" pitchFamily="34" charset="0"/>
            </a:rPr>
            <a:t> otras rentas de cuarta y/o quinta categoría.</a:t>
          </a:r>
          <a:endParaRPr lang="es-PE" sz="1600" kern="1200" dirty="0">
            <a:latin typeface="Arial" panose="020B0604020202020204" pitchFamily="34" charset="0"/>
            <a:cs typeface="Arial" panose="020B0604020202020204" pitchFamily="34" charset="0"/>
          </a:endParaRPr>
        </a:p>
      </dsp:txBody>
      <dsp:txXfrm>
        <a:off x="6735802" y="1229348"/>
        <a:ext cx="3594548" cy="259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CEA5-AF3F-447B-8F98-759DD46E4521}">
      <dsp:nvSpPr>
        <dsp:cNvPr id="0" name=""/>
        <dsp:cNvSpPr/>
      </dsp:nvSpPr>
      <dsp:spPr>
        <a:xfrm>
          <a:off x="0" y="0"/>
          <a:ext cx="10297144" cy="11776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sp:txBody>
      <dsp:txXfrm>
        <a:off x="2177196" y="0"/>
        <a:ext cx="8119947" cy="1177672"/>
      </dsp:txXfrm>
    </dsp:sp>
    <dsp:sp modelId="{3FF54B87-D8E1-4371-8D4F-8F55D6AF921F}">
      <dsp:nvSpPr>
        <dsp:cNvPr id="0" name=""/>
        <dsp:cNvSpPr/>
      </dsp:nvSpPr>
      <dsp:spPr>
        <a:xfrm>
          <a:off x="500573" y="117767"/>
          <a:ext cx="1293815" cy="94213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9713B-5480-4E54-A1AC-21DDBEA9BDEA}">
      <dsp:nvSpPr>
        <dsp:cNvPr id="0" name=""/>
        <dsp:cNvSpPr/>
      </dsp:nvSpPr>
      <dsp:spPr>
        <a:xfrm>
          <a:off x="0" y="1295439"/>
          <a:ext cx="10297144" cy="11776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kern="1200" dirty="0" err="1">
              <a:latin typeface="Arial" panose="020B0604020202020204" pitchFamily="34" charset="0"/>
              <a:cs typeface="Arial" panose="020B0604020202020204" pitchFamily="34" charset="0"/>
            </a:rPr>
            <a:t>N°</a:t>
          </a:r>
          <a:r>
            <a:rPr lang="es-PE" sz="1600" kern="1200" dirty="0">
              <a:latin typeface="Arial" panose="020B0604020202020204" pitchFamily="34" charset="0"/>
              <a:cs typeface="Arial" panose="020B0604020202020204" pitchFamily="34" charset="0"/>
            </a:rPr>
            <a:t> 1609, ingresando a </a:t>
          </a:r>
          <a:r>
            <a:rPr lang="es-PE" sz="1600" kern="1200" dirty="0">
              <a:latin typeface="Arial" panose="020B0604020202020204" pitchFamily="34" charset="0"/>
              <a:cs typeface="Arial" panose="020B0604020202020204" pitchFamily="34" charset="0"/>
              <a:hlinkClick xmlns:r="http://schemas.openxmlformats.org/officeDocument/2006/relationships" r:id="rId2"/>
            </a:rPr>
            <a:t>www.sunat.gob.pe</a:t>
          </a:r>
          <a:r>
            <a:rPr lang="es-PE" sz="1600" kern="12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sp:txBody>
      <dsp:txXfrm>
        <a:off x="2177196" y="1295439"/>
        <a:ext cx="8119947" cy="1177672"/>
      </dsp:txXfrm>
    </dsp:sp>
    <dsp:sp modelId="{EF0EC752-F488-487C-8840-81AC04791FA5}">
      <dsp:nvSpPr>
        <dsp:cNvPr id="0" name=""/>
        <dsp:cNvSpPr/>
      </dsp:nvSpPr>
      <dsp:spPr>
        <a:xfrm>
          <a:off x="408630" y="1413206"/>
          <a:ext cx="1477701" cy="942137"/>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42FF4-D54F-4FC7-9746-96B4CA0481C7}">
      <dsp:nvSpPr>
        <dsp:cNvPr id="0" name=""/>
        <dsp:cNvSpPr/>
      </dsp:nvSpPr>
      <dsp:spPr>
        <a:xfrm>
          <a:off x="0" y="2590878"/>
          <a:ext cx="10297144" cy="117767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sp:txBody>
      <dsp:txXfrm>
        <a:off x="2177196" y="2590878"/>
        <a:ext cx="8119947" cy="1177672"/>
      </dsp:txXfrm>
    </dsp:sp>
    <dsp:sp modelId="{89971F55-658F-47EE-A69B-6BF8B150628D}">
      <dsp:nvSpPr>
        <dsp:cNvPr id="0" name=""/>
        <dsp:cNvSpPr/>
      </dsp:nvSpPr>
      <dsp:spPr>
        <a:xfrm>
          <a:off x="408630" y="2708646"/>
          <a:ext cx="1477701" cy="942137"/>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36C6-5EC0-4C94-B2AF-7B186FB74918}">
      <dsp:nvSpPr>
        <dsp:cNvPr id="0" name=""/>
        <dsp:cNvSpPr/>
      </dsp:nvSpPr>
      <dsp:spPr>
        <a:xfrm rot="5400000">
          <a:off x="-438602" y="1249881"/>
          <a:ext cx="3620511" cy="265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A través de la plataforma de deducción de gastos de personas naturales, se podrá:</a:t>
          </a:r>
        </a:p>
      </dsp:txBody>
      <dsp:txXfrm rot="-5400000">
        <a:off x="42907" y="2097121"/>
        <a:ext cx="2657495" cy="963016"/>
      </dsp:txXfrm>
    </dsp:sp>
    <dsp:sp modelId="{70F14131-9C8F-4002-A0BC-66AA4353B8BA}">
      <dsp:nvSpPr>
        <dsp:cNvPr id="0" name=""/>
        <dsp:cNvSpPr/>
      </dsp:nvSpPr>
      <dsp:spPr>
        <a:xfrm rot="5400000">
          <a:off x="2366526" y="619938"/>
          <a:ext cx="4522999" cy="3586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a:p>
          <a:pPr marL="114300" lvl="1" indent="-114300" algn="l" defTabSz="622300">
            <a:lnSpc>
              <a:spcPct val="90000"/>
            </a:lnSpc>
            <a:spcBef>
              <a:spcPct val="0"/>
            </a:spcBef>
            <a:spcAft>
              <a:spcPct val="15000"/>
            </a:spcAft>
            <a:buChar char="•"/>
          </a:pPr>
          <a:endParaRPr lang="es-PE" sz="14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a) </a:t>
          </a:r>
          <a:r>
            <a:rPr lang="es-PE" sz="1400" kern="12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b)</a:t>
          </a:r>
          <a:r>
            <a:rPr lang="es-PE" sz="1400" kern="12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kern="1200" dirty="0" err="1">
              <a:solidFill>
                <a:schemeClr val="accent1">
                  <a:lumMod val="75000"/>
                </a:schemeClr>
              </a:solidFill>
              <a:latin typeface="Arial" panose="020B0604020202020204" pitchFamily="34" charset="0"/>
              <a:cs typeface="Arial" panose="020B0604020202020204" pitchFamily="34" charset="0"/>
            </a:rPr>
            <a:t>N°</a:t>
          </a:r>
          <a:r>
            <a:rPr lang="es-PE" sz="1400" kern="1200" dirty="0">
              <a:solidFill>
                <a:schemeClr val="accent1">
                  <a:lumMod val="75000"/>
                </a:schemeClr>
              </a:solidFill>
              <a:latin typeface="Arial" panose="020B0604020202020204" pitchFamily="34" charset="0"/>
              <a:cs typeface="Arial" panose="020B0604020202020204" pitchFamily="34" charset="0"/>
            </a:rPr>
            <a:t> 248-2018-EF), </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c)</a:t>
          </a:r>
          <a:r>
            <a:rPr lang="es-PE" sz="1400" kern="12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d)</a:t>
          </a:r>
          <a:r>
            <a:rPr lang="es-PE" sz="1400" kern="12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sp:txBody>
      <dsp:txXfrm rot="-5400000">
        <a:off x="2834632" y="326926"/>
        <a:ext cx="3411694" cy="41728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9473F47-AB0A-5FBD-9497-4D2FC4573203}"/>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4DDEE064-5CC4-476D-4A63-582C24F2F2A3}"/>
              </a:ext>
            </a:extLst>
          </p:cNvPr>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D38A903-661B-4983-95D7-19A30DA75AC5}" type="datetimeFigureOut">
              <a:rPr lang="es-PE"/>
              <a:pPr>
                <a:defRPr/>
              </a:pPr>
              <a:t>28/06/2024</a:t>
            </a:fld>
            <a:endParaRPr lang="es-PE"/>
          </a:p>
        </p:txBody>
      </p:sp>
      <p:sp>
        <p:nvSpPr>
          <p:cNvPr id="4" name="3 Marcador de pie de página">
            <a:extLst>
              <a:ext uri="{FF2B5EF4-FFF2-40B4-BE49-F238E27FC236}">
                <a16:creationId xmlns:a16="http://schemas.microsoft.com/office/drawing/2014/main" id="{59FC4C4E-F2A1-DA09-8ECE-B81B6DA94A0D}"/>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5" name="4 Marcador de número de diapositiva">
            <a:extLst>
              <a:ext uri="{FF2B5EF4-FFF2-40B4-BE49-F238E27FC236}">
                <a16:creationId xmlns:a16="http://schemas.microsoft.com/office/drawing/2014/main" id="{8D448839-9B64-7ABC-8079-7EFDF3F325F9}"/>
              </a:ext>
            </a:extLst>
          </p:cNvPr>
          <p:cNvSpPr>
            <a:spLocks noGrp="1"/>
          </p:cNvSpPr>
          <p:nvPr>
            <p:ph type="sldNum" sz="quarter" idx="3"/>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610618-EC89-4162-B936-B178D21881FF}" type="slidenum">
              <a:rPr lang="es-PE" altLang="es-PE"/>
              <a:pPr>
                <a:defRPr/>
              </a:pPr>
              <a:t>‹Nº›</a:t>
            </a:fld>
            <a:endParaRPr lang="es-PE" altLang="es-P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054651F-DE6A-6376-1877-147AA8A3E520}"/>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668A94F9-0FB3-F8DA-F58E-D27BBC62C8F0}"/>
              </a:ext>
            </a:extLst>
          </p:cNvPr>
          <p:cNvSpPr>
            <a:spLocks noGrp="1"/>
          </p:cNvSpPr>
          <p:nvPr>
            <p:ph type="dt"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D8E054-023A-4757-855D-978FA3C8F7DB}" type="datetimeFigureOut">
              <a:rPr lang="es-PE"/>
              <a:pPr>
                <a:defRPr/>
              </a:pPr>
              <a:t>28/06/2024</a:t>
            </a:fld>
            <a:endParaRPr lang="es-PE"/>
          </a:p>
        </p:txBody>
      </p:sp>
      <p:sp>
        <p:nvSpPr>
          <p:cNvPr id="4" name="3 Marcador de imagen de diapositiva">
            <a:extLst>
              <a:ext uri="{FF2B5EF4-FFF2-40B4-BE49-F238E27FC236}">
                <a16:creationId xmlns:a16="http://schemas.microsoft.com/office/drawing/2014/main" id="{A6A63272-7265-45FF-3A12-52A289A2C5D5}"/>
              </a:ext>
            </a:extLst>
          </p:cNvPr>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a:extLst>
              <a:ext uri="{FF2B5EF4-FFF2-40B4-BE49-F238E27FC236}">
                <a16:creationId xmlns:a16="http://schemas.microsoft.com/office/drawing/2014/main" id="{C43046B7-5F71-5AF8-E136-E86184E4FFFE}"/>
              </a:ext>
            </a:extLst>
          </p:cNvPr>
          <p:cNvSpPr>
            <a:spLocks noGrp="1"/>
          </p:cNvSpPr>
          <p:nvPr>
            <p:ph type="body" sz="quarter" idx="3"/>
          </p:nvPr>
        </p:nvSpPr>
        <p:spPr>
          <a:xfrm>
            <a:off x="992188" y="3228975"/>
            <a:ext cx="7943850" cy="3059113"/>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a:extLst>
              <a:ext uri="{FF2B5EF4-FFF2-40B4-BE49-F238E27FC236}">
                <a16:creationId xmlns:a16="http://schemas.microsoft.com/office/drawing/2014/main" id="{DA0E1C8A-7FB3-B54B-EB10-5F990041A801}"/>
              </a:ext>
            </a:extLst>
          </p:cNvPr>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7" name="6 Marcador de número de diapositiva">
            <a:extLst>
              <a:ext uri="{FF2B5EF4-FFF2-40B4-BE49-F238E27FC236}">
                <a16:creationId xmlns:a16="http://schemas.microsoft.com/office/drawing/2014/main" id="{08D582E5-FA2C-3666-29D9-BB9BA1E2572E}"/>
              </a:ext>
            </a:extLst>
          </p:cNvPr>
          <p:cNvSpPr>
            <a:spLocks noGrp="1"/>
          </p:cNvSpPr>
          <p:nvPr>
            <p:ph type="sldNum" sz="quarter" idx="5"/>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E3408A-62CA-4DC8-B7C5-2F3471481040}" type="slidenum">
              <a:rPr lang="es-PE" altLang="es-PE"/>
              <a:pPr>
                <a:defRPr/>
              </a:pPr>
              <a:t>‹Nº›</a:t>
            </a:fld>
            <a:endParaRPr lang="es-PE" altLang="es-PE"/>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83">
            <a:extLst>
              <a:ext uri="{FF2B5EF4-FFF2-40B4-BE49-F238E27FC236}">
                <a16:creationId xmlns:a16="http://schemas.microsoft.com/office/drawing/2014/main" id="{FADE535D-757D-03D0-5B6B-1C729EC39D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s-PE" altLang="es-PE"/>
          </a:p>
        </p:txBody>
      </p:sp>
      <p:sp>
        <p:nvSpPr>
          <p:cNvPr id="11267" name="Shape 84">
            <a:extLst>
              <a:ext uri="{FF2B5EF4-FFF2-40B4-BE49-F238E27FC236}">
                <a16:creationId xmlns:a16="http://schemas.microsoft.com/office/drawing/2014/main" id="{DE27E667-895A-BD73-DA89-D6F8FE3A10F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1268" name="3 Marcador de fecha">
            <a:extLst>
              <a:ext uri="{FF2B5EF4-FFF2-40B4-BE49-F238E27FC236}">
                <a16:creationId xmlns:a16="http://schemas.microsoft.com/office/drawing/2014/main" id="{BC6EF1DE-0BDF-9889-D0AC-1595CB74C4D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1F58BF-B24B-4C12-9C65-84271C764EBA}" type="datetime1">
              <a:rPr lang="es-PE" altLang="es-PE" smtClean="0"/>
              <a:pPr fontAlgn="base">
                <a:spcBef>
                  <a:spcPct val="0"/>
                </a:spcBef>
                <a:spcAft>
                  <a:spcPct val="0"/>
                </a:spcAft>
              </a:pPr>
              <a:t>28/06/2024</a:t>
            </a:fld>
            <a:endParaRPr lang="es-PE" altLang="es-PE"/>
          </a:p>
        </p:txBody>
      </p:sp>
      <p:sp>
        <p:nvSpPr>
          <p:cNvPr id="11269" name="4 Marcador de encabezado">
            <a:extLst>
              <a:ext uri="{FF2B5EF4-FFF2-40B4-BE49-F238E27FC236}">
                <a16:creationId xmlns:a16="http://schemas.microsoft.com/office/drawing/2014/main" id="{D2B4DB6C-5024-BD1B-A525-217B53E2466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s-PE" altLang="es-PE"/>
              <a:t>IGO-GOS-DGO</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descr="Imagen que contiene computer, hombre, sostener, computadora&#10;&#10;Descripción generada automáticamente">
            <a:extLst>
              <a:ext uri="{FF2B5EF4-FFF2-40B4-BE49-F238E27FC236}">
                <a16:creationId xmlns:a16="http://schemas.microsoft.com/office/drawing/2014/main" id="{7A5651C2-AA33-5749-7590-769D7F00D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70" b="18237"/>
          <a:stretch>
            <a:fillRect/>
          </a:stretch>
        </p:blipFill>
        <p:spPr bwMode="auto">
          <a:xfrm>
            <a:off x="5557838" y="0"/>
            <a:ext cx="6634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3">
            <a:extLst>
              <a:ext uri="{FF2B5EF4-FFF2-40B4-BE49-F238E27FC236}">
                <a16:creationId xmlns:a16="http://schemas.microsoft.com/office/drawing/2014/main" id="{4F00EB28-B227-5F62-AFEC-03476B712695}"/>
              </a:ext>
            </a:extLst>
          </p:cNvPr>
          <p:cNvSpPr/>
          <p:nvPr/>
        </p:nvSpPr>
        <p:spPr>
          <a:xfrm>
            <a:off x="0" y="0"/>
            <a:ext cx="8813800"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8A8E9F98-8D41-FA7E-65FD-3449906EDA05}"/>
              </a:ext>
            </a:extLst>
          </p:cNvPr>
          <p:cNvSpPr/>
          <p:nvPr/>
        </p:nvSpPr>
        <p:spPr>
          <a:xfrm>
            <a:off x="0" y="4554538"/>
            <a:ext cx="4535488" cy="7747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7" name="Gráfico 9">
            <a:extLst>
              <a:ext uri="{FF2B5EF4-FFF2-40B4-BE49-F238E27FC236}">
                <a16:creationId xmlns:a16="http://schemas.microsoft.com/office/drawing/2014/main" id="{2CCC1A91-8F76-E66D-550D-9A6A1F7A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325563"/>
            <a:ext cx="15287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0">
            <a:extLst>
              <a:ext uri="{FF2B5EF4-FFF2-40B4-BE49-F238E27FC236}">
                <a16:creationId xmlns:a16="http://schemas.microsoft.com/office/drawing/2014/main" id="{D9174708-B9E5-DD56-2C6A-83708B0834D9}"/>
              </a:ext>
            </a:extLst>
          </p:cNvPr>
          <p:cNvSpPr/>
          <p:nvPr/>
        </p:nvSpPr>
        <p:spPr>
          <a:xfrm>
            <a:off x="7477125"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2" name="Título 1"/>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9" name="Marcador de fecha 3">
            <a:extLst>
              <a:ext uri="{FF2B5EF4-FFF2-40B4-BE49-F238E27FC236}">
                <a16:creationId xmlns:a16="http://schemas.microsoft.com/office/drawing/2014/main" id="{705C80F8-E5C4-A1E2-BEEC-168D03303A69}"/>
              </a:ext>
            </a:extLst>
          </p:cNvPr>
          <p:cNvSpPr>
            <a:spLocks noGrp="1"/>
          </p:cNvSpPr>
          <p:nvPr>
            <p:ph type="dt" sz="half" idx="10"/>
          </p:nvPr>
        </p:nvSpPr>
        <p:spPr>
          <a:xfrm>
            <a:off x="723900" y="6280150"/>
            <a:ext cx="1414463" cy="365125"/>
          </a:xfrm>
        </p:spPr>
        <p:txBody>
          <a:bodyPr/>
          <a:lstStyle>
            <a:lvl1pPr>
              <a:defRPr>
                <a:solidFill>
                  <a:schemeClr val="bg1"/>
                </a:solidFill>
                <a:latin typeface="Arial" panose="020B0604020202020204" pitchFamily="34" charset="0"/>
                <a:cs typeface="Arial" panose="020B0604020202020204" pitchFamily="34" charset="0"/>
              </a:defRPr>
            </a:lvl1pPr>
          </a:lstStyle>
          <a:p>
            <a:pPr>
              <a:defRPr/>
            </a:pPr>
            <a:r>
              <a:rPr lang="es-ES"/>
              <a:t>13/05/2016</a:t>
            </a:r>
          </a:p>
        </p:txBody>
      </p:sp>
      <p:sp>
        <p:nvSpPr>
          <p:cNvPr id="10" name="Marcador de pie de página 4">
            <a:extLst>
              <a:ext uri="{FF2B5EF4-FFF2-40B4-BE49-F238E27FC236}">
                <a16:creationId xmlns:a16="http://schemas.microsoft.com/office/drawing/2014/main" id="{C7CFD4A0-BBAE-6559-D209-79BC921322CF}"/>
              </a:ext>
            </a:extLst>
          </p:cNvPr>
          <p:cNvSpPr>
            <a:spLocks noGrp="1"/>
          </p:cNvSpPr>
          <p:nvPr>
            <p:ph type="ftr" sz="quarter" idx="11"/>
          </p:nvPr>
        </p:nvSpPr>
        <p:spPr>
          <a:xfrm>
            <a:off x="723900" y="5532438"/>
            <a:ext cx="2120900"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pPr>
              <a:defRPr/>
            </a:pPr>
            <a:r>
              <a:rPr lang="es-ES"/>
              <a:t>IGO-GOS-DGO</a:t>
            </a:r>
          </a:p>
        </p:txBody>
      </p:sp>
    </p:spTree>
    <p:extLst>
      <p:ext uri="{BB962C8B-B14F-4D97-AF65-F5344CB8AC3E}">
        <p14:creationId xmlns:p14="http://schemas.microsoft.com/office/powerpoint/2010/main" val="215943465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2185CDE-E0CC-E0B7-C302-5FEA02089DDA}"/>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C99C6CE1-C472-37BC-EFA0-B29B249DCF01}"/>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ADD4E87-FE69-2D48-2939-7EA42EA3C500}"/>
              </a:ext>
            </a:extLst>
          </p:cNvPr>
          <p:cNvSpPr>
            <a:spLocks noGrp="1"/>
          </p:cNvSpPr>
          <p:nvPr>
            <p:ph type="sldNum" sz="quarter" idx="12"/>
          </p:nvPr>
        </p:nvSpPr>
        <p:spPr/>
        <p:txBody>
          <a:bodyPr/>
          <a:lstStyle>
            <a:lvl1pPr>
              <a:defRPr/>
            </a:lvl1pPr>
          </a:lstStyle>
          <a:p>
            <a:pPr>
              <a:defRPr/>
            </a:pPr>
            <a:fld id="{E66421B1-DCDC-480B-8919-A9C1B935DCF7}" type="slidenum">
              <a:rPr lang="es-ES" altLang="es-PE"/>
              <a:pPr>
                <a:defRPr/>
              </a:pPr>
              <a:t>‹Nº›</a:t>
            </a:fld>
            <a:endParaRPr lang="es-ES" altLang="es-PE"/>
          </a:p>
        </p:txBody>
      </p:sp>
    </p:spTree>
    <p:extLst>
      <p:ext uri="{BB962C8B-B14F-4D97-AF65-F5344CB8AC3E}">
        <p14:creationId xmlns:p14="http://schemas.microsoft.com/office/powerpoint/2010/main" val="377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CB8E35F-743F-8694-8BBC-1AA846D4DC1F}"/>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83DB3AAA-1BFE-2F67-CDF8-4E48366FFD9C}"/>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B909BAA-13F0-7DE5-F616-9FBDE17E8F68}"/>
              </a:ext>
            </a:extLst>
          </p:cNvPr>
          <p:cNvSpPr>
            <a:spLocks noGrp="1"/>
          </p:cNvSpPr>
          <p:nvPr>
            <p:ph type="sldNum" sz="quarter" idx="12"/>
          </p:nvPr>
        </p:nvSpPr>
        <p:spPr/>
        <p:txBody>
          <a:bodyPr/>
          <a:lstStyle>
            <a:lvl1pPr>
              <a:defRPr/>
            </a:lvl1pPr>
          </a:lstStyle>
          <a:p>
            <a:pPr>
              <a:defRPr/>
            </a:pPr>
            <a:fld id="{57520A87-BA5B-475F-A1A8-88B56A3FA7CF}" type="slidenum">
              <a:rPr lang="es-ES" altLang="es-PE"/>
              <a:pPr>
                <a:defRPr/>
              </a:pPr>
              <a:t>‹Nº›</a:t>
            </a:fld>
            <a:endParaRPr lang="es-ES" altLang="es-PE"/>
          </a:p>
        </p:txBody>
      </p:sp>
    </p:spTree>
    <p:extLst>
      <p:ext uri="{BB962C8B-B14F-4D97-AF65-F5344CB8AC3E}">
        <p14:creationId xmlns:p14="http://schemas.microsoft.com/office/powerpoint/2010/main" val="22800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a:extLst>
              <a:ext uri="{FF2B5EF4-FFF2-40B4-BE49-F238E27FC236}">
                <a16:creationId xmlns:a16="http://schemas.microsoft.com/office/drawing/2014/main" id="{786555DF-D235-643D-B539-D2D32039E582}"/>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4">
            <a:extLst>
              <a:ext uri="{FF2B5EF4-FFF2-40B4-BE49-F238E27FC236}">
                <a16:creationId xmlns:a16="http://schemas.microsoft.com/office/drawing/2014/main" id="{3CEDC6BC-6934-2CDE-7899-67F57220E155}"/>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5">
            <a:extLst>
              <a:ext uri="{FF2B5EF4-FFF2-40B4-BE49-F238E27FC236}">
                <a16:creationId xmlns:a16="http://schemas.microsoft.com/office/drawing/2014/main" id="{59D54476-772C-871D-A549-58CEAC107FC9}"/>
              </a:ext>
            </a:extLst>
          </p:cNvPr>
          <p:cNvSpPr>
            <a:spLocks noGrp="1"/>
          </p:cNvSpPr>
          <p:nvPr>
            <p:ph type="sldNum" sz="quarter" idx="12"/>
          </p:nvPr>
        </p:nvSpPr>
        <p:spPr/>
        <p:txBody>
          <a:bodyPr/>
          <a:lstStyle>
            <a:lvl1pPr>
              <a:defRPr/>
            </a:lvl1pPr>
          </a:lstStyle>
          <a:p>
            <a:pPr>
              <a:defRPr/>
            </a:pPr>
            <a:fld id="{2696B6BC-C749-4F07-88C5-E0CA4C951395}" type="slidenum">
              <a:rPr lang="es-ES" altLang="es-PE"/>
              <a:pPr>
                <a:defRPr/>
              </a:pPr>
              <a:t>‹Nº›</a:t>
            </a:fld>
            <a:endParaRPr lang="es-ES" altLang="es-PE"/>
          </a:p>
        </p:txBody>
      </p:sp>
    </p:spTree>
    <p:extLst>
      <p:ext uri="{BB962C8B-B14F-4D97-AF65-F5344CB8AC3E}">
        <p14:creationId xmlns:p14="http://schemas.microsoft.com/office/powerpoint/2010/main" val="391562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a:extLst>
              <a:ext uri="{FF2B5EF4-FFF2-40B4-BE49-F238E27FC236}">
                <a16:creationId xmlns:a16="http://schemas.microsoft.com/office/drawing/2014/main" id="{D25A862C-50C2-ED12-5FA0-8DD8D412BF7C}"/>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95C10294-6D60-A1F9-F601-264E32EB0F39}"/>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3ABE0C20-3D92-D4C4-A492-01C2943CED96}"/>
              </a:ext>
            </a:extLst>
          </p:cNvPr>
          <p:cNvSpPr>
            <a:spLocks noGrp="1"/>
          </p:cNvSpPr>
          <p:nvPr>
            <p:ph type="sldNum" sz="quarter" idx="12"/>
          </p:nvPr>
        </p:nvSpPr>
        <p:spPr/>
        <p:txBody>
          <a:bodyPr/>
          <a:lstStyle>
            <a:lvl1pPr>
              <a:defRPr/>
            </a:lvl1pPr>
          </a:lstStyle>
          <a:p>
            <a:pPr>
              <a:defRPr/>
            </a:pPr>
            <a:fld id="{6D643426-9541-4F37-BC4C-D889F0F3F5DA}" type="slidenum">
              <a:rPr lang="es-ES" altLang="es-PE"/>
              <a:pPr>
                <a:defRPr/>
              </a:pPr>
              <a:t>‹Nº›</a:t>
            </a:fld>
            <a:endParaRPr lang="es-ES" altLang="es-PE"/>
          </a:p>
        </p:txBody>
      </p:sp>
    </p:spTree>
    <p:extLst>
      <p:ext uri="{BB962C8B-B14F-4D97-AF65-F5344CB8AC3E}">
        <p14:creationId xmlns:p14="http://schemas.microsoft.com/office/powerpoint/2010/main" val="370407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descr="Imagen que contiene computer, hombre, sostener, computadora&#10;&#10;Descripción generada automáticamente">
            <a:extLst>
              <a:ext uri="{FF2B5EF4-FFF2-40B4-BE49-F238E27FC236}">
                <a16:creationId xmlns:a16="http://schemas.microsoft.com/office/drawing/2014/main" id="{24AF3BE8-3C1F-23FA-8C8C-65EA75091E9B}"/>
              </a:ext>
            </a:extLst>
          </p:cNvPr>
          <p:cNvPicPr>
            <a:picLocks noChangeAspect="1"/>
          </p:cNvPicPr>
          <p:nvPr/>
        </p:nvPicPr>
        <p:blipFill rotWithShape="1">
          <a:blip r:embed="rId2">
            <a:duotone>
              <a:schemeClr val="bg2">
                <a:shade val="45000"/>
                <a:satMod val="135000"/>
              </a:schemeClr>
              <a:prstClr val="white"/>
            </a:duotone>
          </a:blip>
          <a:srcRect l="47096" t="15503" r="41749" b="15503"/>
          <a:stretch/>
        </p:blipFill>
        <p:spPr>
          <a:xfrm>
            <a:off x="1" y="0"/>
            <a:ext cx="739942" cy="6858000"/>
          </a:xfrm>
          <a:prstGeom prst="rect">
            <a:avLst/>
          </a:prstGeom>
        </p:spPr>
      </p:pic>
      <p:sp>
        <p:nvSpPr>
          <p:cNvPr id="5" name="Rectángulo 4">
            <a:extLst>
              <a:ext uri="{FF2B5EF4-FFF2-40B4-BE49-F238E27FC236}">
                <a16:creationId xmlns:a16="http://schemas.microsoft.com/office/drawing/2014/main" id="{E959DA3A-F83B-B2FA-B5E2-9BBA3AFBD401}"/>
              </a:ext>
            </a:extLst>
          </p:cNvPr>
          <p:cNvSpPr/>
          <p:nvPr/>
        </p:nvSpPr>
        <p:spPr>
          <a:xfrm>
            <a:off x="739775" y="136525"/>
            <a:ext cx="11452225" cy="12176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6" name="Gráfico 8">
            <a:extLst>
              <a:ext uri="{FF2B5EF4-FFF2-40B4-BE49-F238E27FC236}">
                <a16:creationId xmlns:a16="http://schemas.microsoft.com/office/drawing/2014/main" id="{778CFC04-FB9C-7E7C-77D9-6498A7325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4292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C7FD56C2-3E20-CC5A-AD69-8CEAC22117D5}"/>
              </a:ext>
            </a:extLst>
          </p:cNvPr>
          <p:cNvSpPr/>
          <p:nvPr/>
        </p:nvSpPr>
        <p:spPr>
          <a:xfrm rot="16200000">
            <a:off x="9617075" y="744538"/>
            <a:ext cx="730250" cy="444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3" name="Marcador de contenido 2"/>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sp>
        <p:nvSpPr>
          <p:cNvPr id="2" name="Título 1"/>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111106802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6" descr="Imagen que contiene computadora, teclado, escritorio&#10;&#10;Descripción generada automáticamente">
            <a:extLst>
              <a:ext uri="{FF2B5EF4-FFF2-40B4-BE49-F238E27FC236}">
                <a16:creationId xmlns:a16="http://schemas.microsoft.com/office/drawing/2014/main" id="{4F0A741C-8443-2336-F3FE-BD086A1DC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36414" r="52"/>
          <a:stretch>
            <a:fillRect/>
          </a:stretch>
        </p:blipFill>
        <p:spPr bwMode="auto">
          <a:xfrm>
            <a:off x="-6350" y="0"/>
            <a:ext cx="121920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38278160-7DEB-55C4-DF8B-BFA9032ACA86}"/>
              </a:ext>
            </a:extLst>
          </p:cNvPr>
          <p:cNvSpPr/>
          <p:nvPr/>
        </p:nvSpPr>
        <p:spPr>
          <a:xfrm>
            <a:off x="0" y="2816225"/>
            <a:ext cx="12192000" cy="4041775"/>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21C2E646-4938-272E-E593-08E7C7867DD5}"/>
              </a:ext>
            </a:extLst>
          </p:cNvPr>
          <p:cNvSpPr/>
          <p:nvPr/>
        </p:nvSpPr>
        <p:spPr>
          <a:xfrm>
            <a:off x="2076450" y="1709738"/>
            <a:ext cx="8026400" cy="265112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7A46D2D9-0740-A7E4-A3C3-85A27EF2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2238" y="6135688"/>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8" name="Marcador de fecha 3">
            <a:extLst>
              <a:ext uri="{FF2B5EF4-FFF2-40B4-BE49-F238E27FC236}">
                <a16:creationId xmlns:a16="http://schemas.microsoft.com/office/drawing/2014/main" id="{F317DD44-BFA8-E1BB-BE51-3B7ACB028F70}"/>
              </a:ext>
            </a:extLst>
          </p:cNvPr>
          <p:cNvSpPr>
            <a:spLocks noGrp="1"/>
          </p:cNvSpPr>
          <p:nvPr>
            <p:ph type="dt" sz="half" idx="10"/>
          </p:nvPr>
        </p:nvSpPr>
        <p:spPr/>
        <p:txBody>
          <a:bodyPr/>
          <a:lstStyle>
            <a:lvl1pPr>
              <a:defRPr/>
            </a:lvl1pPr>
          </a:lstStyle>
          <a:p>
            <a:pPr>
              <a:defRPr/>
            </a:pPr>
            <a:r>
              <a:rPr lang="es-ES"/>
              <a:t>13/05/2016</a:t>
            </a:r>
          </a:p>
        </p:txBody>
      </p:sp>
      <p:sp>
        <p:nvSpPr>
          <p:cNvPr id="9" name="Marcador de pie de página 4">
            <a:extLst>
              <a:ext uri="{FF2B5EF4-FFF2-40B4-BE49-F238E27FC236}">
                <a16:creationId xmlns:a16="http://schemas.microsoft.com/office/drawing/2014/main" id="{0B36C0D2-2728-124B-06AE-42E3D753AF51}"/>
              </a:ext>
            </a:extLst>
          </p:cNvPr>
          <p:cNvSpPr>
            <a:spLocks noGrp="1"/>
          </p:cNvSpPr>
          <p:nvPr>
            <p:ph type="ftr" sz="quarter" idx="11"/>
          </p:nvPr>
        </p:nvSpPr>
        <p:spPr/>
        <p:txBody>
          <a:bodyPr/>
          <a:lstStyle>
            <a:lvl1pPr>
              <a:defRPr/>
            </a:lvl1pPr>
          </a:lstStyle>
          <a:p>
            <a:pPr>
              <a:defRPr/>
            </a:pPr>
            <a:r>
              <a:rPr lang="es-ES"/>
              <a:t>IGO-GOS-DGO</a:t>
            </a:r>
          </a:p>
        </p:txBody>
      </p:sp>
    </p:spTree>
    <p:extLst>
      <p:ext uri="{BB962C8B-B14F-4D97-AF65-F5344CB8AC3E}">
        <p14:creationId xmlns:p14="http://schemas.microsoft.com/office/powerpoint/2010/main" val="56375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DC3CDED5-EABD-8BD9-C551-F242262BB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98" t="24582" b="34863"/>
          <a:stretch>
            <a:fillRect/>
          </a:stretch>
        </p:blipFill>
        <p:spPr bwMode="auto">
          <a:xfrm>
            <a:off x="4752975" y="0"/>
            <a:ext cx="74453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82B8ABF4-530B-7E91-1E39-E11E6565ACB4}"/>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10">
            <a:extLst>
              <a:ext uri="{FF2B5EF4-FFF2-40B4-BE49-F238E27FC236}">
                <a16:creationId xmlns:a16="http://schemas.microsoft.com/office/drawing/2014/main" id="{D641DD82-71D2-D4B9-5960-62B8AA59C7C8}"/>
              </a:ext>
            </a:extLst>
          </p:cNvPr>
          <p:cNvSpPr/>
          <p:nvPr/>
        </p:nvSpPr>
        <p:spPr>
          <a:xfrm>
            <a:off x="7480300"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E570D091-FD50-5C00-DC6C-BBFD3122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92137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05E52C8-C6DB-33A1-D44F-02AC37170DA9}"/>
              </a:ext>
            </a:extLst>
          </p:cNvPr>
          <p:cNvSpPr/>
          <p:nvPr/>
        </p:nvSpPr>
        <p:spPr>
          <a:xfrm>
            <a:off x="831850" y="2103438"/>
            <a:ext cx="69850" cy="13319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50067864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id="{0798D65C-3AEC-97C7-4203-88536AC3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t="2319" b="132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17D41A7C-0E91-B003-E342-7CE9CB33D037}"/>
              </a:ext>
            </a:extLst>
          </p:cNvPr>
          <p:cNvSpPr/>
          <p:nvPr/>
        </p:nvSpPr>
        <p:spPr>
          <a:xfrm>
            <a:off x="0" y="2197100"/>
            <a:ext cx="12192000" cy="265112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5" name="Gráfico 8">
            <a:extLst>
              <a:ext uri="{FF2B5EF4-FFF2-40B4-BE49-F238E27FC236}">
                <a16:creationId xmlns:a16="http://schemas.microsoft.com/office/drawing/2014/main" id="{F05D553C-A49F-DAE7-CC8F-87DDEC685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379913"/>
            <a:ext cx="1016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39A79684-D071-C58E-F648-0FC756E6C321}"/>
              </a:ext>
            </a:extLst>
          </p:cNvPr>
          <p:cNvSpPr/>
          <p:nvPr/>
        </p:nvSpPr>
        <p:spPr>
          <a:xfrm rot="16200000">
            <a:off x="6069013" y="103188"/>
            <a:ext cx="53975" cy="79089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551CB8E5-1B7E-F878-E9D7-648092E114F3}"/>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7">
            <a:extLst>
              <a:ext uri="{FF2B5EF4-FFF2-40B4-BE49-F238E27FC236}">
                <a16:creationId xmlns:a16="http://schemas.microsoft.com/office/drawing/2014/main" id="{643F6962-F379-6BA1-5F9D-EE9A2706BD1A}"/>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8">
            <a:extLst>
              <a:ext uri="{FF2B5EF4-FFF2-40B4-BE49-F238E27FC236}">
                <a16:creationId xmlns:a16="http://schemas.microsoft.com/office/drawing/2014/main" id="{1D3E07E4-E7E3-FD90-550C-BE7E670EC2C2}"/>
              </a:ext>
            </a:extLst>
          </p:cNvPr>
          <p:cNvSpPr>
            <a:spLocks noGrp="1"/>
          </p:cNvSpPr>
          <p:nvPr>
            <p:ph type="sldNum" sz="quarter" idx="12"/>
          </p:nvPr>
        </p:nvSpPr>
        <p:spPr/>
        <p:txBody>
          <a:bodyPr/>
          <a:lstStyle>
            <a:lvl1pPr>
              <a:defRPr/>
            </a:lvl1pPr>
          </a:lstStyle>
          <a:p>
            <a:pPr>
              <a:defRPr/>
            </a:pPr>
            <a:fld id="{57AE13CD-9253-4167-92D2-5C9286A1F916}" type="slidenum">
              <a:rPr lang="es-ES" altLang="es-PE"/>
              <a:pPr>
                <a:defRPr/>
              </a:pPr>
              <a:t>‹Nº›</a:t>
            </a:fld>
            <a:endParaRPr lang="es-ES" altLang="es-PE"/>
          </a:p>
        </p:txBody>
      </p:sp>
    </p:spTree>
    <p:extLst>
      <p:ext uri="{BB962C8B-B14F-4D97-AF65-F5344CB8AC3E}">
        <p14:creationId xmlns:p14="http://schemas.microsoft.com/office/powerpoint/2010/main" val="219426127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a:extLst>
              <a:ext uri="{FF2B5EF4-FFF2-40B4-BE49-F238E27FC236}">
                <a16:creationId xmlns:a16="http://schemas.microsoft.com/office/drawing/2014/main" id="{D30A50E4-C6DA-D57D-9E9C-7775DFE176BF}"/>
              </a:ext>
            </a:extLst>
          </p:cNvPr>
          <p:cNvSpPr>
            <a:spLocks noGrp="1"/>
          </p:cNvSpPr>
          <p:nvPr>
            <p:ph type="dt" sz="half" idx="10"/>
          </p:nvPr>
        </p:nvSpPr>
        <p:spPr/>
        <p:txBody>
          <a:bodyPr/>
          <a:lstStyle>
            <a:lvl1pPr>
              <a:defRPr/>
            </a:lvl1pPr>
          </a:lstStyle>
          <a:p>
            <a:pPr>
              <a:defRPr/>
            </a:pPr>
            <a:r>
              <a:rPr lang="es-ES"/>
              <a:t>13/05/2016</a:t>
            </a:r>
          </a:p>
        </p:txBody>
      </p:sp>
      <p:sp>
        <p:nvSpPr>
          <p:cNvPr id="4" name="Marcador de pie de página 4">
            <a:extLst>
              <a:ext uri="{FF2B5EF4-FFF2-40B4-BE49-F238E27FC236}">
                <a16:creationId xmlns:a16="http://schemas.microsoft.com/office/drawing/2014/main" id="{4EB21F25-0E4B-4126-B5CB-C10BB12E7DEF}"/>
              </a:ext>
            </a:extLst>
          </p:cNvPr>
          <p:cNvSpPr>
            <a:spLocks noGrp="1"/>
          </p:cNvSpPr>
          <p:nvPr>
            <p:ph type="ftr" sz="quarter" idx="11"/>
          </p:nvPr>
        </p:nvSpPr>
        <p:spPr/>
        <p:txBody>
          <a:bodyPr/>
          <a:lstStyle>
            <a:lvl1pPr>
              <a:defRPr/>
            </a:lvl1pPr>
          </a:lstStyle>
          <a:p>
            <a:pPr>
              <a:defRPr/>
            </a:pPr>
            <a:r>
              <a:rPr lang="es-ES"/>
              <a:t>IGO-GOS-DGO</a:t>
            </a:r>
          </a:p>
        </p:txBody>
      </p:sp>
      <p:sp>
        <p:nvSpPr>
          <p:cNvPr id="5" name="Marcador de número de diapositiva 5">
            <a:extLst>
              <a:ext uri="{FF2B5EF4-FFF2-40B4-BE49-F238E27FC236}">
                <a16:creationId xmlns:a16="http://schemas.microsoft.com/office/drawing/2014/main" id="{EAF5B573-F858-FB04-C8C5-7C77C56F4FF5}"/>
              </a:ext>
            </a:extLst>
          </p:cNvPr>
          <p:cNvSpPr>
            <a:spLocks noGrp="1"/>
          </p:cNvSpPr>
          <p:nvPr>
            <p:ph type="sldNum" sz="quarter" idx="12"/>
          </p:nvPr>
        </p:nvSpPr>
        <p:spPr/>
        <p:txBody>
          <a:bodyPr/>
          <a:lstStyle>
            <a:lvl1pPr>
              <a:defRPr/>
            </a:lvl1pPr>
          </a:lstStyle>
          <a:p>
            <a:pPr>
              <a:defRPr/>
            </a:pPr>
            <a:fld id="{F6C99D47-2FA4-4855-9E64-29363707A1B3}" type="slidenum">
              <a:rPr lang="es-ES" altLang="es-PE"/>
              <a:pPr>
                <a:defRPr/>
              </a:pPr>
              <a:t>‹Nº›</a:t>
            </a:fld>
            <a:endParaRPr lang="es-ES" altLang="es-PE"/>
          </a:p>
        </p:txBody>
      </p:sp>
    </p:spTree>
    <p:extLst>
      <p:ext uri="{BB962C8B-B14F-4D97-AF65-F5344CB8AC3E}">
        <p14:creationId xmlns:p14="http://schemas.microsoft.com/office/powerpoint/2010/main" val="115556375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6F678A-9057-1C06-B940-B0A8774EE3A1}"/>
              </a:ext>
            </a:extLst>
          </p:cNvPr>
          <p:cNvSpPr>
            <a:spLocks noGrp="1"/>
          </p:cNvSpPr>
          <p:nvPr>
            <p:ph type="dt" sz="half" idx="10"/>
          </p:nvPr>
        </p:nvSpPr>
        <p:spPr/>
        <p:txBody>
          <a:bodyPr/>
          <a:lstStyle>
            <a:lvl1pPr>
              <a:defRPr/>
            </a:lvl1pPr>
          </a:lstStyle>
          <a:p>
            <a:pPr>
              <a:defRPr/>
            </a:pPr>
            <a:r>
              <a:rPr lang="es-ES"/>
              <a:t>13/05/2016</a:t>
            </a:r>
            <a:endParaRPr lang="es-PE"/>
          </a:p>
        </p:txBody>
      </p:sp>
      <p:sp>
        <p:nvSpPr>
          <p:cNvPr id="3" name="Marcador de pie de página 2">
            <a:extLst>
              <a:ext uri="{FF2B5EF4-FFF2-40B4-BE49-F238E27FC236}">
                <a16:creationId xmlns:a16="http://schemas.microsoft.com/office/drawing/2014/main" id="{82E60357-11A5-5B3C-3AA3-011CBD8EA69B}"/>
              </a:ext>
            </a:extLst>
          </p:cNvPr>
          <p:cNvSpPr>
            <a:spLocks noGrp="1"/>
          </p:cNvSpPr>
          <p:nvPr>
            <p:ph type="ftr" sz="quarter" idx="11"/>
          </p:nvPr>
        </p:nvSpPr>
        <p:spPr/>
        <p:txBody>
          <a:bodyPr/>
          <a:lstStyle>
            <a:lvl1pPr>
              <a:defRPr/>
            </a:lvl1pPr>
          </a:lstStyle>
          <a:p>
            <a:pPr>
              <a:defRPr/>
            </a:pPr>
            <a:r>
              <a:rPr lang="es-PE"/>
              <a:t>IGO-GOS-DGO</a:t>
            </a:r>
          </a:p>
        </p:txBody>
      </p:sp>
      <p:sp>
        <p:nvSpPr>
          <p:cNvPr id="4" name="Marcador de número de diapositiva 3">
            <a:extLst>
              <a:ext uri="{FF2B5EF4-FFF2-40B4-BE49-F238E27FC236}">
                <a16:creationId xmlns:a16="http://schemas.microsoft.com/office/drawing/2014/main" id="{CF640A9D-B98A-4AEA-2749-A4D032665664}"/>
              </a:ext>
            </a:extLst>
          </p:cNvPr>
          <p:cNvSpPr>
            <a:spLocks noGrp="1"/>
          </p:cNvSpPr>
          <p:nvPr>
            <p:ph type="sldNum" sz="quarter" idx="12"/>
          </p:nvPr>
        </p:nvSpPr>
        <p:spPr/>
        <p:txBody>
          <a:bodyPr/>
          <a:lstStyle>
            <a:lvl1pPr>
              <a:defRPr/>
            </a:lvl1pPr>
          </a:lstStyle>
          <a:p>
            <a:pPr>
              <a:defRPr/>
            </a:pPr>
            <a:fld id="{58800297-2BDF-4180-8B41-76484FE4750D}" type="slidenum">
              <a:rPr lang="es-ES" altLang="es-PE"/>
              <a:pPr>
                <a:defRPr/>
              </a:pPr>
              <a:t>‹Nº›</a:t>
            </a:fld>
            <a:endParaRPr lang="es-ES" altLang="es-PE"/>
          </a:p>
        </p:txBody>
      </p:sp>
    </p:spTree>
    <p:extLst>
      <p:ext uri="{BB962C8B-B14F-4D97-AF65-F5344CB8AC3E}">
        <p14:creationId xmlns:p14="http://schemas.microsoft.com/office/powerpoint/2010/main" val="410122271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415EC3F9-3EA5-5508-6DF6-E7F6B37F19F0}"/>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52EE6E2E-590E-9086-26D9-EED200E850CA}"/>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2242B96F-F2C9-955C-D151-8389C2BC71F7}"/>
              </a:ext>
            </a:extLst>
          </p:cNvPr>
          <p:cNvSpPr>
            <a:spLocks noGrp="1"/>
          </p:cNvSpPr>
          <p:nvPr>
            <p:ph type="sldNum" sz="quarter" idx="12"/>
          </p:nvPr>
        </p:nvSpPr>
        <p:spPr/>
        <p:txBody>
          <a:bodyPr/>
          <a:lstStyle>
            <a:lvl1pPr>
              <a:defRPr/>
            </a:lvl1pPr>
          </a:lstStyle>
          <a:p>
            <a:pPr>
              <a:defRPr/>
            </a:pPr>
            <a:fld id="{EC433857-F69B-481B-B17D-B9B1B5016965}" type="slidenum">
              <a:rPr lang="es-ES" altLang="es-PE"/>
              <a:pPr>
                <a:defRPr/>
              </a:pPr>
              <a:t>‹Nº›</a:t>
            </a:fld>
            <a:endParaRPr lang="es-ES" altLang="es-PE"/>
          </a:p>
        </p:txBody>
      </p:sp>
    </p:spTree>
    <p:extLst>
      <p:ext uri="{BB962C8B-B14F-4D97-AF65-F5344CB8AC3E}">
        <p14:creationId xmlns:p14="http://schemas.microsoft.com/office/powerpoint/2010/main" val="5807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PE"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91A2B8D-64EF-D831-4EA1-D3EF03C692B9}"/>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3244F1AE-36D3-73C1-D348-22A9F77E492E}"/>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A5737C49-4668-3D4E-59AA-9074ADDB6D9B}"/>
              </a:ext>
            </a:extLst>
          </p:cNvPr>
          <p:cNvSpPr>
            <a:spLocks noGrp="1"/>
          </p:cNvSpPr>
          <p:nvPr>
            <p:ph type="sldNum" sz="quarter" idx="12"/>
          </p:nvPr>
        </p:nvSpPr>
        <p:spPr/>
        <p:txBody>
          <a:bodyPr/>
          <a:lstStyle>
            <a:lvl1pPr>
              <a:defRPr/>
            </a:lvl1pPr>
          </a:lstStyle>
          <a:p>
            <a:pPr>
              <a:defRPr/>
            </a:pPr>
            <a:fld id="{23A7A203-A8CB-4310-AF48-4A98BE05AABB}" type="slidenum">
              <a:rPr lang="es-ES" altLang="es-PE"/>
              <a:pPr>
                <a:defRPr/>
              </a:pPr>
              <a:t>‹Nº›</a:t>
            </a:fld>
            <a:endParaRPr lang="es-ES" altLang="es-PE"/>
          </a:p>
        </p:txBody>
      </p:sp>
    </p:spTree>
    <p:extLst>
      <p:ext uri="{BB962C8B-B14F-4D97-AF65-F5344CB8AC3E}">
        <p14:creationId xmlns:p14="http://schemas.microsoft.com/office/powerpoint/2010/main" val="15463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30E33AB9-FB5E-E144-C7BE-6F0634E8060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a:extLst>
              <a:ext uri="{FF2B5EF4-FFF2-40B4-BE49-F238E27FC236}">
                <a16:creationId xmlns:a16="http://schemas.microsoft.com/office/drawing/2014/main" id="{1D7CB7B0-3DA9-42DF-7E33-BB43EFE8B93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a:extLst>
              <a:ext uri="{FF2B5EF4-FFF2-40B4-BE49-F238E27FC236}">
                <a16:creationId xmlns:a16="http://schemas.microsoft.com/office/drawing/2014/main" id="{95AB9D3B-1B5E-06F2-E5AF-AD0B9591B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s-ES"/>
              <a:t>13/05/2016</a:t>
            </a:r>
          </a:p>
        </p:txBody>
      </p:sp>
      <p:sp>
        <p:nvSpPr>
          <p:cNvPr id="5" name="Marcador de pie de página 4">
            <a:extLst>
              <a:ext uri="{FF2B5EF4-FFF2-40B4-BE49-F238E27FC236}">
                <a16:creationId xmlns:a16="http://schemas.microsoft.com/office/drawing/2014/main" id="{D6565771-9D8D-8227-7466-795BF5905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C5E8F75D-1FEB-F04F-0E75-41FC26054CE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32322B-1596-4937-82F8-B2B2667FEF6B}" type="slidenum">
              <a:rPr lang="es-ES" altLang="es-PE"/>
              <a:pPr>
                <a:defRPr/>
              </a:pPr>
              <a:t>‹Nº›</a:t>
            </a:fld>
            <a:endParaRPr lang="es-ES" altLang="es-PE"/>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49" r:id="rId6"/>
    <p:sldLayoutId id="2147483961" r:id="rId7"/>
    <p:sldLayoutId id="2147483950" r:id="rId8"/>
    <p:sldLayoutId id="2147483951" r:id="rId9"/>
    <p:sldLayoutId id="2147483952" r:id="rId10"/>
    <p:sldLayoutId id="2147483953" r:id="rId11"/>
    <p:sldLayoutId id="2147483954" r:id="rId12"/>
    <p:sldLayoutId id="2147483955" r:id="rId13"/>
  </p:sldLayoutIdLst>
  <p:transition>
    <p:dissolve/>
  </p:transition>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3.sunat.gob.pe/cl-ti-itcronobligme/fvS01Alia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sunat.gob.pe/orientacion/cronogramas/2020/cObligacionMensual202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5 Rectángulo">
            <a:extLst>
              <a:ext uri="{FF2B5EF4-FFF2-40B4-BE49-F238E27FC236}">
                <a16:creationId xmlns:a16="http://schemas.microsoft.com/office/drawing/2014/main" id="{680D99B9-08C7-40CE-2B65-261487C3B70E}"/>
              </a:ext>
            </a:extLst>
          </p:cNvPr>
          <p:cNvSpPr>
            <a:spLocks noChangeArrowheads="1"/>
          </p:cNvSpPr>
          <p:nvPr/>
        </p:nvSpPr>
        <p:spPr bwMode="auto">
          <a:xfrm>
            <a:off x="839788" y="2205038"/>
            <a:ext cx="64801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Obligaciones de las</a:t>
            </a:r>
          </a:p>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Personas Naturales sin Negocio</a:t>
            </a:r>
            <a:br>
              <a:rPr lang="es-PE" altLang="es-PE" sz="2400">
                <a:solidFill>
                  <a:schemeClr val="bg1"/>
                </a:solidFill>
                <a:latin typeface="Arial" panose="020B0604020202020204" pitchFamily="34" charset="0"/>
                <a:cs typeface="Arial" panose="020B0604020202020204" pitchFamily="34" charset="0"/>
              </a:rPr>
            </a:br>
            <a:endParaRPr lang="es-PE" altLang="es-PE" sz="18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Marcador de contenido 10" descr="CUADRO DE DEDUCCIÓN - Excel">
            <a:extLst>
              <a:ext uri="{FF2B5EF4-FFF2-40B4-BE49-F238E27FC236}">
                <a16:creationId xmlns:a16="http://schemas.microsoft.com/office/drawing/2014/main" id="{37D91886-DD29-44E5-B7E5-A4854BA9D2D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10583" t="30820" r="39851" b="35651"/>
          <a:stretch>
            <a:fillRect/>
          </a:stretch>
        </p:blipFill>
        <p:spPr>
          <a:xfrm>
            <a:off x="1992313" y="1466850"/>
            <a:ext cx="8424862" cy="3924300"/>
          </a:xfrm>
        </p:spPr>
      </p:pic>
      <p:sp>
        <p:nvSpPr>
          <p:cNvPr id="20483" name="1 Título">
            <a:extLst>
              <a:ext uri="{FF2B5EF4-FFF2-40B4-BE49-F238E27FC236}">
                <a16:creationId xmlns:a16="http://schemas.microsoft.com/office/drawing/2014/main" id="{0B1A04A9-DCA8-CE6D-5065-EC92175F544E}"/>
              </a:ext>
            </a:extLst>
          </p:cNvPr>
          <p:cNvSpPr>
            <a:spLocks noGrp="1" noChangeArrowheads="1"/>
          </p:cNvSpPr>
          <p:nvPr>
            <p:ph type="title"/>
          </p:nvPr>
        </p:nvSpPr>
        <p:spPr>
          <a:xfrm>
            <a:off x="982663" y="188913"/>
            <a:ext cx="11425237" cy="1052512"/>
          </a:xfrm>
        </p:spPr>
        <p:txBody>
          <a:bodyPr/>
          <a:lstStyle/>
          <a:p>
            <a:pPr eaLnBrk="1" hangingPunct="1"/>
            <a:r>
              <a:rPr lang="es-PE" altLang="es-PE"/>
              <a:t>Rentas de Segunda Categoría</a:t>
            </a:r>
          </a:p>
        </p:txBody>
      </p:sp>
      <p:sp>
        <p:nvSpPr>
          <p:cNvPr id="5" name="Rectangle 1">
            <a:extLst>
              <a:ext uri="{FF2B5EF4-FFF2-40B4-BE49-F238E27FC236}">
                <a16:creationId xmlns:a16="http://schemas.microsoft.com/office/drawing/2014/main" id="{D980C81F-1C2C-9A0E-6A7F-E4B0D0613AA9}"/>
              </a:ext>
            </a:extLst>
          </p:cNvPr>
          <p:cNvSpPr>
            <a:spLocks noChangeArrowheads="1"/>
          </p:cNvSpPr>
          <p:nvPr/>
        </p:nvSpPr>
        <p:spPr bwMode="auto">
          <a:xfrm>
            <a:off x="1992313" y="5487988"/>
            <a:ext cx="8424862" cy="830262"/>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es-ES" sz="1050" dirty="0">
                <a:solidFill>
                  <a:schemeClr val="accent1">
                    <a:lumMod val="75000"/>
                  </a:schemeClr>
                </a:solidFill>
                <a:latin typeface="Arial" panose="020B0604020202020204" pitchFamily="34" charset="0"/>
                <a:ea typeface="Times New Roman" pitchFamily="18" charset="0"/>
                <a:cs typeface="Arial" panose="020B0604020202020204" pitchFamily="34" charset="0"/>
              </a:rPr>
              <a:t>(*) </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Se paga siempre que la ganancia corresponda a predios adquiridos y vendidos a partir del 01-01-2004 y siempre que no se consideren como casa habitación.</a:t>
            </a:r>
          </a:p>
          <a:p>
            <a:pPr algn="just" eaLnBrk="1" fontAlgn="auto" hangingPunct="1">
              <a:spcBef>
                <a:spcPts val="0"/>
              </a:spcBef>
              <a:spcAft>
                <a:spcPts val="0"/>
              </a:spcAft>
              <a:defRPr/>
            </a:pP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(1) Están exoneradas hasta el 31 de diciembre del 2023, las ganancias por transferencia de acciones negociadas en rueda de bolsa, si se cumplen requisitos (Ley </a:t>
            </a:r>
            <a:r>
              <a:rPr lang="es-ES" sz="1200" dirty="0" err="1">
                <a:solidFill>
                  <a:schemeClr val="accent1">
                    <a:lumMod val="75000"/>
                  </a:schemeClr>
                </a:solidFill>
                <a:latin typeface="Arial" panose="020B0604020202020204" pitchFamily="34" charset="0"/>
                <a:ea typeface="Times New Roman" pitchFamily="18" charset="0"/>
                <a:cs typeface="Arial" panose="020B0604020202020204" pitchFamily="34" charset="0"/>
              </a:rPr>
              <a:t>N°</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 31662 que modifica la Ley N° 30341).</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4">
            <a:extLst>
              <a:ext uri="{FF2B5EF4-FFF2-40B4-BE49-F238E27FC236}">
                <a16:creationId xmlns:a16="http://schemas.microsoft.com/office/drawing/2014/main" id="{B6B0BDFE-5759-1AEB-DB5C-444C4636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493838"/>
            <a:ext cx="368776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E6489813-2254-0222-B032-59E865093C74}"/>
              </a:ext>
            </a:extLst>
          </p:cNvPr>
          <p:cNvSpPr>
            <a:spLocks noGrp="1"/>
          </p:cNvSpPr>
          <p:nvPr>
            <p:ph idx="1"/>
          </p:nvPr>
        </p:nvSpPr>
        <p:spPr>
          <a:xfrm>
            <a:off x="1776413" y="1595438"/>
            <a:ext cx="8639175" cy="4752975"/>
          </a:xfrm>
        </p:spPr>
        <p:txBody>
          <a:bodyPr rtlCol="0">
            <a:normAutofit/>
          </a:bodyPr>
          <a:lstStyle/>
          <a:p>
            <a:pPr marL="0" indent="0" algn="just"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el pago del impuesto a la renta de segunda categoría por la venta de un inmueble, debe realizarse hasta el mes siguiente de recibido el pago, de acuerdo al último dígito de RUC, y según el </a:t>
            </a:r>
            <a:r>
              <a:rPr lang="es-ES" sz="1600" dirty="0">
                <a:solidFill>
                  <a:schemeClr val="accent1">
                    <a:lumMod val="75000"/>
                  </a:schemeClr>
                </a:solidFill>
                <a:hlinkClick r:id="rId3"/>
              </a:rPr>
              <a:t>calendario de vencimientos de obligaciones mensuales</a:t>
            </a:r>
            <a:r>
              <a:rPr lang="es-ES" sz="1600" dirty="0">
                <a:solidFill>
                  <a:schemeClr val="accent1">
                    <a:lumMod val="75000"/>
                  </a:schemeClr>
                </a:solidFill>
                <a:hlinkClick r:id="rId4"/>
              </a:rPr>
              <a:t> </a:t>
            </a:r>
            <a:r>
              <a:rPr lang="es-ES" sz="1600" dirty="0">
                <a:solidFill>
                  <a:schemeClr val="accent1">
                    <a:lumMod val="75000"/>
                  </a:schemeClr>
                </a:solidFill>
              </a:rPr>
              <a:t>establecido por la </a:t>
            </a:r>
            <a:r>
              <a:rPr lang="es-ES" sz="1600" dirty="0" err="1">
                <a:solidFill>
                  <a:schemeClr val="accent1">
                    <a:lumMod val="75000"/>
                  </a:schemeClr>
                </a:solidFill>
              </a:rPr>
              <a:t>Sunat</a:t>
            </a:r>
            <a:r>
              <a:rPr lang="es-ES" sz="1600" dirty="0">
                <a:solidFill>
                  <a:schemeClr val="accent1">
                    <a:lumMod val="75000"/>
                  </a:schemeClr>
                </a:solidFill>
              </a:rPr>
              <a:t>, consignando como período tributario el mes en que se percibió el ingreso.</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pago del impuesto se puede realizar de dos formas.</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conjunta: </a:t>
            </a:r>
            <a:r>
              <a:rPr lang="es-ES" sz="1600" dirty="0">
                <a:solidFill>
                  <a:schemeClr val="accent1">
                    <a:lumMod val="75000"/>
                  </a:schemeClr>
                </a:solidFill>
              </a:rPr>
              <a:t>Se realizará en la fecha que se recibe el pago por la venta del inmueble, a través del Formulario Virtual N° 1665</a:t>
            </a:r>
            <a:endParaRPr lang="es-ES" sz="1600" b="1" dirty="0">
              <a:solidFill>
                <a:schemeClr val="accent1">
                  <a:lumMod val="75000"/>
                </a:schemeClr>
              </a:solidFill>
            </a:endParaRPr>
          </a:p>
          <a:p>
            <a:pPr eaLnBrk="1" fontAlgn="auto" hangingPunct="1">
              <a:spcAft>
                <a:spcPts val="0"/>
              </a:spcAft>
              <a:defRPr/>
            </a:pPr>
            <a:endParaRPr lang="es-ES" sz="1600" b="1"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por separado: </a:t>
            </a:r>
            <a:r>
              <a:rPr lang="es-ES" sz="1600" dirty="0">
                <a:solidFill>
                  <a:schemeClr val="accent1">
                    <a:lumMod val="75000"/>
                  </a:schemeClr>
                </a:solidFill>
              </a:rPr>
              <a:t>En esta opción se realizará primero el pago del impuesto, utilizando el Formulario 1662 - Boleta de Pago (Sistema Pago Fácil) en la red bancaria autorizada. Luego, se deberá efectuar la declaración oportunamente  (dentro de los plazos establecidos para no incurrir en una infracción), mediante Formulario Virtual 1665, registrando el pago efectuado en la casilla “Pagos previos”.</a:t>
            </a:r>
          </a:p>
        </p:txBody>
      </p:sp>
      <p:sp>
        <p:nvSpPr>
          <p:cNvPr id="21508" name="Título 1">
            <a:extLst>
              <a:ext uri="{FF2B5EF4-FFF2-40B4-BE49-F238E27FC236}">
                <a16:creationId xmlns:a16="http://schemas.microsoft.com/office/drawing/2014/main" id="{DCEE9B2F-85A0-B5E8-D65C-A2481ECAAB52}"/>
              </a:ext>
            </a:extLst>
          </p:cNvPr>
          <p:cNvSpPr>
            <a:spLocks noGrp="1" noChangeArrowheads="1"/>
          </p:cNvSpPr>
          <p:nvPr>
            <p:ph type="title"/>
          </p:nvPr>
        </p:nvSpPr>
        <p:spPr>
          <a:xfrm>
            <a:off x="1055688" y="215900"/>
            <a:ext cx="8112125" cy="1052513"/>
          </a:xfrm>
        </p:spPr>
        <p:txBody>
          <a:bodyPr/>
          <a:lstStyle/>
          <a:p>
            <a:pPr eaLnBrk="1" hangingPunct="1"/>
            <a:r>
              <a:rPr lang="es-PE" altLang="es-PE"/>
              <a:t>Rentas de Segunda Categoría- Venta de Inmuebles</a:t>
            </a:r>
            <a:endParaRPr lang="en-US" altLang="es-PE"/>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ítulo 1">
            <a:extLst>
              <a:ext uri="{FF2B5EF4-FFF2-40B4-BE49-F238E27FC236}">
                <a16:creationId xmlns:a16="http://schemas.microsoft.com/office/drawing/2014/main" id="{4227B340-9755-5EBF-8E3E-A407A843B88D}"/>
              </a:ext>
            </a:extLst>
          </p:cNvPr>
          <p:cNvSpPr>
            <a:spLocks noGrp="1" noChangeArrowheads="1"/>
          </p:cNvSpPr>
          <p:nvPr>
            <p:ph type="title"/>
          </p:nvPr>
        </p:nvSpPr>
        <p:spPr>
          <a:xfrm>
            <a:off x="911225" y="225425"/>
            <a:ext cx="11568113" cy="1052513"/>
          </a:xfrm>
        </p:spPr>
        <p:txBody>
          <a:bodyPr/>
          <a:lstStyle/>
          <a:p>
            <a:pPr eaLnBrk="1" hangingPunct="1"/>
            <a:r>
              <a:rPr lang="es-PE" altLang="es-PE"/>
              <a:t>Rentas de Segunda Categoría- Venta de Inmuebles</a:t>
            </a:r>
            <a:endParaRPr lang="en-US" altLang="es-PE"/>
          </a:p>
        </p:txBody>
      </p:sp>
      <p:sp>
        <p:nvSpPr>
          <p:cNvPr id="24580" name="Rectángulo 3">
            <a:extLst>
              <a:ext uri="{FF2B5EF4-FFF2-40B4-BE49-F238E27FC236}">
                <a16:creationId xmlns:a16="http://schemas.microsoft.com/office/drawing/2014/main" id="{80A01F5B-29C4-9698-D3F1-9FD3074ED095}"/>
              </a:ext>
            </a:extLst>
          </p:cNvPr>
          <p:cNvSpPr>
            <a:spLocks noChangeArrowheads="1"/>
          </p:cNvSpPr>
          <p:nvPr/>
        </p:nvSpPr>
        <p:spPr bwMode="auto">
          <a:xfrm>
            <a:off x="982663" y="1557338"/>
            <a:ext cx="84486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b="1" dirty="0">
                <a:solidFill>
                  <a:schemeClr val="accent1">
                    <a:lumMod val="75000"/>
                  </a:schemeClr>
                </a:solidFill>
                <a:latin typeface="Arial" panose="020B0604020202020204" pitchFamily="34" charset="0"/>
                <a:cs typeface="Arial" panose="020B0604020202020204" pitchFamily="34" charset="0"/>
              </a:rPr>
              <a:t>Ejemplo:</a:t>
            </a:r>
            <a:r>
              <a:rPr lang="es-ES" altLang="es-PE" sz="1800" dirty="0">
                <a:solidFill>
                  <a:schemeClr val="accent1">
                    <a:lumMod val="75000"/>
                  </a:schemeClr>
                </a:solidFill>
                <a:latin typeface="Arial" panose="020B0604020202020204" pitchFamily="34" charset="0"/>
                <a:cs typeface="Arial" panose="020B0604020202020204" pitchFamily="34" charset="0"/>
              </a:rPr>
              <a:t> Si vendes tu inmueble en enero del 2023, tu guía sería así:</a:t>
            </a: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pic>
        <p:nvPicPr>
          <p:cNvPr id="22533" name="Picture 24">
            <a:extLst>
              <a:ext uri="{FF2B5EF4-FFF2-40B4-BE49-F238E27FC236}">
                <a16:creationId xmlns:a16="http://schemas.microsoft.com/office/drawing/2014/main" id="{9BF49B72-C902-8F79-80FE-2DA1E4E6A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068638"/>
            <a:ext cx="216693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Marcador de contenido 3">
            <a:extLst>
              <a:ext uri="{FF2B5EF4-FFF2-40B4-BE49-F238E27FC236}">
                <a16:creationId xmlns:a16="http://schemas.microsoft.com/office/drawing/2014/main" id="{AA30ACD3-E4FE-C55C-F824-72AE2CD3F10D}"/>
              </a:ext>
            </a:extLst>
          </p:cNvPr>
          <p:cNvPicPr>
            <a:picLocks noGrp="1" noChangeAspect="1"/>
          </p:cNvPicPr>
          <p:nvPr>
            <p:ph idx="1"/>
          </p:nvPr>
        </p:nvPicPr>
        <p:blipFill>
          <a:blip r:embed="rId3"/>
          <a:stretch>
            <a:fillRect/>
          </a:stretch>
        </p:blipFill>
        <p:spPr>
          <a:xfrm>
            <a:off x="4439578" y="2060848"/>
            <a:ext cx="6408950" cy="4590098"/>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3 Título">
            <a:extLst>
              <a:ext uri="{FF2B5EF4-FFF2-40B4-BE49-F238E27FC236}">
                <a16:creationId xmlns:a16="http://schemas.microsoft.com/office/drawing/2014/main" id="{06C31283-9352-CBC1-DC40-E21106DD9BAD}"/>
              </a:ext>
            </a:extLst>
          </p:cNvPr>
          <p:cNvSpPr>
            <a:spLocks noGrp="1" noChangeArrowheads="1"/>
          </p:cNvSpPr>
          <p:nvPr>
            <p:ph type="title"/>
          </p:nvPr>
        </p:nvSpPr>
        <p:spPr>
          <a:xfrm>
            <a:off x="2141538" y="2687638"/>
            <a:ext cx="7908925" cy="741362"/>
          </a:xfrm>
        </p:spPr>
        <p:txBody>
          <a:bodyPr/>
          <a:lstStyle/>
          <a:p>
            <a:pPr eaLnBrk="1" hangingPunct="1"/>
            <a:r>
              <a:rPr lang="es-PE" altLang="es-PE" sz="3600"/>
              <a:t>4. Rentas de Cuarta Categoría</a:t>
            </a:r>
          </a:p>
        </p:txBody>
      </p:sp>
      <p:sp>
        <p:nvSpPr>
          <p:cNvPr id="8" name="7 Marcador de pie de página">
            <a:extLst>
              <a:ext uri="{FF2B5EF4-FFF2-40B4-BE49-F238E27FC236}">
                <a16:creationId xmlns:a16="http://schemas.microsoft.com/office/drawing/2014/main" id="{AA5C82A8-5496-3EE7-4597-0BAF11542002}"/>
              </a:ext>
            </a:extLst>
          </p:cNvPr>
          <p:cNvSpPr>
            <a:spLocks noGrp="1"/>
          </p:cNvSpPr>
          <p:nvPr>
            <p:ph type="ftr" sz="quarter" idx="11"/>
          </p:nvPr>
        </p:nvSpPr>
        <p:spPr/>
        <p:txBody>
          <a:bodyPr/>
          <a:lstStyle/>
          <a:p>
            <a:pPr>
              <a:defRPr/>
            </a:pPr>
            <a:r>
              <a:rPr lang="es-ES"/>
              <a:t>IGO-GOS-DGO</a:t>
            </a:r>
          </a:p>
        </p:txBody>
      </p:sp>
      <p:sp>
        <p:nvSpPr>
          <p:cNvPr id="23556" name="6 Marcador de número de diapositiva">
            <a:extLst>
              <a:ext uri="{FF2B5EF4-FFF2-40B4-BE49-F238E27FC236}">
                <a16:creationId xmlns:a16="http://schemas.microsoft.com/office/drawing/2014/main" id="{5B91B3EE-551B-F659-6E0E-982EA947D6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4DA81F-DCBB-428B-A95B-9F3A8D9C6688}" type="slidenum">
              <a:rPr lang="es-ES" altLang="es-PE" sz="1200" smtClean="0">
                <a:solidFill>
                  <a:srgbClr val="8989A0"/>
                </a:solidFill>
              </a:rPr>
              <a:pPr>
                <a:lnSpc>
                  <a:spcPct val="100000"/>
                </a:lnSpc>
                <a:spcBef>
                  <a:spcPct val="0"/>
                </a:spcBef>
                <a:buFontTx/>
                <a:buNone/>
              </a:pPr>
              <a:t>13</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34EDA5CB-825E-B351-374F-CA8225A60645}"/>
              </a:ext>
            </a:extLst>
          </p:cNvPr>
          <p:cNvSpPr>
            <a:spLocks noGrp="1"/>
          </p:cNvSpPr>
          <p:nvPr>
            <p:ph type="body" idx="4294967295"/>
          </p:nvPr>
        </p:nvSpPr>
        <p:spPr>
          <a:xfrm>
            <a:off x="839788" y="3500438"/>
            <a:ext cx="10363200" cy="365125"/>
          </a:xfrm>
        </p:spPr>
        <p:txBody>
          <a:bodyPr rtlCol="0">
            <a:normAutofit fontScale="85000" lnSpcReduction="2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Rentas de Trabajo</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9ABBC54A-9B74-1FD9-26E3-D7A4B066CDC2}"/>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24579" name="1 Título">
            <a:extLst>
              <a:ext uri="{FF2B5EF4-FFF2-40B4-BE49-F238E27FC236}">
                <a16:creationId xmlns:a16="http://schemas.microsoft.com/office/drawing/2014/main" id="{FB9D1CBC-CDC0-A0CE-C84F-5EB6285C9AA2}"/>
              </a:ext>
            </a:extLst>
          </p:cNvPr>
          <p:cNvSpPr>
            <a:spLocks noGrp="1" noChangeArrowheads="1"/>
          </p:cNvSpPr>
          <p:nvPr>
            <p:ph type="title"/>
          </p:nvPr>
        </p:nvSpPr>
        <p:spPr>
          <a:xfrm>
            <a:off x="982663" y="188913"/>
            <a:ext cx="9875837" cy="1143000"/>
          </a:xfrm>
        </p:spPr>
        <p:txBody>
          <a:bodyPr/>
          <a:lstStyle/>
          <a:p>
            <a:pPr eaLnBrk="1" hangingPunct="1"/>
            <a:r>
              <a:rPr lang="es-PE" altLang="es-PE"/>
              <a:t>Rentas de Cuarta Categoría</a:t>
            </a:r>
          </a:p>
        </p:txBody>
      </p:sp>
      <p:sp>
        <p:nvSpPr>
          <p:cNvPr id="8" name="7 CuadroTexto">
            <a:extLst>
              <a:ext uri="{FF2B5EF4-FFF2-40B4-BE49-F238E27FC236}">
                <a16:creationId xmlns:a16="http://schemas.microsoft.com/office/drawing/2014/main" id="{4CA1278B-E1BF-5409-34F7-3EF68A5DE7AA}"/>
              </a:ext>
            </a:extLst>
          </p:cNvPr>
          <p:cNvSpPr txBox="1"/>
          <p:nvPr/>
        </p:nvSpPr>
        <p:spPr>
          <a:xfrm>
            <a:off x="2001838" y="2036763"/>
            <a:ext cx="2736850" cy="1446212"/>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a:spAutoFit/>
          </a:bodyPr>
          <a:lstStyle/>
          <a:p>
            <a:pPr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a:p>
            <a:pPr marL="177800" indent="90488"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4.1.1 Renta Bruta</a:t>
            </a:r>
          </a:p>
          <a:p>
            <a:pPr marL="177800" indent="90488"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C0EEE886-9013-BADF-2904-B13A8D83BF96}"/>
              </a:ext>
            </a:extLst>
          </p:cNvPr>
          <p:cNvSpPr txBox="1"/>
          <p:nvPr/>
        </p:nvSpPr>
        <p:spPr>
          <a:xfrm>
            <a:off x="5027613" y="2036763"/>
            <a:ext cx="5316537" cy="2062103"/>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obtenidas por el ejercicio individual de cualquier profesión, arte, ciencia u oficio.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8"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Los servicios prestados por trabajadores del Estado, con Contrato CAS.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dietas y retribuciones obtenidas por las funciones    de director de empresas, gestores de negocios, mandatarios, regidores municipales o consejeros regionales y similares</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
        <p:nvSpPr>
          <p:cNvPr id="9" name="8 CuadroTexto">
            <a:extLst>
              <a:ext uri="{FF2B5EF4-FFF2-40B4-BE49-F238E27FC236}">
                <a16:creationId xmlns:a16="http://schemas.microsoft.com/office/drawing/2014/main" id="{939BDB61-7606-BBDD-72AA-232D6550B843}"/>
              </a:ext>
            </a:extLst>
          </p:cNvPr>
          <p:cNvSpPr txBox="1"/>
          <p:nvPr/>
        </p:nvSpPr>
        <p:spPr>
          <a:xfrm>
            <a:off x="2001838" y="4984750"/>
            <a:ext cx="2736850" cy="830263"/>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4"/>
          </a:fillRef>
          <a:effectRef idx="1">
            <a:schemeClr val="accent4"/>
          </a:effectRef>
          <a:fontRef idx="minor">
            <a:schemeClr val="lt1"/>
          </a:fontRef>
        </p:style>
        <p:txBody>
          <a:bodyPr>
            <a:spAutoFit/>
          </a:bodyPr>
          <a:lstStyle/>
          <a:p>
            <a:pPr marL="357188" indent="-88900" eaLnBrk="1" fontAlgn="auto" hangingPunct="1">
              <a:spcBef>
                <a:spcPts val="0"/>
              </a:spcBef>
              <a:spcAft>
                <a:spcPts val="0"/>
              </a:spcAft>
              <a:defRPr/>
            </a:pPr>
            <a:r>
              <a:rPr lang="es-ES" sz="2400" b="1" dirty="0">
                <a:latin typeface="Arial" panose="020B0604020202020204" pitchFamily="34" charset="0"/>
                <a:cs typeface="Arial" panose="020B0604020202020204" pitchFamily="34" charset="0"/>
              </a:rPr>
              <a:t>4.1.2 Renta Neta</a:t>
            </a:r>
          </a:p>
        </p:txBody>
      </p:sp>
      <p:sp>
        <p:nvSpPr>
          <p:cNvPr id="10" name="9 CuadroTexto">
            <a:extLst>
              <a:ext uri="{FF2B5EF4-FFF2-40B4-BE49-F238E27FC236}">
                <a16:creationId xmlns:a16="http://schemas.microsoft.com/office/drawing/2014/main" id="{6ED72EA7-8A83-A4E6-A103-DF3DD092F96D}"/>
              </a:ext>
            </a:extLst>
          </p:cNvPr>
          <p:cNvSpPr txBox="1"/>
          <p:nvPr/>
        </p:nvSpPr>
        <p:spPr>
          <a:xfrm>
            <a:off x="5087938" y="5230604"/>
            <a:ext cx="5256212" cy="338554"/>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marL="446088"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Renta Neta = Renta bruta - 20% de la renta bruta </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a:extLst>
              <a:ext uri="{FF2B5EF4-FFF2-40B4-BE49-F238E27FC236}">
                <a16:creationId xmlns:a16="http://schemas.microsoft.com/office/drawing/2014/main" id="{702CCA58-4183-559B-B046-43A30412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1512888"/>
            <a:ext cx="38576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8B46BBF9-69ED-B321-9B20-AD8E6FDF5685}"/>
              </a:ext>
            </a:extLst>
          </p:cNvPr>
          <p:cNvSpPr>
            <a:spLocks noGrp="1"/>
          </p:cNvSpPr>
          <p:nvPr>
            <p:ph idx="1"/>
          </p:nvPr>
        </p:nvSpPr>
        <p:spPr>
          <a:xfrm>
            <a:off x="1208088" y="2020888"/>
            <a:ext cx="10515600"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Deberás emitir tu </a:t>
            </a:r>
            <a:r>
              <a:rPr lang="es-ES" sz="1800" b="1" dirty="0">
                <a:solidFill>
                  <a:schemeClr val="accent1">
                    <a:lumMod val="75000"/>
                  </a:schemeClr>
                </a:solidFill>
              </a:rPr>
              <a:t>recibo por honorarios electrónico</a:t>
            </a:r>
            <a:r>
              <a:rPr lang="es-ES" sz="1800" dirty="0">
                <a:solidFill>
                  <a:schemeClr val="accent1">
                    <a:lumMod val="75000"/>
                  </a:schemeClr>
                </a:solidFill>
              </a:rPr>
              <a:t> al momento que te paguen por el servicio realizado y por el monto recibido, para ello debes:</a:t>
            </a:r>
          </a:p>
          <a:p>
            <a:pPr marL="0" indent="0" eaLnBrk="1" fontAlgn="auto" hangingPunct="1">
              <a:spcAft>
                <a:spcPts val="0"/>
              </a:spcAft>
              <a:buFont typeface="Arial" panose="020B0604020202020204" pitchFamily="34" charset="0"/>
              <a:buNone/>
              <a:defRPr/>
            </a:pPr>
            <a:endParaRPr lang="es-ES" sz="1800" dirty="0">
              <a:solidFill>
                <a:schemeClr val="accent1">
                  <a:lumMod val="75000"/>
                </a:schemeClr>
              </a:solidFill>
            </a:endParaRPr>
          </a:p>
          <a:p>
            <a:pPr eaLnBrk="1" fontAlgn="auto" hangingPunct="1">
              <a:spcAft>
                <a:spcPts val="0"/>
              </a:spcAft>
              <a:defRPr/>
            </a:pPr>
            <a:r>
              <a:rPr lang="es-ES" sz="1800" dirty="0">
                <a:solidFill>
                  <a:schemeClr val="accent1">
                    <a:lumMod val="75000"/>
                  </a:schemeClr>
                </a:solidFill>
              </a:rPr>
              <a:t>Haber registrado en tu RUC el tributo renta de cuarta categoría.</a:t>
            </a:r>
          </a:p>
          <a:p>
            <a:pPr eaLnBrk="1" fontAlgn="auto" hangingPunct="1">
              <a:spcAft>
                <a:spcPts val="0"/>
              </a:spcAft>
              <a:defRPr/>
            </a:pPr>
            <a:r>
              <a:rPr lang="es-ES" sz="1800" dirty="0">
                <a:solidFill>
                  <a:schemeClr val="accent1">
                    <a:lumMod val="75000"/>
                  </a:schemeClr>
                </a:solidFill>
              </a:rPr>
              <a:t>Contar con clave SOL.</a:t>
            </a:r>
          </a:p>
          <a:p>
            <a:pPr algn="just" eaLnBrk="1" fontAlgn="auto" hangingPunct="1">
              <a:spcAft>
                <a:spcPts val="0"/>
              </a:spcAft>
              <a:defRPr/>
            </a:pPr>
            <a:r>
              <a:rPr lang="es-ES" sz="1800" dirty="0">
                <a:solidFill>
                  <a:schemeClr val="accent1">
                    <a:lumMod val="75000"/>
                  </a:schemeClr>
                </a:solidFill>
              </a:rPr>
              <a:t>Si por motivos no previstos (causas que no son responsabilidad del trabajador) no puedes emitir electrónicamente tu recibo, podrás entregar uno físico (generado por imprentas autorizadas), y luego registrar la información en el Sistema de SUNAT.</a:t>
            </a:r>
          </a:p>
          <a:p>
            <a:pPr marL="0" indent="0" eaLnBrk="1" fontAlgn="auto" hangingPunct="1">
              <a:spcAft>
                <a:spcPts val="0"/>
              </a:spcAft>
              <a:buFont typeface="Arial" panose="020B0604020202020204" pitchFamily="34" charset="0"/>
              <a:buNone/>
              <a:defRPr/>
            </a:pPr>
            <a:endParaRPr lang="es-ES" sz="1800" b="1"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800" b="1" dirty="0">
                <a:solidFill>
                  <a:schemeClr val="accent1">
                    <a:lumMod val="75000"/>
                  </a:schemeClr>
                </a:solidFill>
              </a:rPr>
              <a:t>Nota:</a:t>
            </a:r>
            <a:br>
              <a:rPr lang="es-ES" sz="1800" dirty="0">
                <a:solidFill>
                  <a:schemeClr val="accent1">
                    <a:lumMod val="75000"/>
                  </a:schemeClr>
                </a:solidFill>
              </a:rPr>
            </a:br>
            <a:r>
              <a:rPr lang="es-ES" sz="1800" dirty="0">
                <a:solidFill>
                  <a:schemeClr val="accent1">
                    <a:lumMod val="75000"/>
                  </a:schemeClr>
                </a:solidFill>
              </a:rPr>
              <a:t>Se excluye a los directores de empresas, síndico, mandatario, gestor de negocios, albacea y actividades similares, regidor municipal, consejero regional y contratos bajo la modalidad de CAS.</a:t>
            </a:r>
          </a:p>
          <a:p>
            <a:pPr eaLnBrk="1" fontAlgn="auto" hangingPunct="1">
              <a:spcAft>
                <a:spcPts val="0"/>
              </a:spcAft>
              <a:defRPr/>
            </a:pPr>
            <a:endParaRPr lang="en-US" sz="1800" dirty="0">
              <a:solidFill>
                <a:schemeClr val="accent1">
                  <a:lumMod val="75000"/>
                </a:schemeClr>
              </a:solidFill>
            </a:endParaRPr>
          </a:p>
        </p:txBody>
      </p:sp>
      <p:sp>
        <p:nvSpPr>
          <p:cNvPr id="25604" name="Título 1">
            <a:extLst>
              <a:ext uri="{FF2B5EF4-FFF2-40B4-BE49-F238E27FC236}">
                <a16:creationId xmlns:a16="http://schemas.microsoft.com/office/drawing/2014/main" id="{F2A321DB-70F6-92CE-45A4-BED07A01D2C1}"/>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E9BC6C7-FFC4-6065-A8FE-91EB4A0D3202}"/>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
        <p:nvSpPr>
          <p:cNvPr id="28692" name="Rectángulo 7">
            <a:extLst>
              <a:ext uri="{FF2B5EF4-FFF2-40B4-BE49-F238E27FC236}">
                <a16:creationId xmlns:a16="http://schemas.microsoft.com/office/drawing/2014/main" id="{B7F5B57A-E9D5-3838-A053-D9CF15F998BD}"/>
              </a:ext>
            </a:extLst>
          </p:cNvPr>
          <p:cNvSpPr>
            <a:spLocks noChangeArrowheads="1"/>
          </p:cNvSpPr>
          <p:nvPr/>
        </p:nvSpPr>
        <p:spPr bwMode="auto">
          <a:xfrm>
            <a:off x="1271588" y="1636713"/>
            <a:ext cx="9648825" cy="9223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dirty="0">
                <a:solidFill>
                  <a:schemeClr val="accent1">
                    <a:lumMod val="75000"/>
                  </a:schemeClr>
                </a:solidFill>
                <a:latin typeface="Arial" panose="020B0604020202020204" pitchFamily="34" charset="0"/>
                <a:cs typeface="Arial" panose="020B0604020202020204" pitchFamily="34" charset="0"/>
              </a:rPr>
              <a:t>Si tus ingresos en el 2024 no superan los montos que se detallan en el cuadro, </a:t>
            </a:r>
            <a:r>
              <a:rPr lang="es-ES" altLang="es-PE" sz="1800" b="1" dirty="0">
                <a:solidFill>
                  <a:schemeClr val="accent1">
                    <a:lumMod val="75000"/>
                  </a:schemeClr>
                </a:solidFill>
                <a:latin typeface="Arial" panose="020B0604020202020204" pitchFamily="34" charset="0"/>
                <a:cs typeface="Arial" panose="020B0604020202020204" pitchFamily="34" charset="0"/>
              </a:rPr>
              <a:t>no estas obligado a declarar y pagar, si tus ingresos mensuales son hasta:</a:t>
            </a:r>
            <a:endParaRPr lang="es-ES" altLang="es-PE" sz="1800" dirty="0">
              <a:solidFill>
                <a:schemeClr val="accent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884790CC-0040-4ABB-FBE0-8EC477719831}"/>
              </a:ext>
            </a:extLst>
          </p:cNvPr>
          <p:cNvGraphicFramePr/>
          <p:nvPr>
            <p:extLst>
              <p:ext uri="{D42A27DB-BD31-4B8C-83A1-F6EECF244321}">
                <p14:modId xmlns:p14="http://schemas.microsoft.com/office/powerpoint/2010/main" val="419007141"/>
              </p:ext>
            </p:extLst>
          </p:nvPr>
        </p:nvGraphicFramePr>
        <p:xfrm>
          <a:off x="1229454" y="2132856"/>
          <a:ext cx="1033915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961157CC-727D-A090-831A-C87620838D0D}"/>
              </a:ext>
            </a:extLst>
          </p:cNvPr>
          <p:cNvSpPr>
            <a:spLocks noGrp="1" noChangeArrowheads="1"/>
          </p:cNvSpPr>
          <p:nvPr>
            <p:ph type="title"/>
          </p:nvPr>
        </p:nvSpPr>
        <p:spPr>
          <a:xfrm>
            <a:off x="1055688" y="404813"/>
            <a:ext cx="8229600" cy="649287"/>
          </a:xfrm>
        </p:spPr>
        <p:txBody>
          <a:bodyPr/>
          <a:lstStyle/>
          <a:p>
            <a:pPr eaLnBrk="1" hangingPunct="1"/>
            <a:r>
              <a:rPr lang="es-PE" altLang="es-PE"/>
              <a:t>Suspensión de Retenciones y/o Pagos a Cuenta</a:t>
            </a:r>
          </a:p>
        </p:txBody>
      </p:sp>
      <p:sp>
        <p:nvSpPr>
          <p:cNvPr id="29699" name="8 CuadroTexto">
            <a:extLst>
              <a:ext uri="{FF2B5EF4-FFF2-40B4-BE49-F238E27FC236}">
                <a16:creationId xmlns:a16="http://schemas.microsoft.com/office/drawing/2014/main" id="{D440669A-CCCB-92BF-3E64-C57A25237FC2}"/>
              </a:ext>
            </a:extLst>
          </p:cNvPr>
          <p:cNvSpPr txBox="1">
            <a:spLocks noChangeArrowheads="1"/>
          </p:cNvSpPr>
          <p:nvPr/>
        </p:nvSpPr>
        <p:spPr bwMode="auto">
          <a:xfrm>
            <a:off x="1271588" y="1836738"/>
            <a:ext cx="5256212"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defRPr/>
            </a:pPr>
            <a:r>
              <a:rPr lang="es-ES" altLang="es-PE" dirty="0">
                <a:solidFill>
                  <a:schemeClr val="accent1">
                    <a:lumMod val="75000"/>
                  </a:schemeClr>
                </a:solidFill>
                <a:latin typeface="Arial" panose="020B0604020202020204" pitchFamily="34" charset="0"/>
                <a:cs typeface="Arial" panose="020B0604020202020204" pitchFamily="34" charset="0"/>
              </a:rPr>
              <a:t>Sobre Rentas de Cuarta Categoría</a:t>
            </a:r>
            <a:endParaRPr lang="es-PE" altLang="es-PE"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5 Diagrama">
            <a:extLst>
              <a:ext uri="{FF2B5EF4-FFF2-40B4-BE49-F238E27FC236}">
                <a16:creationId xmlns:a16="http://schemas.microsoft.com/office/drawing/2014/main" id="{F302CE4C-01BF-3FD7-13EC-5F601EA0679A}"/>
              </a:ext>
            </a:extLst>
          </p:cNvPr>
          <p:cNvGraphicFramePr/>
          <p:nvPr/>
        </p:nvGraphicFramePr>
        <p:xfrm>
          <a:off x="1415480" y="2500312"/>
          <a:ext cx="10297144" cy="37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61A3F-F708-4AC8-8ACC-979E8D397F1F}"/>
              </a:ext>
            </a:extLst>
          </p:cNvPr>
          <p:cNvSpPr>
            <a:spLocks noGrp="1"/>
          </p:cNvSpPr>
          <p:nvPr>
            <p:ph idx="1"/>
          </p:nvPr>
        </p:nvSpPr>
        <p:spPr>
          <a:xfrm>
            <a:off x="1200150" y="1700213"/>
            <a:ext cx="6840538" cy="4824412"/>
          </a:xfrm>
        </p:spPr>
        <p:txBody>
          <a:bodyPr rtlCol="0">
            <a:normAutofit/>
          </a:bodyPr>
          <a:lstStyle/>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retener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Se emite recibo por honorario hasta por el monto de S/ 1,500.</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a:t>
            </a:r>
          </a:p>
          <a:p>
            <a:pPr marL="0" indent="0" algn="just"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presentar DDJJ mensual y efectuar pagos a cuenta,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 S/45,063  por al año 2024.</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han efectuado retenciones por la totalidad de los pagos recibidos mensualmente.</a:t>
            </a: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PE" sz="1600" b="1" dirty="0">
                <a:solidFill>
                  <a:schemeClr val="accent1">
                    <a:lumMod val="75000"/>
                  </a:schemeClr>
                </a:solidFill>
              </a:rPr>
              <a:t>Recuerda reiniciar el pago de tu impuesto si tus ingresos cambian y superas los S/45,063 en el año. </a:t>
            </a:r>
          </a:p>
        </p:txBody>
      </p:sp>
      <p:sp>
        <p:nvSpPr>
          <p:cNvPr id="28675" name="Título 1">
            <a:extLst>
              <a:ext uri="{FF2B5EF4-FFF2-40B4-BE49-F238E27FC236}">
                <a16:creationId xmlns:a16="http://schemas.microsoft.com/office/drawing/2014/main" id="{7237AFE2-461F-3318-D79B-56D4F34D1856}"/>
              </a:ext>
            </a:extLst>
          </p:cNvPr>
          <p:cNvSpPr>
            <a:spLocks noGrp="1" noChangeArrowheads="1"/>
          </p:cNvSpPr>
          <p:nvPr>
            <p:ph type="title"/>
          </p:nvPr>
        </p:nvSpPr>
        <p:spPr>
          <a:xfrm>
            <a:off x="911225" y="188913"/>
            <a:ext cx="11496675" cy="1052512"/>
          </a:xfrm>
        </p:spPr>
        <p:txBody>
          <a:bodyPr/>
          <a:lstStyle/>
          <a:p>
            <a:pPr eaLnBrk="1" hangingPunct="1"/>
            <a:r>
              <a:rPr lang="es-PE" altLang="es-PE"/>
              <a:t>Suspensión de Retenciones y/o Pagos a Cuenta</a:t>
            </a:r>
          </a:p>
        </p:txBody>
      </p:sp>
      <p:pic>
        <p:nvPicPr>
          <p:cNvPr id="28676" name="Imagen 3">
            <a:extLst>
              <a:ext uri="{FF2B5EF4-FFF2-40B4-BE49-F238E27FC236}">
                <a16:creationId xmlns:a16="http://schemas.microsoft.com/office/drawing/2014/main" id="{E149C1B5-3B39-0327-FA69-D43D8BF2B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1844675"/>
            <a:ext cx="22574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a:extLst>
              <a:ext uri="{FF2B5EF4-FFF2-40B4-BE49-F238E27FC236}">
                <a16:creationId xmlns:a16="http://schemas.microsoft.com/office/drawing/2014/main" id="{C5756355-C1E0-1845-CAD4-6D77F5BF9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988" y="1773238"/>
            <a:ext cx="4621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a:extLst>
              <a:ext uri="{FF2B5EF4-FFF2-40B4-BE49-F238E27FC236}">
                <a16:creationId xmlns:a16="http://schemas.microsoft.com/office/drawing/2014/main" id="{C3545779-C4D1-485C-EA56-4FB6C58E14BC}"/>
              </a:ext>
            </a:extLst>
          </p:cNvPr>
          <p:cNvSpPr>
            <a:spLocks noGrp="1"/>
          </p:cNvSpPr>
          <p:nvPr>
            <p:ph idx="1"/>
          </p:nvPr>
        </p:nvSpPr>
        <p:spPr>
          <a:xfrm>
            <a:off x="1055688" y="2205038"/>
            <a:ext cx="6623050" cy="4945062"/>
          </a:xfrm>
        </p:spPr>
        <p:txBody>
          <a:bodyPr rtlCol="0">
            <a:normAutofit/>
          </a:bodyPr>
          <a:lstStyle/>
          <a:p>
            <a:pPr algn="just" eaLnBrk="1" fontAlgn="auto" hangingPunct="1">
              <a:spcAft>
                <a:spcPts val="0"/>
              </a:spcAft>
              <a:defRPr/>
            </a:pPr>
            <a:r>
              <a:rPr lang="es-ES" sz="1600" dirty="0">
                <a:solidFill>
                  <a:schemeClr val="accent1">
                    <a:lumMod val="75000"/>
                  </a:schemeClr>
                </a:solidFill>
              </a:rPr>
              <a:t>Si eres trabajador independiente (emites recibos por honorarios electrónicos); dependiente (te encuentras en planilla) o percibes ambos tipos de ingresos, puedes considerar gastos adicionales en la determinación de tu Impuesto a la Renta.</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600" b="1" dirty="0">
                <a:solidFill>
                  <a:schemeClr val="accent1">
                    <a:lumMod val="75000"/>
                  </a:schemeClr>
                </a:solidFill>
              </a:rPr>
              <a:t>Recuerda que:</a:t>
            </a:r>
          </a:p>
          <a:p>
            <a:pPr algn="just" eaLnBrk="1" fontAlgn="auto" hangingPunct="1">
              <a:spcAft>
                <a:spcPts val="0"/>
              </a:spcAft>
              <a:defRPr/>
            </a:pPr>
            <a:r>
              <a:rPr lang="es-ES" sz="1600" dirty="0">
                <a:solidFill>
                  <a:schemeClr val="accent1">
                    <a:lumMod val="75000"/>
                  </a:schemeClr>
                </a:solidFill>
              </a:rPr>
              <a:t>La suma de estos conceptos deducibles no podrán exceder en conjunto de 3 UIT como máximo. No son 3 UIT por cada uno de los conceptos.</a:t>
            </a:r>
          </a:p>
          <a:p>
            <a:pPr algn="just" eaLnBrk="1" fontAlgn="auto" hangingPunct="1">
              <a:spcAft>
                <a:spcPts val="0"/>
              </a:spcAft>
              <a:defRPr/>
            </a:pPr>
            <a:r>
              <a:rPr lang="es-ES" sz="1600" dirty="0">
                <a:solidFill>
                  <a:schemeClr val="accent1">
                    <a:lumMod val="75000"/>
                  </a:schemeClr>
                </a:solidFill>
              </a:rPr>
              <a:t>Esta deducción de 3 UIT aplicará si tus ingresos superan las 7 UIT.</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eaLnBrk="1" fontAlgn="auto" hangingPunct="1">
              <a:spcAft>
                <a:spcPts val="0"/>
              </a:spcAft>
              <a:defRPr/>
            </a:pPr>
            <a:endParaRPr lang="es-PE" sz="1600" dirty="0">
              <a:solidFill>
                <a:schemeClr val="accent1">
                  <a:lumMod val="75000"/>
                </a:schemeClr>
              </a:solidFill>
            </a:endParaRPr>
          </a:p>
        </p:txBody>
      </p:sp>
      <p:sp>
        <p:nvSpPr>
          <p:cNvPr id="29700" name="1 Título">
            <a:extLst>
              <a:ext uri="{FF2B5EF4-FFF2-40B4-BE49-F238E27FC236}">
                <a16:creationId xmlns:a16="http://schemas.microsoft.com/office/drawing/2014/main" id="{E525E1C8-667B-B7E5-1A0B-63ACBB17E41A}"/>
              </a:ext>
            </a:extLst>
          </p:cNvPr>
          <p:cNvSpPr>
            <a:spLocks noGrp="1" noChangeArrowheads="1"/>
          </p:cNvSpPr>
          <p:nvPr>
            <p:ph type="title"/>
          </p:nvPr>
        </p:nvSpPr>
        <p:spPr>
          <a:xfrm>
            <a:off x="839788" y="188913"/>
            <a:ext cx="10920412" cy="1052512"/>
          </a:xfrm>
        </p:spPr>
        <p:txBody>
          <a:bodyPr/>
          <a:lstStyle/>
          <a:p>
            <a:pPr eaLnBrk="1" hangingPunct="1"/>
            <a:r>
              <a:rPr lang="es-PE" altLang="es-PE"/>
              <a:t>8. Gastos Adicionales por 3 UIT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3 Título">
            <a:extLst>
              <a:ext uri="{FF2B5EF4-FFF2-40B4-BE49-F238E27FC236}">
                <a16:creationId xmlns:a16="http://schemas.microsoft.com/office/drawing/2014/main" id="{564720FC-8FF2-5E62-E7F8-90046AE78FFE}"/>
              </a:ext>
            </a:extLst>
          </p:cNvPr>
          <p:cNvSpPr>
            <a:spLocks noGrp="1" noChangeArrowheads="1"/>
          </p:cNvSpPr>
          <p:nvPr>
            <p:ph type="title"/>
          </p:nvPr>
        </p:nvSpPr>
        <p:spPr>
          <a:xfrm>
            <a:off x="1885950" y="2717800"/>
            <a:ext cx="8420100" cy="739775"/>
          </a:xfrm>
        </p:spPr>
        <p:txBody>
          <a:bodyPr/>
          <a:lstStyle/>
          <a:p>
            <a:pPr eaLnBrk="1" hangingPunct="1"/>
            <a:r>
              <a:rPr lang="es-PE" altLang="es-PE"/>
              <a:t>2. Rentas de Primera Categoría</a:t>
            </a:r>
          </a:p>
        </p:txBody>
      </p:sp>
      <p:sp>
        <p:nvSpPr>
          <p:cNvPr id="12291" name="7 Marcador de número de diapositiva">
            <a:extLst>
              <a:ext uri="{FF2B5EF4-FFF2-40B4-BE49-F238E27FC236}">
                <a16:creationId xmlns:a16="http://schemas.microsoft.com/office/drawing/2014/main" id="{4B5F5629-F82E-9BE8-F22D-DEF2F6570C71}"/>
              </a:ext>
            </a:extLst>
          </p:cNvPr>
          <p:cNvSpPr>
            <a:spLocks noGrp="1" noChangeArrowheads="1"/>
          </p:cNvSpPr>
          <p:nvPr>
            <p:ph type="sldNum" sz="quarter" idx="12"/>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2B1423D-956B-4C0C-82B3-4918617DEF66}" type="slidenum">
              <a:rPr lang="es-ES" altLang="es-PE" sz="1200" smtClean="0">
                <a:solidFill>
                  <a:srgbClr val="8989A0"/>
                </a:solidFill>
              </a:rPr>
              <a:pPr>
                <a:lnSpc>
                  <a:spcPct val="100000"/>
                </a:lnSpc>
                <a:spcBef>
                  <a:spcPct val="0"/>
                </a:spcBef>
                <a:buFontTx/>
                <a:buNone/>
              </a:pPr>
              <a:t>2</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F2178C87-1F96-181F-CE3A-25B66CE95D7D}"/>
              </a:ext>
            </a:extLst>
          </p:cNvPr>
          <p:cNvSpPr>
            <a:spLocks noGrp="1"/>
          </p:cNvSpPr>
          <p:nvPr>
            <p:ph type="body" idx="4294967295"/>
          </p:nvPr>
        </p:nvSpPr>
        <p:spPr>
          <a:xfrm>
            <a:off x="914400" y="3648075"/>
            <a:ext cx="10363200" cy="423863"/>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 de Capital</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1 Título">
            <a:extLst>
              <a:ext uri="{FF2B5EF4-FFF2-40B4-BE49-F238E27FC236}">
                <a16:creationId xmlns:a16="http://schemas.microsoft.com/office/drawing/2014/main" id="{8E628934-AA4C-216D-1EE3-6DA8A0ED7CB3}"/>
              </a:ext>
            </a:extLst>
          </p:cNvPr>
          <p:cNvSpPr>
            <a:spLocks noGrp="1" noChangeArrowheads="1"/>
          </p:cNvSpPr>
          <p:nvPr>
            <p:ph type="title"/>
          </p:nvPr>
        </p:nvSpPr>
        <p:spPr>
          <a:xfrm>
            <a:off x="982663" y="188913"/>
            <a:ext cx="11496675" cy="1052512"/>
          </a:xfrm>
        </p:spPr>
        <p:txBody>
          <a:bodyPr/>
          <a:lstStyle/>
          <a:p>
            <a:pPr eaLnBrk="1" hangingPunct="1"/>
            <a:r>
              <a:rPr lang="es-PE" altLang="es-PE"/>
              <a:t>Esquema de Gastos Adicionales</a:t>
            </a:r>
          </a:p>
        </p:txBody>
      </p:sp>
      <p:pic>
        <p:nvPicPr>
          <p:cNvPr id="4" name="Marcador de contenido 3">
            <a:extLst>
              <a:ext uri="{FF2B5EF4-FFF2-40B4-BE49-F238E27FC236}">
                <a16:creationId xmlns:a16="http://schemas.microsoft.com/office/drawing/2014/main" id="{D395F3DE-21A0-6E18-249E-067C48FFC650}"/>
              </a:ext>
            </a:extLst>
          </p:cNvPr>
          <p:cNvPicPr>
            <a:picLocks noGrp="1" noChangeAspect="1"/>
          </p:cNvPicPr>
          <p:nvPr>
            <p:ph idx="1"/>
          </p:nvPr>
        </p:nvPicPr>
        <p:blipFill>
          <a:blip r:embed="rId2"/>
          <a:stretch>
            <a:fillRect/>
          </a:stretch>
        </p:blipFill>
        <p:spPr>
          <a:xfrm>
            <a:off x="3215680" y="1628800"/>
            <a:ext cx="6056940" cy="4896544"/>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2">
            <a:extLst>
              <a:ext uri="{FF2B5EF4-FFF2-40B4-BE49-F238E27FC236}">
                <a16:creationId xmlns:a16="http://schemas.microsoft.com/office/drawing/2014/main" id="{0824C8C7-F0B4-5AA2-D8A6-5A2315D7B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1438275"/>
            <a:ext cx="5753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4">
            <a:extLst>
              <a:ext uri="{FF2B5EF4-FFF2-40B4-BE49-F238E27FC236}">
                <a16:creationId xmlns:a16="http://schemas.microsoft.com/office/drawing/2014/main" id="{D04231F4-4A40-6F55-EEA8-F144C1AA17A1}"/>
              </a:ext>
            </a:extLst>
          </p:cNvPr>
          <p:cNvSpPr>
            <a:spLocks noGrp="1"/>
          </p:cNvSpPr>
          <p:nvPr>
            <p:ph idx="1"/>
          </p:nvPr>
        </p:nvSpPr>
        <p:spPr>
          <a:xfrm>
            <a:off x="1271588" y="1484313"/>
            <a:ext cx="6040437" cy="4822825"/>
          </a:xfrm>
        </p:spPr>
        <p:txBody>
          <a:bodyPr rtlCol="0">
            <a:noAutofit/>
          </a:bodyPr>
          <a:lstStyle/>
          <a:p>
            <a:pPr marL="0" indent="0" eaLnBrk="1" fontAlgn="auto" hangingPunct="1">
              <a:spcAft>
                <a:spcPts val="0"/>
              </a:spcAft>
              <a:buFont typeface="Arial" panose="020B0604020202020204" pitchFamily="34" charset="0"/>
              <a:buNone/>
              <a:defRPr/>
            </a:pPr>
            <a:r>
              <a:rPr lang="es-PE" sz="1600" i="1" dirty="0">
                <a:solidFill>
                  <a:schemeClr val="accent1">
                    <a:lumMod val="75000"/>
                  </a:schemeClr>
                </a:solidFill>
              </a:rPr>
              <a:t>Aplicación desarrollada para trabajadores independientes o dependientes, que permite:</a:t>
            </a:r>
          </a:p>
          <a:p>
            <a:pPr marL="0" indent="0" eaLnBrk="1" fontAlgn="auto" hangingPunct="1">
              <a:spcAft>
                <a:spcPts val="0"/>
              </a:spcAft>
              <a:buFont typeface="Arial" panose="020B0604020202020204" pitchFamily="34" charset="0"/>
              <a:buNone/>
              <a:defRPr/>
            </a:pPr>
            <a:endParaRPr lang="es-PE" sz="1600" i="1" dirty="0">
              <a:solidFill>
                <a:schemeClr val="accent1">
                  <a:lumMod val="75000"/>
                </a:schemeClr>
              </a:solidFill>
            </a:endParaRPr>
          </a:p>
          <a:p>
            <a:pPr eaLnBrk="1" fontAlgn="auto" hangingPunct="1">
              <a:spcAft>
                <a:spcPts val="0"/>
              </a:spcAft>
              <a:defRPr/>
            </a:pPr>
            <a:r>
              <a:rPr lang="es-PE" sz="1600" i="1" dirty="0">
                <a:solidFill>
                  <a:schemeClr val="accent1">
                    <a:lumMod val="75000"/>
                  </a:schemeClr>
                </a:solidFill>
              </a:rPr>
              <a:t>Generar tu clave SOL</a:t>
            </a:r>
          </a:p>
          <a:p>
            <a:pPr eaLnBrk="1" fontAlgn="auto" hangingPunct="1">
              <a:spcAft>
                <a:spcPts val="0"/>
              </a:spcAft>
              <a:defRPr/>
            </a:pPr>
            <a:r>
              <a:rPr lang="es-ES" sz="1600" i="1" dirty="0">
                <a:solidFill>
                  <a:schemeClr val="accent1">
                    <a:lumMod val="75000"/>
                  </a:schemeClr>
                </a:solidFill>
              </a:rPr>
              <a:t>Presentar la declaración jurada anual, siempre que se haya obtenido un saldo a su favor (excepto por deducción de gastos por arrendamiento y/o subarrendamiento de inmuebles) .</a:t>
            </a:r>
          </a:p>
          <a:p>
            <a:pPr eaLnBrk="1" fontAlgn="auto" hangingPunct="1">
              <a:spcAft>
                <a:spcPts val="0"/>
              </a:spcAft>
              <a:defRPr/>
            </a:pPr>
            <a:r>
              <a:rPr lang="es-PE" sz="1600" i="1" dirty="0">
                <a:solidFill>
                  <a:schemeClr val="accent1">
                    <a:lumMod val="75000"/>
                  </a:schemeClr>
                </a:solidFill>
              </a:rPr>
              <a:t>Emitir consultar Recibos por Honorarios Electrónicos</a:t>
            </a:r>
          </a:p>
          <a:p>
            <a:pPr eaLnBrk="1" fontAlgn="auto" hangingPunct="1">
              <a:spcAft>
                <a:spcPts val="0"/>
              </a:spcAft>
              <a:defRPr/>
            </a:pPr>
            <a:r>
              <a:rPr lang="es-PE" sz="1600" i="1" dirty="0">
                <a:solidFill>
                  <a:schemeClr val="accent1">
                    <a:lumMod val="75000"/>
                  </a:schemeClr>
                </a:solidFill>
              </a:rPr>
              <a:t>Validar tus datos de contacto</a:t>
            </a:r>
          </a:p>
          <a:p>
            <a:pPr eaLnBrk="1" fontAlgn="auto" hangingPunct="1">
              <a:spcAft>
                <a:spcPts val="0"/>
              </a:spcAft>
              <a:defRPr/>
            </a:pPr>
            <a:r>
              <a:rPr lang="es-PE" sz="1600" i="1" dirty="0">
                <a:solidFill>
                  <a:schemeClr val="accent1">
                    <a:lumMod val="75000"/>
                  </a:schemeClr>
                </a:solidFill>
              </a:rPr>
              <a:t>Generar tu Reporte Tributario para Terceros</a:t>
            </a:r>
          </a:p>
          <a:p>
            <a:pPr eaLnBrk="1" fontAlgn="auto" hangingPunct="1">
              <a:spcAft>
                <a:spcPts val="0"/>
              </a:spcAft>
              <a:defRPr/>
            </a:pPr>
            <a:r>
              <a:rPr lang="es-PE" sz="1600" i="1" dirty="0">
                <a:solidFill>
                  <a:schemeClr val="accent1">
                    <a:lumMod val="75000"/>
                  </a:schemeClr>
                </a:solidFill>
              </a:rPr>
              <a:t>Consultar tus gastos adicionales de hasta 3 UIT, que a la fecha han sido validadas por SUNAT.</a:t>
            </a:r>
          </a:p>
          <a:p>
            <a:pPr eaLnBrk="1" fontAlgn="auto" hangingPunct="1">
              <a:spcAft>
                <a:spcPts val="0"/>
              </a:spcAft>
              <a:defRPr/>
            </a:pPr>
            <a:r>
              <a:rPr lang="es-PE" sz="1600" i="1" dirty="0">
                <a:solidFill>
                  <a:schemeClr val="accent1">
                    <a:lumMod val="75000"/>
                  </a:schemeClr>
                </a:solidFill>
              </a:rPr>
              <a:t>Consultar los establecimientos que tienen registrados como actividad económica principal restaurantes, bares u hoteles en el RUC  y que sean emisores electrónicos.</a:t>
            </a:r>
          </a:p>
          <a:p>
            <a:pPr marL="0" indent="0" eaLnBrk="1" fontAlgn="auto" hangingPunct="1">
              <a:spcAft>
                <a:spcPts val="0"/>
              </a:spcAft>
              <a:buFont typeface="Wingdings" panose="05000000000000000000" pitchFamily="2" charset="2"/>
              <a:buNone/>
              <a:defRPr/>
            </a:pPr>
            <a:endParaRPr lang="es-PE" sz="1600" i="1"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p:txBody>
      </p:sp>
      <p:sp>
        <p:nvSpPr>
          <p:cNvPr id="31748" name="Título 1">
            <a:extLst>
              <a:ext uri="{FF2B5EF4-FFF2-40B4-BE49-F238E27FC236}">
                <a16:creationId xmlns:a16="http://schemas.microsoft.com/office/drawing/2014/main" id="{FD658741-58C7-C657-9AB3-49B7737EB20F}"/>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a:extLst>
              <a:ext uri="{FF2B5EF4-FFF2-40B4-BE49-F238E27FC236}">
                <a16:creationId xmlns:a16="http://schemas.microsoft.com/office/drawing/2014/main" id="{117581DF-57CA-EAB7-11F4-C84DC36B8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868" y="1412776"/>
            <a:ext cx="460913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a:extLst>
              <a:ext uri="{FF2B5EF4-FFF2-40B4-BE49-F238E27FC236}">
                <a16:creationId xmlns:a16="http://schemas.microsoft.com/office/drawing/2014/main" id="{2079B19E-E09A-DDB3-1697-46B495301EF2}"/>
              </a:ext>
            </a:extLst>
          </p:cNvPr>
          <p:cNvGraphicFramePr>
            <a:graphicFrameLocks noGrp="1"/>
          </p:cNvGraphicFramePr>
          <p:nvPr>
            <p:ph idx="1"/>
            <p:extLst>
              <p:ext uri="{D42A27DB-BD31-4B8C-83A1-F6EECF244321}">
                <p14:modId xmlns:p14="http://schemas.microsoft.com/office/powerpoint/2010/main" val="4002812608"/>
              </p:ext>
            </p:extLst>
          </p:nvPr>
        </p:nvGraphicFramePr>
        <p:xfrm>
          <a:off x="1055440" y="1670050"/>
          <a:ext cx="7441051"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ítulo 1">
            <a:extLst>
              <a:ext uri="{FF2B5EF4-FFF2-40B4-BE49-F238E27FC236}">
                <a16:creationId xmlns:a16="http://schemas.microsoft.com/office/drawing/2014/main" id="{16A040C5-1F0E-5B57-E31F-A135BE7D3CCA}"/>
              </a:ext>
            </a:extLst>
          </p:cNvPr>
          <p:cNvSpPr>
            <a:spLocks noGrp="1" noChangeArrowheads="1"/>
          </p:cNvSpPr>
          <p:nvPr>
            <p:ph type="title"/>
          </p:nvPr>
        </p:nvSpPr>
        <p:spPr>
          <a:xfrm>
            <a:off x="863600" y="215900"/>
            <a:ext cx="11496675" cy="1052513"/>
          </a:xfrm>
        </p:spPr>
        <p:txBody>
          <a:bodyPr/>
          <a:lstStyle/>
          <a:p>
            <a:pPr eaLnBrk="1" hangingPunct="1"/>
            <a:r>
              <a:rPr lang="es-PE" altLang="es-PE"/>
              <a:t>PLATAFORMA DE DEDUCCIÓN DE 3 UIT</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ítulo 1">
            <a:extLst>
              <a:ext uri="{FF2B5EF4-FFF2-40B4-BE49-F238E27FC236}">
                <a16:creationId xmlns:a16="http://schemas.microsoft.com/office/drawing/2014/main" id="{F9939D47-5361-B7F1-1BF1-2B0E76269F68}"/>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
        <p:nvSpPr>
          <p:cNvPr id="33796" name="2 Marcador de contenido">
            <a:extLst>
              <a:ext uri="{FF2B5EF4-FFF2-40B4-BE49-F238E27FC236}">
                <a16:creationId xmlns:a16="http://schemas.microsoft.com/office/drawing/2014/main" id="{75EFCD50-0E4B-3DF4-7BE5-797D6B767273}"/>
              </a:ext>
            </a:extLst>
          </p:cNvPr>
          <p:cNvSpPr txBox="1">
            <a:spLocks noChangeArrowheads="1"/>
          </p:cNvSpPr>
          <p:nvPr/>
        </p:nvSpPr>
        <p:spPr bwMode="auto">
          <a:xfrm>
            <a:off x="377825" y="1071563"/>
            <a:ext cx="11233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7600"/>
          </a:p>
          <a:p>
            <a:pPr eaLnBrk="1" hangingPunct="1">
              <a:lnSpc>
                <a:spcPct val="100000"/>
              </a:lnSpc>
              <a:spcBef>
                <a:spcPct val="20000"/>
              </a:spcBef>
              <a:buFont typeface="Arial" panose="020B0604020202020204" pitchFamily="34" charset="0"/>
              <a:buNone/>
            </a:pPr>
            <a:endParaRPr lang="es-PE" altLang="es-PE" sz="2000" i="1">
              <a:solidFill>
                <a:srgbClr val="000000"/>
              </a:solidFill>
            </a:endParaRPr>
          </a:p>
          <a:p>
            <a:pPr eaLnBrk="1" hangingPunct="1">
              <a:lnSpc>
                <a:spcPct val="100000"/>
              </a:lnSpc>
              <a:spcBef>
                <a:spcPct val="20000"/>
              </a:spcBef>
              <a:buFont typeface="Arial" panose="020B0604020202020204" pitchFamily="34" charset="0"/>
              <a:buNone/>
            </a:pPr>
            <a:endParaRPr lang="es-ES" altLang="es-PE" sz="2000" i="1">
              <a:solidFill>
                <a:srgbClr val="000000"/>
              </a:solidFill>
            </a:endParaRPr>
          </a:p>
          <a:p>
            <a:pPr eaLnBrk="1" hangingPunct="1">
              <a:lnSpc>
                <a:spcPct val="100000"/>
              </a:lnSpc>
              <a:spcBef>
                <a:spcPct val="20000"/>
              </a:spcBef>
              <a:buFont typeface="Arial" panose="020B0604020202020204" pitchFamily="34" charset="0"/>
              <a:buNone/>
            </a:pPr>
            <a:endParaRPr lang="es-PE" altLang="es-PE" sz="2400"/>
          </a:p>
        </p:txBody>
      </p:sp>
      <p:pic>
        <p:nvPicPr>
          <p:cNvPr id="3" name="Marcador de contenido 2">
            <a:extLst>
              <a:ext uri="{FF2B5EF4-FFF2-40B4-BE49-F238E27FC236}">
                <a16:creationId xmlns:a16="http://schemas.microsoft.com/office/drawing/2014/main" id="{EC5EA39A-88F7-059A-D412-390827130805}"/>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1678478" y="1772816"/>
            <a:ext cx="2317260" cy="4349750"/>
          </a:xfrm>
          <a:prstGeom prst="rect">
            <a:avLst/>
          </a:prstGeom>
        </p:spPr>
      </p:pic>
      <p:pic>
        <p:nvPicPr>
          <p:cNvPr id="5" name="Imagen 4">
            <a:extLst>
              <a:ext uri="{FF2B5EF4-FFF2-40B4-BE49-F238E27FC236}">
                <a16:creationId xmlns:a16="http://schemas.microsoft.com/office/drawing/2014/main" id="{A0C7ABCD-6963-A4CF-FECB-1BBCECFD26F8}"/>
              </a:ext>
            </a:extLst>
          </p:cNvPr>
          <p:cNvPicPr>
            <a:picLocks noChangeAspect="1"/>
          </p:cNvPicPr>
          <p:nvPr/>
        </p:nvPicPr>
        <p:blipFill>
          <a:blip r:embed="rId3"/>
          <a:stretch>
            <a:fillRect/>
          </a:stretch>
        </p:blipFill>
        <p:spPr>
          <a:xfrm>
            <a:off x="4579505" y="1772816"/>
            <a:ext cx="2072006" cy="4349750"/>
          </a:xfrm>
          <a:prstGeom prst="rect">
            <a:avLst/>
          </a:prstGeom>
        </p:spPr>
      </p:pic>
      <p:pic>
        <p:nvPicPr>
          <p:cNvPr id="7" name="Imagen 6">
            <a:extLst>
              <a:ext uri="{FF2B5EF4-FFF2-40B4-BE49-F238E27FC236}">
                <a16:creationId xmlns:a16="http://schemas.microsoft.com/office/drawing/2014/main" id="{B461D04D-A547-7E45-4B34-CC1D1BA2AE49}"/>
              </a:ext>
            </a:extLst>
          </p:cNvPr>
          <p:cNvPicPr>
            <a:picLocks noChangeAspect="1"/>
          </p:cNvPicPr>
          <p:nvPr/>
        </p:nvPicPr>
        <p:blipFill>
          <a:blip r:embed="rId4"/>
          <a:stretch>
            <a:fillRect/>
          </a:stretch>
        </p:blipFill>
        <p:spPr>
          <a:xfrm>
            <a:off x="6888088" y="1772816"/>
            <a:ext cx="1963601" cy="4349750"/>
          </a:xfrm>
          <a:prstGeom prst="rect">
            <a:avLst/>
          </a:prstGeom>
        </p:spPr>
      </p:pic>
      <p:pic>
        <p:nvPicPr>
          <p:cNvPr id="9" name="Imagen 8">
            <a:extLst>
              <a:ext uri="{FF2B5EF4-FFF2-40B4-BE49-F238E27FC236}">
                <a16:creationId xmlns:a16="http://schemas.microsoft.com/office/drawing/2014/main" id="{B90948C6-4670-82E5-24F0-8DBA67BEA580}"/>
              </a:ext>
            </a:extLst>
          </p:cNvPr>
          <p:cNvPicPr>
            <a:picLocks noChangeAspect="1"/>
          </p:cNvPicPr>
          <p:nvPr/>
        </p:nvPicPr>
        <p:blipFill>
          <a:blip r:embed="rId5"/>
          <a:stretch>
            <a:fillRect/>
          </a:stretch>
        </p:blipFill>
        <p:spPr>
          <a:xfrm>
            <a:off x="9264352" y="1772816"/>
            <a:ext cx="1923928" cy="434975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24F01530-D71E-4619-ABB5-F989CA8CA0B9}"/>
              </a:ext>
            </a:extLst>
          </p:cNvPr>
          <p:cNvSpPr>
            <a:spLocks noGrp="1"/>
          </p:cNvSpPr>
          <p:nvPr>
            <p:ph type="title"/>
          </p:nvPr>
        </p:nvSpPr>
        <p:spPr>
          <a:xfrm>
            <a:off x="2606675" y="2185988"/>
            <a:ext cx="7080250" cy="1233487"/>
          </a:xfrm>
        </p:spPr>
        <p:txBody>
          <a:bodyPr lIns="109728" tIns="54864" rIns="109728" bIns="54864" rtlCol="0"/>
          <a:lstStyle/>
          <a:p>
            <a:pPr eaLnBrk="1" fontAlgn="auto" hangingPunct="1">
              <a:spcAft>
                <a:spcPts val="0"/>
              </a:spcAft>
              <a:defRPr/>
            </a:pPr>
            <a:r>
              <a:rPr lang="es-PE" sz="4320" dirty="0"/>
              <a:t>Muchas Gracias</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4D078AF3-CB5C-D9EA-1AB3-97E8EE66DEA0}"/>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3315" name="1 Título">
            <a:extLst>
              <a:ext uri="{FF2B5EF4-FFF2-40B4-BE49-F238E27FC236}">
                <a16:creationId xmlns:a16="http://schemas.microsoft.com/office/drawing/2014/main" id="{120B9C2F-2AED-007F-4B8A-F07A842B66CF}"/>
              </a:ext>
            </a:extLst>
          </p:cNvPr>
          <p:cNvSpPr>
            <a:spLocks noGrp="1" noChangeArrowheads="1"/>
          </p:cNvSpPr>
          <p:nvPr>
            <p:ph type="title"/>
          </p:nvPr>
        </p:nvSpPr>
        <p:spPr>
          <a:xfrm>
            <a:off x="1012825" y="166688"/>
            <a:ext cx="8229600" cy="1143000"/>
          </a:xfrm>
        </p:spPr>
        <p:txBody>
          <a:bodyPr/>
          <a:lstStyle/>
          <a:p>
            <a:pPr eaLnBrk="1" hangingPunct="1"/>
            <a:r>
              <a:rPr lang="es-PE" altLang="es-PE"/>
              <a:t>Rentas de Primera Categoría</a:t>
            </a:r>
          </a:p>
        </p:txBody>
      </p:sp>
      <p:sp>
        <p:nvSpPr>
          <p:cNvPr id="8" name="7 CuadroTexto">
            <a:extLst>
              <a:ext uri="{FF2B5EF4-FFF2-40B4-BE49-F238E27FC236}">
                <a16:creationId xmlns:a16="http://schemas.microsoft.com/office/drawing/2014/main" id="{13D41E7B-69B3-D164-403C-D843A45395F2}"/>
              </a:ext>
            </a:extLst>
          </p:cNvPr>
          <p:cNvSpPr txBox="1"/>
          <p:nvPr/>
        </p:nvSpPr>
        <p:spPr>
          <a:xfrm>
            <a:off x="1012825" y="2917825"/>
            <a:ext cx="2995613" cy="2308225"/>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p>
            <a:pPr algn="just" eaLnBrk="1" fontAlgn="auto" hangingPunct="1">
              <a:spcBef>
                <a:spcPts val="0"/>
              </a:spcBef>
              <a:spcAft>
                <a:spcPts val="0"/>
              </a:spcAft>
              <a:tabLst>
                <a:tab pos="534988" algn="l"/>
              </a:tabLst>
              <a:defRPr/>
            </a:pPr>
            <a:r>
              <a:rPr lang="es-PE" b="1" dirty="0">
                <a:solidFill>
                  <a:schemeClr val="accent1">
                    <a:lumMod val="75000"/>
                  </a:schemeClr>
                </a:solidFill>
                <a:latin typeface="Arial" panose="020B0604020202020204" pitchFamily="34" charset="0"/>
                <a:cs typeface="Arial" panose="020B0604020202020204" pitchFamily="34" charset="0"/>
              </a:rPr>
              <a:t> Renta Bruta.- </a:t>
            </a:r>
            <a:r>
              <a:rPr lang="es-PE" dirty="0">
                <a:solidFill>
                  <a:schemeClr val="accent1">
                    <a:lumMod val="75000"/>
                  </a:schemeClr>
                </a:solidFill>
                <a:latin typeface="Arial" panose="020B0604020202020204" pitchFamily="34" charset="0"/>
                <a:cs typeface="Arial" panose="020B0604020202020204" pitchFamily="34" charset="0"/>
              </a:rPr>
              <a:t>Es el monto total de los ingresos afectos al impuesto a la renta,  que las personas naturales generan por el alquiler o cesión de sus bienes muebles o inmuebles.</a:t>
            </a:r>
          </a:p>
        </p:txBody>
      </p:sp>
      <p:graphicFrame>
        <p:nvGraphicFramePr>
          <p:cNvPr id="3" name="Diagrama 2">
            <a:extLst>
              <a:ext uri="{FF2B5EF4-FFF2-40B4-BE49-F238E27FC236}">
                <a16:creationId xmlns:a16="http://schemas.microsoft.com/office/drawing/2014/main" id="{12962085-F695-ABA1-B04E-8A5669568AE2}"/>
              </a:ext>
            </a:extLst>
          </p:cNvPr>
          <p:cNvGraphicFramePr/>
          <p:nvPr/>
        </p:nvGraphicFramePr>
        <p:xfrm>
          <a:off x="3863752" y="1085981"/>
          <a:ext cx="8128000" cy="597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ttps://personas.sunat.gob.pe/sites/default/files/imagenes/calculo-renta-de-primera-categoria-mensual.png">
            <a:extLst>
              <a:ext uri="{FF2B5EF4-FFF2-40B4-BE49-F238E27FC236}">
                <a16:creationId xmlns:a16="http://schemas.microsoft.com/office/drawing/2014/main" id="{E6257E7E-CB5E-F03B-8FA7-930570DCC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9788" y="1855788"/>
            <a:ext cx="8712200" cy="4310062"/>
          </a:xfrm>
          <a:noFill/>
        </p:spPr>
      </p:pic>
      <p:sp>
        <p:nvSpPr>
          <p:cNvPr id="14339" name="Título 1">
            <a:extLst>
              <a:ext uri="{FF2B5EF4-FFF2-40B4-BE49-F238E27FC236}">
                <a16:creationId xmlns:a16="http://schemas.microsoft.com/office/drawing/2014/main" id="{0BECA830-8E03-442C-76F0-8D5265465783}"/>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14340" name="Imagen 1">
            <a:extLst>
              <a:ext uri="{FF2B5EF4-FFF2-40B4-BE49-F238E27FC236}">
                <a16:creationId xmlns:a16="http://schemas.microsoft.com/office/drawing/2014/main" id="{72D68F5E-3EFD-5308-3605-FD0729B6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1773238"/>
            <a:ext cx="27368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17">
            <a:extLst>
              <a:ext uri="{FF2B5EF4-FFF2-40B4-BE49-F238E27FC236}">
                <a16:creationId xmlns:a16="http://schemas.microsoft.com/office/drawing/2014/main" id="{3A983B87-ECDF-338E-8F92-B1FAC17D6535}"/>
              </a:ext>
            </a:extLst>
          </p:cNvPr>
          <p:cNvSpPr>
            <a:spLocks noGrp="1"/>
          </p:cNvSpPr>
          <p:nvPr>
            <p:ph idx="1"/>
          </p:nvPr>
        </p:nvSpPr>
        <p:spPr>
          <a:xfrm>
            <a:off x="1271588" y="1773238"/>
            <a:ext cx="5184775"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La declaración y pago es muy sencilla</a:t>
            </a:r>
          </a:p>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Tienes 4 formas de realizar la declaración y pago:</a:t>
            </a:r>
          </a:p>
          <a:p>
            <a:pPr eaLnBrk="1" fontAlgn="auto" hangingPunct="1">
              <a:spcAft>
                <a:spcPts val="0"/>
              </a:spcAft>
              <a:defRPr/>
            </a:pPr>
            <a:r>
              <a:rPr lang="es-ES" sz="1800" b="1" dirty="0">
                <a:solidFill>
                  <a:schemeClr val="accent1">
                    <a:lumMod val="75000"/>
                  </a:schemeClr>
                </a:solidFill>
              </a:rPr>
              <a:t>1. Por Internet</a:t>
            </a:r>
          </a:p>
          <a:p>
            <a:pPr eaLnBrk="1" fontAlgn="auto" hangingPunct="1">
              <a:spcAft>
                <a:spcPts val="0"/>
              </a:spcAft>
              <a:defRPr/>
            </a:pPr>
            <a:r>
              <a:rPr lang="es-ES" sz="1800" b="1" dirty="0">
                <a:solidFill>
                  <a:schemeClr val="accent1">
                    <a:lumMod val="75000"/>
                  </a:schemeClr>
                </a:solidFill>
              </a:rPr>
              <a:t>2. En Agentes Corresponsales</a:t>
            </a:r>
          </a:p>
          <a:p>
            <a:pPr eaLnBrk="1" fontAlgn="auto" hangingPunct="1">
              <a:spcAft>
                <a:spcPts val="0"/>
              </a:spcAft>
              <a:defRPr/>
            </a:pPr>
            <a:r>
              <a:rPr lang="es-ES" sz="1800" b="1" dirty="0">
                <a:solidFill>
                  <a:schemeClr val="accent1">
                    <a:lumMod val="75000"/>
                  </a:schemeClr>
                </a:solidFill>
              </a:rPr>
              <a:t>3. En Agencias Bancarias</a:t>
            </a:r>
          </a:p>
          <a:p>
            <a:pPr eaLnBrk="1" fontAlgn="auto" hangingPunct="1">
              <a:spcAft>
                <a:spcPts val="0"/>
              </a:spcAft>
              <a:defRPr/>
            </a:pPr>
            <a:endParaRPr lang="es-ES" sz="18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800" dirty="0">
                <a:solidFill>
                  <a:schemeClr val="accent1">
                    <a:lumMod val="75000"/>
                  </a:schemeClr>
                </a:solidFill>
              </a:rPr>
              <a:t>El banco te entregará un recibo por arrendamiento (Formulario N° 1683 - Recibo de Arrendamiento) que deberás entregar al inquilino (de preferencia firmado) y si necesitas sustentar la declaración y pago mensual, será suficiente con que conserves la fotocopia del formulario. </a:t>
            </a:r>
          </a:p>
          <a:p>
            <a:pPr eaLnBrk="1" fontAlgn="auto" hangingPunct="1">
              <a:spcAft>
                <a:spcPts val="0"/>
              </a:spcAft>
              <a:defRPr/>
            </a:pPr>
            <a:endParaRPr lang="en-US" sz="1800" dirty="0">
              <a:solidFill>
                <a:schemeClr val="accent1">
                  <a:lumMod val="75000"/>
                </a:schemeClr>
              </a:solidFill>
            </a:endParaRPr>
          </a:p>
        </p:txBody>
      </p:sp>
      <p:sp>
        <p:nvSpPr>
          <p:cNvPr id="15363" name="Título 16">
            <a:extLst>
              <a:ext uri="{FF2B5EF4-FFF2-40B4-BE49-F238E27FC236}">
                <a16:creationId xmlns:a16="http://schemas.microsoft.com/office/drawing/2014/main" id="{0952BDAD-B7AC-BCCE-B60A-39FE7B452034}"/>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3" name="Imagen 2">
            <a:extLst>
              <a:ext uri="{FF2B5EF4-FFF2-40B4-BE49-F238E27FC236}">
                <a16:creationId xmlns:a16="http://schemas.microsoft.com/office/drawing/2014/main" id="{072E521D-629D-D964-D39F-72AC838937D7}"/>
              </a:ext>
            </a:extLst>
          </p:cNvPr>
          <p:cNvPicPr>
            <a:picLocks noChangeAspect="1"/>
          </p:cNvPicPr>
          <p:nvPr/>
        </p:nvPicPr>
        <p:blipFill>
          <a:blip r:embed="rId2"/>
          <a:stretch>
            <a:fillRect/>
          </a:stretch>
        </p:blipFill>
        <p:spPr>
          <a:xfrm>
            <a:off x="6528048" y="1738763"/>
            <a:ext cx="5328592" cy="3778469"/>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ersonas.sunat.gob.pe/sites/default/files/styles/guia/public/imagenes/infografia-pago-de-arrendamiento.png?itok=mIIN6dqg">
            <a:extLst>
              <a:ext uri="{FF2B5EF4-FFF2-40B4-BE49-F238E27FC236}">
                <a16:creationId xmlns:a16="http://schemas.microsoft.com/office/drawing/2014/main" id="{52182DD8-1610-B5ED-861F-71FBE372E420}"/>
              </a:ext>
            </a:extLst>
          </p:cNvPr>
          <p:cNvPicPr>
            <a:picLocks noGrp="1" noChangeAspect="1" noChangeArrowheads="1"/>
          </p:cNvPicPr>
          <p:nvPr>
            <p:ph idx="1"/>
          </p:nvPr>
        </p:nvPicPr>
        <p:blipFill>
          <a:blip r:embed="rId2"/>
          <a:srcRect/>
          <a:stretch>
            <a:fillRect/>
          </a:stretch>
        </p:blipFill>
        <p:spPr>
          <a:xfrm>
            <a:off x="4872038" y="1844675"/>
            <a:ext cx="5448300" cy="4349750"/>
          </a:xfrm>
          <a:ln>
            <a:solidFill>
              <a:schemeClr val="accent1">
                <a:lumMod val="75000"/>
              </a:schemeClr>
            </a:solidFill>
          </a:ln>
        </p:spPr>
      </p:pic>
      <p:sp>
        <p:nvSpPr>
          <p:cNvPr id="16387" name="Título 7">
            <a:extLst>
              <a:ext uri="{FF2B5EF4-FFF2-40B4-BE49-F238E27FC236}">
                <a16:creationId xmlns:a16="http://schemas.microsoft.com/office/drawing/2014/main" id="{205C7287-88C2-505B-9A1B-E92EEA6A4319}"/>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sp>
        <p:nvSpPr>
          <p:cNvPr id="16388" name="Marcador de número de diapositiva 6">
            <a:extLst>
              <a:ext uri="{FF2B5EF4-FFF2-40B4-BE49-F238E27FC236}">
                <a16:creationId xmlns:a16="http://schemas.microsoft.com/office/drawing/2014/main" id="{DBA78ABE-9304-188C-7A5D-30CBA4F209C9}"/>
              </a:ext>
            </a:extLst>
          </p:cNvPr>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D9456FF3-78DB-48DF-9A34-65C2A58F1EE5}" type="slidenum">
              <a:rPr lang="es-ES" altLang="es-PE" sz="1200" smtClean="0">
                <a:solidFill>
                  <a:srgbClr val="8989A0"/>
                </a:solidFill>
              </a:rPr>
              <a:pPr algn="l" eaLnBrk="0" hangingPunct="0">
                <a:lnSpc>
                  <a:spcPct val="100000"/>
                </a:lnSpc>
                <a:spcBef>
                  <a:spcPct val="0"/>
                </a:spcBef>
                <a:buFontTx/>
                <a:buNone/>
              </a:pPr>
              <a:t>6</a:t>
            </a:fld>
            <a:endParaRPr lang="es-ES" altLang="es-PE" sz="1200">
              <a:solidFill>
                <a:srgbClr val="8989A0"/>
              </a:solidFill>
            </a:endParaRPr>
          </a:p>
        </p:txBody>
      </p:sp>
      <p:pic>
        <p:nvPicPr>
          <p:cNvPr id="3" name="Imagen 2">
            <a:extLst>
              <a:ext uri="{FF2B5EF4-FFF2-40B4-BE49-F238E27FC236}">
                <a16:creationId xmlns:a16="http://schemas.microsoft.com/office/drawing/2014/main" id="{E0491FD1-B3A0-2DE7-77AB-501A2E707407}"/>
              </a:ext>
            </a:extLst>
          </p:cNvPr>
          <p:cNvPicPr>
            <a:picLocks noChangeAspect="1"/>
          </p:cNvPicPr>
          <p:nvPr/>
        </p:nvPicPr>
        <p:blipFill>
          <a:blip r:embed="rId3"/>
          <a:stretch>
            <a:fillRect/>
          </a:stretch>
        </p:blipFill>
        <p:spPr>
          <a:xfrm>
            <a:off x="1703388" y="1844675"/>
            <a:ext cx="2571750" cy="4349750"/>
          </a:xfrm>
          <a:prstGeom prst="rect">
            <a:avLst/>
          </a:prstGeom>
          <a:ln>
            <a:solidFill>
              <a:schemeClr val="accent1">
                <a:lumMod val="75000"/>
              </a:schemeClr>
            </a:solid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3 Título">
            <a:extLst>
              <a:ext uri="{FF2B5EF4-FFF2-40B4-BE49-F238E27FC236}">
                <a16:creationId xmlns:a16="http://schemas.microsoft.com/office/drawing/2014/main" id="{2C8D44B9-EA4A-8194-5FB8-76ED397A106E}"/>
              </a:ext>
            </a:extLst>
          </p:cNvPr>
          <p:cNvSpPr>
            <a:spLocks noGrp="1" noChangeArrowheads="1"/>
          </p:cNvSpPr>
          <p:nvPr>
            <p:ph type="title"/>
          </p:nvPr>
        </p:nvSpPr>
        <p:spPr>
          <a:xfrm>
            <a:off x="1774825" y="2687638"/>
            <a:ext cx="9001125" cy="812800"/>
          </a:xfrm>
        </p:spPr>
        <p:txBody>
          <a:bodyPr/>
          <a:lstStyle/>
          <a:p>
            <a:pPr eaLnBrk="1" hangingPunct="1"/>
            <a:r>
              <a:rPr lang="es-PE" altLang="es-PE" sz="3600"/>
              <a:t>3. RENTAS DE SEGUNDA CATEGORÍA</a:t>
            </a:r>
          </a:p>
        </p:txBody>
      </p:sp>
      <p:sp>
        <p:nvSpPr>
          <p:cNvPr id="8" name="7 Marcador de pie de página">
            <a:extLst>
              <a:ext uri="{FF2B5EF4-FFF2-40B4-BE49-F238E27FC236}">
                <a16:creationId xmlns:a16="http://schemas.microsoft.com/office/drawing/2014/main" id="{A4FA8437-3F87-64DD-17A5-A25062F81A8C}"/>
              </a:ext>
            </a:extLst>
          </p:cNvPr>
          <p:cNvSpPr>
            <a:spLocks noGrp="1"/>
          </p:cNvSpPr>
          <p:nvPr>
            <p:ph type="ftr" sz="quarter" idx="11"/>
          </p:nvPr>
        </p:nvSpPr>
        <p:spPr/>
        <p:txBody>
          <a:bodyPr/>
          <a:lstStyle/>
          <a:p>
            <a:pPr>
              <a:defRPr/>
            </a:pPr>
            <a:r>
              <a:rPr lang="es-ES" dirty="0"/>
              <a:t>IGO-GOS-DGO</a:t>
            </a:r>
          </a:p>
        </p:txBody>
      </p:sp>
      <p:sp>
        <p:nvSpPr>
          <p:cNvPr id="17412" name="6 Marcador de número de diapositiva">
            <a:extLst>
              <a:ext uri="{FF2B5EF4-FFF2-40B4-BE49-F238E27FC236}">
                <a16:creationId xmlns:a16="http://schemas.microsoft.com/office/drawing/2014/main" id="{6BB7050B-3BEE-469C-482C-10DE322C53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3FD766-AA05-4F2B-A05D-70574A675A1D}" type="slidenum">
              <a:rPr lang="es-ES" altLang="es-PE" sz="1200" smtClean="0">
                <a:solidFill>
                  <a:srgbClr val="8989A0"/>
                </a:solidFill>
              </a:rPr>
              <a:pPr>
                <a:lnSpc>
                  <a:spcPct val="100000"/>
                </a:lnSpc>
                <a:spcBef>
                  <a:spcPct val="0"/>
                </a:spcBef>
                <a:buFontTx/>
                <a:buNone/>
              </a:pPr>
              <a:t>7</a:t>
            </a:fld>
            <a:endParaRPr lang="es-ES" altLang="es-PE" sz="1200">
              <a:solidFill>
                <a:srgbClr val="8989A0"/>
              </a:solidFill>
            </a:endParaRPr>
          </a:p>
        </p:txBody>
      </p:sp>
      <p:sp>
        <p:nvSpPr>
          <p:cNvPr id="6" name="4 Marcador de texto">
            <a:extLst>
              <a:ext uri="{FF2B5EF4-FFF2-40B4-BE49-F238E27FC236}">
                <a16:creationId xmlns:a16="http://schemas.microsoft.com/office/drawing/2014/main" id="{9D148299-A953-4907-68AC-BE2DDD8326D5}"/>
              </a:ext>
            </a:extLst>
          </p:cNvPr>
          <p:cNvSpPr txBox="1">
            <a:spLocks/>
          </p:cNvSpPr>
          <p:nvPr/>
        </p:nvSpPr>
        <p:spPr>
          <a:xfrm>
            <a:off x="914400" y="3648075"/>
            <a:ext cx="10363200" cy="4238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PE">
                <a:solidFill>
                  <a:schemeClr val="bg1"/>
                </a:solidFill>
                <a:latin typeface="Arial" panose="020B0604020202020204" pitchFamily="34" charset="0"/>
                <a:cs typeface="Arial" panose="020B0604020202020204" pitchFamily="34" charset="0"/>
              </a:rPr>
              <a:t>Renta de Capital</a:t>
            </a:r>
            <a:endParaRPr lang="es-PE"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5043C3D-6128-822C-E65D-4905CA340683}"/>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8435" name="1 Título">
            <a:extLst>
              <a:ext uri="{FF2B5EF4-FFF2-40B4-BE49-F238E27FC236}">
                <a16:creationId xmlns:a16="http://schemas.microsoft.com/office/drawing/2014/main" id="{0C73C2B0-9838-DD5F-D6FA-097FCD2BE0B7}"/>
              </a:ext>
            </a:extLst>
          </p:cNvPr>
          <p:cNvSpPr>
            <a:spLocks noGrp="1" noChangeArrowheads="1"/>
          </p:cNvSpPr>
          <p:nvPr>
            <p:ph type="title"/>
          </p:nvPr>
        </p:nvSpPr>
        <p:spPr>
          <a:xfrm>
            <a:off x="911225" y="198438"/>
            <a:ext cx="8229600"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BF4BE520-7190-95C0-713B-A83EB25C5804}"/>
              </a:ext>
            </a:extLst>
          </p:cNvPr>
          <p:cNvSpPr txBox="1"/>
          <p:nvPr/>
        </p:nvSpPr>
        <p:spPr>
          <a:xfrm>
            <a:off x="898525" y="2205038"/>
            <a:ext cx="2867025" cy="461962"/>
          </a:xfrm>
          <a:prstGeom prst="rect">
            <a:avLst/>
          </a:prstGeom>
          <a:solidFill>
            <a:srgbClr val="0070C0"/>
          </a:solidFill>
          <a:effectLst>
            <a:glow rad="63500">
              <a:schemeClr val="accent2">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542925" indent="-268288" algn="just"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a. Renta Bruta</a:t>
            </a:r>
            <a:endParaRPr lang="es-PE" sz="2400"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9E19B066-AF1B-A1BC-A0FE-646D78BD48EA}"/>
              </a:ext>
            </a:extLst>
          </p:cNvPr>
          <p:cNvSpPr txBox="1"/>
          <p:nvPr/>
        </p:nvSpPr>
        <p:spPr>
          <a:xfrm>
            <a:off x="4079875" y="2205038"/>
            <a:ext cx="7704138" cy="354012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originados por la colocación de capitales, salvo los de cuentas de ahorros.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que reciben los socios de las cooperativas, excepto las de trabajo.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regalías.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El producto de la cesión definitiva o temporal de derechos, marcas y patentes.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sumas o derechos recibidos en pago de obligaciones de no hacer. </a:t>
            </a: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 atribución de utilidades, rentas o ganancias de capital provenientes de fondos de inversión .</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dividendos y cualquier otra forma de distribución de utilidades.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ganancias de capital.</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rentas producidas por la enajenación, redención o rescate de valores mobiliarios.</a:t>
            </a:r>
          </a:p>
          <a:p>
            <a:pPr marL="0" lvl="2" algn="just"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F4E68323-D12A-C53A-81E1-B61A39A30021}"/>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9459" name="1 Título">
            <a:extLst>
              <a:ext uri="{FF2B5EF4-FFF2-40B4-BE49-F238E27FC236}">
                <a16:creationId xmlns:a16="http://schemas.microsoft.com/office/drawing/2014/main" id="{60D6BE0C-0BCA-99AF-D9E5-DEBE6110B0AF}"/>
              </a:ext>
            </a:extLst>
          </p:cNvPr>
          <p:cNvSpPr>
            <a:spLocks noGrp="1" noChangeArrowheads="1"/>
          </p:cNvSpPr>
          <p:nvPr>
            <p:ph type="title"/>
          </p:nvPr>
        </p:nvSpPr>
        <p:spPr>
          <a:xfrm>
            <a:off x="911225" y="174625"/>
            <a:ext cx="9947275"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64DBAB15-BF89-E70F-FCDA-BDCEC23854D8}"/>
              </a:ext>
            </a:extLst>
          </p:cNvPr>
          <p:cNvSpPr txBox="1"/>
          <p:nvPr/>
        </p:nvSpPr>
        <p:spPr>
          <a:xfrm>
            <a:off x="1847850" y="1844675"/>
            <a:ext cx="1695450" cy="615950"/>
          </a:xfrm>
          <a:prstGeom prst="rect">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268288" indent="-268288" algn="just" eaLnBrk="1" fontAlgn="auto" hangingPunct="1">
              <a:spcBef>
                <a:spcPts val="0"/>
              </a:spcBef>
              <a:spcAft>
                <a:spcPts val="0"/>
              </a:spcAft>
              <a:defRPr/>
            </a:pPr>
            <a:r>
              <a:rPr lang="es-PE" b="1" dirty="0">
                <a:latin typeface="Arial" panose="020B0604020202020204" pitchFamily="34" charset="0"/>
                <a:cs typeface="Arial" panose="020B0604020202020204" pitchFamily="34" charset="0"/>
              </a:rPr>
              <a:t>b. </a:t>
            </a:r>
            <a:r>
              <a:rPr lang="es-PE" sz="1600" b="1" dirty="0">
                <a:latin typeface="Arial" panose="020B0604020202020204" pitchFamily="34" charset="0"/>
                <a:cs typeface="Arial" panose="020B0604020202020204" pitchFamily="34" charset="0"/>
              </a:rPr>
              <a:t>Renta Neta</a:t>
            </a:r>
          </a:p>
          <a:p>
            <a:pPr marL="268288" indent="-268288" algn="just" eaLnBrk="1" fontAlgn="auto" hangingPunct="1">
              <a:spcBef>
                <a:spcPts val="0"/>
              </a:spcBef>
              <a:spcAft>
                <a:spcPts val="0"/>
              </a:spcAft>
              <a:defRPr/>
            </a:pPr>
            <a:r>
              <a:rPr lang="es-PE" sz="1600" b="1" dirty="0">
                <a:latin typeface="Arial" panose="020B0604020202020204" pitchFamily="34" charset="0"/>
                <a:cs typeface="Arial" panose="020B0604020202020204" pitchFamily="34" charset="0"/>
              </a:rPr>
              <a:t>(Regla General)</a:t>
            </a:r>
            <a:endParaRPr lang="es-PE" sz="1600" dirty="0">
              <a:latin typeface="Arial" panose="020B0604020202020204" pitchFamily="34" charset="0"/>
              <a:cs typeface="Arial" panose="020B0604020202020204" pitchFamily="34" charset="0"/>
            </a:endParaRPr>
          </a:p>
        </p:txBody>
      </p:sp>
      <p:sp>
        <p:nvSpPr>
          <p:cNvPr id="10" name="9 CuadroTexto">
            <a:extLst>
              <a:ext uri="{FF2B5EF4-FFF2-40B4-BE49-F238E27FC236}">
                <a16:creationId xmlns:a16="http://schemas.microsoft.com/office/drawing/2014/main" id="{7B459168-DFF8-3C88-15C8-F49385C0AD21}"/>
              </a:ext>
            </a:extLst>
          </p:cNvPr>
          <p:cNvSpPr txBox="1"/>
          <p:nvPr/>
        </p:nvSpPr>
        <p:spPr>
          <a:xfrm>
            <a:off x="4656138" y="2555875"/>
            <a:ext cx="5184775" cy="338138"/>
          </a:xfrm>
          <a:prstGeom prst="rect">
            <a:avLst/>
          </a:prstGeom>
          <a:effectLst>
            <a:glow rad="63500">
              <a:schemeClr val="accent1">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1. Determinar la renta neta</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1" name="10 CuadroTexto">
            <a:extLst>
              <a:ext uri="{FF2B5EF4-FFF2-40B4-BE49-F238E27FC236}">
                <a16:creationId xmlns:a16="http://schemas.microsoft.com/office/drawing/2014/main" id="{1EF4A4F6-321A-3B36-09F8-07C332033FA8}"/>
              </a:ext>
            </a:extLst>
          </p:cNvPr>
          <p:cNvSpPr txBox="1"/>
          <p:nvPr/>
        </p:nvSpPr>
        <p:spPr>
          <a:xfrm>
            <a:off x="4656138" y="3194050"/>
            <a:ext cx="5149850" cy="338138"/>
          </a:xfrm>
          <a:prstGeom prst="rect">
            <a:avLst/>
          </a:prstGeom>
          <a:effectLst>
            <a:glow rad="63500">
              <a:schemeClr val="accent1">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2. Determinar el tipo de la renta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2" name="11 CuadroTexto">
            <a:extLst>
              <a:ext uri="{FF2B5EF4-FFF2-40B4-BE49-F238E27FC236}">
                <a16:creationId xmlns:a16="http://schemas.microsoft.com/office/drawing/2014/main" id="{0C43D9F8-A1CD-0340-D481-4D01A10FFA26}"/>
              </a:ext>
            </a:extLst>
          </p:cNvPr>
          <p:cNvSpPr txBox="1"/>
          <p:nvPr/>
        </p:nvSpPr>
        <p:spPr>
          <a:xfrm>
            <a:off x="4656138" y="4572000"/>
            <a:ext cx="5184775" cy="338138"/>
          </a:xfrm>
          <a:prstGeom prst="rect">
            <a:avLst/>
          </a:prstGeom>
          <a:effectLst>
            <a:glow rad="63500">
              <a:schemeClr val="accent1">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4. Aplicar la tasa sobre la renta neta  (6.25%)</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3" name="12 CuadroTexto">
            <a:extLst>
              <a:ext uri="{FF2B5EF4-FFF2-40B4-BE49-F238E27FC236}">
                <a16:creationId xmlns:a16="http://schemas.microsoft.com/office/drawing/2014/main" id="{3B4A75B7-4923-79B1-26D3-C1E85DFC10FE}"/>
              </a:ext>
            </a:extLst>
          </p:cNvPr>
          <p:cNvSpPr txBox="1"/>
          <p:nvPr/>
        </p:nvSpPr>
        <p:spPr>
          <a:xfrm>
            <a:off x="4656138" y="3876675"/>
            <a:ext cx="5184775" cy="338138"/>
          </a:xfrm>
          <a:prstGeom prst="rect">
            <a:avLst/>
          </a:prstGeom>
          <a:effectLst>
            <a:glow rad="635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3. Descontar la deducción legal  (20%)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5" name="14 Flecha doblada">
            <a:extLst>
              <a:ext uri="{FF2B5EF4-FFF2-40B4-BE49-F238E27FC236}">
                <a16:creationId xmlns:a16="http://schemas.microsoft.com/office/drawing/2014/main" id="{9986CE3B-1272-035F-068B-14352022A211}"/>
              </a:ext>
            </a:extLst>
          </p:cNvPr>
          <p:cNvSpPr/>
          <p:nvPr/>
        </p:nvSpPr>
        <p:spPr>
          <a:xfrm rot="5400000">
            <a:off x="2531269" y="3032919"/>
            <a:ext cx="3097212" cy="863600"/>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s-PE">
              <a:solidFill>
                <a:schemeClr val="tx1"/>
              </a:solidFill>
            </a:endParaRPr>
          </a:p>
        </p:txBody>
      </p:sp>
      <p:graphicFrame>
        <p:nvGraphicFramePr>
          <p:cNvPr id="2" name="Tabla 1">
            <a:extLst>
              <a:ext uri="{FF2B5EF4-FFF2-40B4-BE49-F238E27FC236}">
                <a16:creationId xmlns:a16="http://schemas.microsoft.com/office/drawing/2014/main" id="{B1E09F19-E7E5-26CB-F565-A124E3E7C2B9}"/>
              </a:ext>
            </a:extLst>
          </p:cNvPr>
          <p:cNvGraphicFramePr>
            <a:graphicFrameLocks noGrp="1"/>
          </p:cNvGraphicFramePr>
          <p:nvPr/>
        </p:nvGraphicFramePr>
        <p:xfrm>
          <a:off x="2244725" y="5678488"/>
          <a:ext cx="7561263" cy="369887"/>
        </p:xfrm>
        <a:graphic>
          <a:graphicData uri="http://schemas.openxmlformats.org/drawingml/2006/table">
            <a:tbl>
              <a:tblPr firstRow="1" bandRow="1">
                <a:tableStyleId>{5C22544A-7EE6-4342-B048-85BDC9FD1C3A}</a:tableStyleId>
              </a:tblPr>
              <a:tblGrid>
                <a:gridCol w="7561263">
                  <a:extLst>
                    <a:ext uri="{9D8B030D-6E8A-4147-A177-3AD203B41FA5}">
                      <a16:colId xmlns:a16="http://schemas.microsoft.com/office/drawing/2014/main" val="20000"/>
                    </a:ext>
                  </a:extLst>
                </a:gridCol>
              </a:tblGrid>
              <a:tr h="369887">
                <a:tc>
                  <a:txBody>
                    <a:bodyPr/>
                    <a:lstStyle/>
                    <a:p>
                      <a:pPr algn="ctr"/>
                      <a:r>
                        <a:rPr lang="es-PE" sz="1600" b="0" dirty="0">
                          <a:latin typeface="Arial" panose="020B0604020202020204" pitchFamily="34" charset="0"/>
                          <a:cs typeface="Arial" panose="020B0604020202020204" pitchFamily="34" charset="0"/>
                        </a:rPr>
                        <a:t>* No aplicable en el caso de dividendos (retención del 5% sobre monto total)</a:t>
                      </a:r>
                    </a:p>
                  </a:txBody>
                  <a:tcPr marL="91445" marR="91445" marT="45603" marB="45603"/>
                </a:tc>
                <a:extLst>
                  <a:ext uri="{0D108BD9-81ED-4DB2-BD59-A6C34878D82A}">
                    <a16:rowId xmlns:a16="http://schemas.microsoft.com/office/drawing/2014/main" val="10000"/>
                  </a:ext>
                </a:extLst>
              </a:tr>
            </a:tbl>
          </a:graphicData>
        </a:graphic>
      </p:graphicFrame>
    </p:spTree>
  </p:cSld>
  <p:clrMapOvr>
    <a:masterClrMapping/>
  </p:clrMapOvr>
  <p:transition>
    <p:dissolve/>
  </p:transition>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804E3DA9-3F78-4393-8E77-22EDC00FF2D3}" vid="{182472D8-53C3-45CE-92C3-07491C3C76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SharedWithUsers xmlns="8a7934d8-bca8-423c-84a6-bdc3dd68f4b0">
      <UserInfo>
        <DisplayName>Manzaneda Miranda Gardy Raul</DisplayName>
        <AccountId>8852</AccountId>
        <AccountType/>
      </UserInfo>
      <UserInfo>
        <DisplayName>Meza Collazos Noelina Natividad</DisplayName>
        <AccountId>5778</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AC695D-737E-40A5-AA48-43F6983AAAAB}">
  <ds:schemaRefs>
    <ds:schemaRef ds:uri="http://schemas.microsoft.com/sharepoint/v3/contenttype/forms"/>
  </ds:schemaRefs>
</ds:datastoreItem>
</file>

<file path=customXml/itemProps2.xml><?xml version="1.0" encoding="utf-8"?>
<ds:datastoreItem xmlns:ds="http://schemas.openxmlformats.org/officeDocument/2006/customXml" ds:itemID="{9511E211-F396-4DD3-B95D-4DC888B31E94}">
  <ds:schemaRefs>
    <ds:schemaRef ds:uri="http://schemas.microsoft.com/office/2006/metadata/longProperties"/>
  </ds:schemaRefs>
</ds:datastoreItem>
</file>

<file path=customXml/itemProps3.xml><?xml version="1.0" encoding="utf-8"?>
<ds:datastoreItem xmlns:ds="http://schemas.openxmlformats.org/officeDocument/2006/customXml" ds:itemID="{49CE01E0-8F1C-43D8-BD6F-3D8FB16F6D32}">
  <ds:schemaRef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8a7934d8-bca8-423c-84a6-bdc3dd68f4b0"/>
    <ds:schemaRef ds:uri="b1c5b7f8-e175-482d-858e-1c0011096349"/>
    <ds:schemaRef ds:uri="http://schemas.microsoft.com/office/2006/metadata/properties"/>
  </ds:schemaRefs>
</ds:datastoreItem>
</file>

<file path=customXml/itemProps4.xml><?xml version="1.0" encoding="utf-8"?>
<ds:datastoreItem xmlns:ds="http://schemas.openxmlformats.org/officeDocument/2006/customXml" ds:itemID="{43B7A56B-3E8B-4052-98B1-439E7D052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PPT_charlas</Template>
  <TotalTime>32217</TotalTime>
  <Words>1664</Words>
  <Application>Microsoft Office PowerPoint</Application>
  <PresentationFormat>Panorámica</PresentationFormat>
  <Paragraphs>139</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Gotham Medium</vt:lpstr>
      <vt:lpstr>Wingdings</vt:lpstr>
      <vt:lpstr>PPT_charlas</vt:lpstr>
      <vt:lpstr>Presentación de PowerPoint</vt:lpstr>
      <vt:lpstr>2. Rentas de Primera Categoría</vt:lpstr>
      <vt:lpstr>Rentas de Primera Categoría</vt:lpstr>
      <vt:lpstr>Rentas de Primera Categoría</vt:lpstr>
      <vt:lpstr>Rentas de Primera Categoría</vt:lpstr>
      <vt:lpstr>Rentas de Primera Categoría</vt:lpstr>
      <vt:lpstr>3. RENTAS DE SEGUNDA CATEGORÍA</vt:lpstr>
      <vt:lpstr>Rentas de Segunda Categoría</vt:lpstr>
      <vt:lpstr>Rentas de Segunda Categoría</vt:lpstr>
      <vt:lpstr>Rentas de Segunda Categoría</vt:lpstr>
      <vt:lpstr>Rentas de Segunda Categoría- Venta de Inmuebles</vt:lpstr>
      <vt:lpstr>Rentas de Segunda Categoría- Venta de Inmuebles</vt:lpstr>
      <vt:lpstr>4. Rentas de Cuarta Categoría</vt:lpstr>
      <vt:lpstr>Rentas de Cuarta Categoría</vt:lpstr>
      <vt:lpstr>Rentas de Cuarta Categoría</vt:lpstr>
      <vt:lpstr>Rentas de Cuarta Categoría</vt:lpstr>
      <vt:lpstr>Suspensión de Retenciones y/o Pagos a Cuenta</vt:lpstr>
      <vt:lpstr>Suspensión de Retenciones y/o Pagos a Cuenta</vt:lpstr>
      <vt:lpstr>8. Gastos Adicionales por 3 UIT</vt:lpstr>
      <vt:lpstr>Esquema de Gastos Adicionales</vt:lpstr>
      <vt:lpstr>APP PERSONAS</vt:lpstr>
      <vt:lpstr>PLATAFORMA DE DEDUCCIÓN DE 3 UIT</vt:lpstr>
      <vt:lpstr>APP PERSONAS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prueba</dc:creator>
  <cp:lastModifiedBy>Tejada Flores Karina Elena</cp:lastModifiedBy>
  <cp:revision>988</cp:revision>
  <cp:lastPrinted>2020-01-06T22:28:43Z</cp:lastPrinted>
  <dcterms:created xsi:type="dcterms:W3CDTF">2014-09-22T23:16:22Z</dcterms:created>
  <dcterms:modified xsi:type="dcterms:W3CDTF">2024-06-28T16:00:43Z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y fmtid="{D5CDD505-2E9C-101B-9397-08002B2CF9AE}" pid="3" name="display_urn:schemas-microsoft-com:office:office#SharedWithUsers">
    <vt:lpwstr>Manzaneda Miranda Gardy Raul;Meza Collazos Noelina Natividad</vt:lpwstr>
  </property>
  <property fmtid="{D5CDD505-2E9C-101B-9397-08002B2CF9AE}" pid="4" name="SharedWithUsers">
    <vt:lpwstr>8852;#Manzaneda Miranda Gardy Raul;#5778;#Meza Collazos Noelina Natividad</vt:lpwstr>
  </property>
</Properties>
</file>