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0" r:id="rId5"/>
  </p:sldMasterIdLst>
  <p:notesMasterIdLst>
    <p:notesMasterId r:id="rId30"/>
  </p:notesMasterIdLst>
  <p:handoutMasterIdLst>
    <p:handoutMasterId r:id="rId31"/>
  </p:handoutMasterIdLst>
  <p:sldIdLst>
    <p:sldId id="272" r:id="rId6"/>
    <p:sldId id="434" r:id="rId7"/>
    <p:sldId id="402" r:id="rId8"/>
    <p:sldId id="560" r:id="rId9"/>
    <p:sldId id="561" r:id="rId10"/>
    <p:sldId id="562" r:id="rId11"/>
    <p:sldId id="435" r:id="rId12"/>
    <p:sldId id="403" r:id="rId13"/>
    <p:sldId id="404" r:id="rId14"/>
    <p:sldId id="436" r:id="rId15"/>
    <p:sldId id="563" r:id="rId16"/>
    <p:sldId id="564" r:id="rId17"/>
    <p:sldId id="437" r:id="rId18"/>
    <p:sldId id="406" r:id="rId19"/>
    <p:sldId id="566" r:id="rId20"/>
    <p:sldId id="565" r:id="rId21"/>
    <p:sldId id="431" r:id="rId22"/>
    <p:sldId id="509" r:id="rId23"/>
    <p:sldId id="473" r:id="rId24"/>
    <p:sldId id="474" r:id="rId25"/>
    <p:sldId id="559" r:id="rId26"/>
    <p:sldId id="511" r:id="rId27"/>
    <p:sldId id="556" r:id="rId28"/>
    <p:sldId id="551" r:id="rId29"/>
  </p:sldIdLst>
  <p:sldSz cx="12192000" cy="6858000"/>
  <p:notesSz cx="9928225" cy="6797675"/>
  <p:defaultTextStyle>
    <a:defPPr>
      <a:defRPr lang="es-P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709">
          <p15:clr>
            <a:srgbClr val="A4A3A4"/>
          </p15:clr>
        </p15:guide>
        <p15:guide id="2" orient="horz" pos="981">
          <p15:clr>
            <a:srgbClr val="A4A3A4"/>
          </p15:clr>
        </p15:guide>
        <p15:guide id="3" orient="horz" pos="3884">
          <p15:clr>
            <a:srgbClr val="A4A3A4"/>
          </p15:clr>
        </p15:guide>
        <p15:guide id="4" pos="332">
          <p15:clr>
            <a:srgbClr val="A4A3A4"/>
          </p15:clr>
        </p15:guide>
        <p15:guide id="5" pos="7408">
          <p15:clr>
            <a:srgbClr val="A4A3A4"/>
          </p15:clr>
        </p15:guide>
        <p15:guide id="6" pos="2087">
          <p15:clr>
            <a:srgbClr val="A4A3A4"/>
          </p15:clr>
        </p15:guide>
        <p15:guide id="7" pos="3599">
          <p15:clr>
            <a:srgbClr val="A4A3A4"/>
          </p15:clr>
        </p15:guide>
        <p15:guide id="8" pos="3780">
          <p15:clr>
            <a:srgbClr val="A4A3A4"/>
          </p15:clr>
        </p15:guide>
        <p15:guide id="9" pos="190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quez Salas Nora Corina" initials="MSN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0000"/>
    <a:srgbClr val="99CC00"/>
    <a:srgbClr val="0066CC"/>
    <a:srgbClr val="FFFFCC"/>
    <a:srgbClr val="0099CC"/>
    <a:srgbClr val="003399"/>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4" autoAdjust="0"/>
    <p:restoredTop sz="94667" autoAdjust="0"/>
  </p:normalViewPr>
  <p:slideViewPr>
    <p:cSldViewPr>
      <p:cViewPr varScale="1">
        <p:scale>
          <a:sx n="72" d="100"/>
          <a:sy n="72" d="100"/>
        </p:scale>
        <p:origin x="786" y="60"/>
      </p:cViewPr>
      <p:guideLst>
        <p:guide orient="horz" pos="709"/>
        <p:guide orient="horz" pos="981"/>
        <p:guide orient="horz" pos="3884"/>
        <p:guide pos="332"/>
        <p:guide pos="7408"/>
        <p:guide pos="2087"/>
        <p:guide pos="3599"/>
        <p:guide pos="3780"/>
        <p:guide pos="190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12T10:33:51.885" idx="2">
    <p:pos x="6562" y="924"/>
    <p:text>Colocar (*) en el cuadro verde que dice Ganancia por Venta de Inmuebles (*)</p:text>
  </p:cm>
</p:cmLst>
</file>

<file path=ppt/diagrams/_rels/data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hyperlink" Target="http://www.sunat.gob.pe/" TargetMode="External"/><Relationship Id="rId4" Type="http://schemas.openxmlformats.org/officeDocument/2006/relationships/image" Target="../media/image2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sunat.gob.pe/" TargetMode="External"/><Relationship Id="rId1" Type="http://schemas.openxmlformats.org/officeDocument/2006/relationships/image" Target="../media/image18.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E96528-0DBA-493E-9561-072CF4EEAC14}" type="doc">
      <dgm:prSet loTypeId="urn:microsoft.com/office/officeart/2008/layout/VerticalCurvedList" loCatId="list" qsTypeId="urn:microsoft.com/office/officeart/2005/8/quickstyle/simple1" qsCatId="simple" csTypeId="urn:microsoft.com/office/officeart/2005/8/colors/accent4_4" csCatId="accent4" phldr="1"/>
      <dgm:spPr/>
      <dgm:t>
        <a:bodyPr/>
        <a:lstStyle/>
        <a:p>
          <a:endParaRPr lang="es-PE"/>
        </a:p>
      </dgm:t>
    </dgm:pt>
    <dgm:pt modelId="{41EEF674-D783-44E6-8BE3-8CCBA9120C5F}">
      <dgm:prSet phldrT="[Texto]" custT="1"/>
      <dgm:spPr/>
      <dgm:t>
        <a:bodyPr/>
        <a:lstStyle/>
        <a:p>
          <a:r>
            <a:rPr lang="es-PE" sz="1800" dirty="0">
              <a:latin typeface="Arial" panose="020B0604020202020204" pitchFamily="34" charset="0"/>
              <a:cs typeface="Arial" panose="020B0604020202020204" pitchFamily="34" charset="0"/>
            </a:rPr>
            <a:t>En el arrendamiento de bienes inmuebles surge la </a:t>
          </a:r>
          <a:r>
            <a:rPr lang="es-PE" sz="1800" b="1" dirty="0">
              <a:latin typeface="Arial" panose="020B0604020202020204" pitchFamily="34" charset="0"/>
              <a:cs typeface="Arial" panose="020B0604020202020204" pitchFamily="34" charset="0"/>
            </a:rPr>
            <a:t>renta presunta </a:t>
          </a:r>
          <a:r>
            <a:rPr lang="es-PE" sz="1800" dirty="0">
              <a:latin typeface="Arial" panose="020B0604020202020204" pitchFamily="34" charset="0"/>
              <a:cs typeface="Arial" panose="020B0604020202020204" pitchFamily="34" charset="0"/>
            </a:rPr>
            <a:t>y en la cesión temporal gratuita surge la </a:t>
          </a:r>
          <a:r>
            <a:rPr lang="es-PE" sz="1800" b="1" dirty="0">
              <a:latin typeface="Arial" panose="020B0604020202020204" pitchFamily="34" charset="0"/>
              <a:cs typeface="Arial" panose="020B0604020202020204" pitchFamily="34" charset="0"/>
            </a:rPr>
            <a:t>renta ficta.</a:t>
          </a:r>
          <a:endParaRPr lang="es-PE" sz="1800" dirty="0"/>
        </a:p>
      </dgm:t>
    </dgm:pt>
    <dgm:pt modelId="{BBAA0358-42BB-4861-A16E-98311EDFC01B}" type="parTrans" cxnId="{A24ED353-3615-4F84-8549-ABB0A7E64495}">
      <dgm:prSet/>
      <dgm:spPr/>
      <dgm:t>
        <a:bodyPr/>
        <a:lstStyle/>
        <a:p>
          <a:endParaRPr lang="es-PE"/>
        </a:p>
      </dgm:t>
    </dgm:pt>
    <dgm:pt modelId="{4623DB28-8974-4241-B8D8-9943C585D76A}" type="sibTrans" cxnId="{A24ED353-3615-4F84-8549-ABB0A7E64495}">
      <dgm:prSet/>
      <dgm:spPr/>
      <dgm:t>
        <a:bodyPr/>
        <a:lstStyle/>
        <a:p>
          <a:endParaRPr lang="es-PE"/>
        </a:p>
      </dgm:t>
    </dgm:pt>
    <dgm:pt modelId="{2B697597-2568-4B13-86C8-0717D9E3C4A3}">
      <dgm:prSet phldrT="[Texto]" custT="1"/>
      <dgm:spPr/>
      <dgm:t>
        <a:bodyPr/>
        <a:lstStyle/>
        <a:p>
          <a:r>
            <a:rPr lang="es-PE" sz="1800" dirty="0">
              <a:latin typeface="Arial" panose="020B0604020202020204" pitchFamily="34" charset="0"/>
              <a:cs typeface="Arial" panose="020B0604020202020204" pitchFamily="34" charset="0"/>
            </a:rPr>
            <a:t>Renta bruta anual en ambos casos no puede ser menor al </a:t>
          </a:r>
          <a:r>
            <a:rPr lang="es-PE" sz="1800" b="1" dirty="0">
              <a:latin typeface="Arial" panose="020B0604020202020204" pitchFamily="34" charset="0"/>
              <a:cs typeface="Arial" panose="020B0604020202020204" pitchFamily="34" charset="0"/>
            </a:rPr>
            <a:t>6%</a:t>
          </a:r>
          <a:r>
            <a:rPr lang="es-PE" sz="1800" dirty="0">
              <a:latin typeface="Arial" panose="020B0604020202020204" pitchFamily="34" charset="0"/>
              <a:cs typeface="Arial" panose="020B0604020202020204" pitchFamily="34" charset="0"/>
            </a:rPr>
            <a:t> del </a:t>
          </a:r>
          <a:r>
            <a:rPr lang="es-PE" sz="1800" dirty="0" err="1">
              <a:latin typeface="Arial" panose="020B0604020202020204" pitchFamily="34" charset="0"/>
              <a:cs typeface="Arial" panose="020B0604020202020204" pitchFamily="34" charset="0"/>
            </a:rPr>
            <a:t>autoavalúo</a:t>
          </a:r>
          <a:r>
            <a:rPr lang="es-PE" sz="1800" dirty="0">
              <a:latin typeface="Arial" panose="020B0604020202020204" pitchFamily="34" charset="0"/>
              <a:cs typeface="Arial" panose="020B0604020202020204" pitchFamily="34" charset="0"/>
            </a:rPr>
            <a:t> del predio. </a:t>
          </a:r>
          <a:endParaRPr lang="es-PE" sz="1800" dirty="0"/>
        </a:p>
      </dgm:t>
    </dgm:pt>
    <dgm:pt modelId="{9150F6C7-82C4-461B-8C8A-38A09BE0631A}" type="parTrans" cxnId="{1FD75423-7D8B-4220-AA48-FF1759F3AA70}">
      <dgm:prSet/>
      <dgm:spPr/>
      <dgm:t>
        <a:bodyPr/>
        <a:lstStyle/>
        <a:p>
          <a:endParaRPr lang="es-PE"/>
        </a:p>
      </dgm:t>
    </dgm:pt>
    <dgm:pt modelId="{BAE23F83-3DA2-40B2-9C70-83BFC486176D}" type="sibTrans" cxnId="{1FD75423-7D8B-4220-AA48-FF1759F3AA70}">
      <dgm:prSet/>
      <dgm:spPr/>
      <dgm:t>
        <a:bodyPr/>
        <a:lstStyle/>
        <a:p>
          <a:endParaRPr lang="es-PE"/>
        </a:p>
      </dgm:t>
    </dgm:pt>
    <dgm:pt modelId="{5897EC0C-4C97-40AA-BAF4-7D50B6B6F284}">
      <dgm:prSet phldrT="[Texto]" custT="1"/>
      <dgm:spPr/>
      <dgm:t>
        <a:bodyPr/>
        <a:lstStyle/>
        <a:p>
          <a:r>
            <a:rPr lang="es-PE" sz="1800" dirty="0">
              <a:latin typeface="Arial" panose="020B0604020202020204" pitchFamily="34" charset="0"/>
              <a:cs typeface="Arial" panose="020B0604020202020204" pitchFamily="34" charset="0"/>
            </a:rPr>
            <a:t>La renta bruta anual no podrá ser menor al </a:t>
          </a:r>
          <a:r>
            <a:rPr lang="es-PE" sz="1800" b="1" dirty="0">
              <a:latin typeface="Arial" panose="020B0604020202020204" pitchFamily="34" charset="0"/>
              <a:cs typeface="Arial" panose="020B0604020202020204" pitchFamily="34" charset="0"/>
            </a:rPr>
            <a:t>8%</a:t>
          </a:r>
          <a:r>
            <a:rPr lang="es-PE" sz="1800" dirty="0">
              <a:latin typeface="Arial" panose="020B0604020202020204" pitchFamily="34" charset="0"/>
              <a:cs typeface="Arial" panose="020B0604020202020204" pitchFamily="34" charset="0"/>
            </a:rPr>
            <a:t> de su valor actualizado con IPM (</a:t>
          </a:r>
          <a:r>
            <a:rPr lang="es-PE" sz="1800" b="1" dirty="0">
              <a:latin typeface="Arial" panose="020B0604020202020204" pitchFamily="34" charset="0"/>
              <a:cs typeface="Arial" panose="020B0604020202020204" pitchFamily="34" charset="0"/>
            </a:rPr>
            <a:t>renta presunta</a:t>
          </a:r>
          <a:r>
            <a:rPr lang="es-PE" sz="1800" dirty="0">
              <a:latin typeface="Arial" panose="020B0604020202020204" pitchFamily="34" charset="0"/>
              <a:cs typeface="Arial" panose="020B0604020202020204" pitchFamily="34" charset="0"/>
            </a:rPr>
            <a:t>).</a:t>
          </a:r>
        </a:p>
      </dgm:t>
    </dgm:pt>
    <dgm:pt modelId="{00A90677-8615-4AD8-9495-44421D801E6E}" type="parTrans" cxnId="{42B5586E-FB02-455C-A533-E973E97084D6}">
      <dgm:prSet/>
      <dgm:spPr/>
      <dgm:t>
        <a:bodyPr/>
        <a:lstStyle/>
        <a:p>
          <a:endParaRPr lang="es-PE"/>
        </a:p>
      </dgm:t>
    </dgm:pt>
    <dgm:pt modelId="{0411C252-83A9-4952-BAD3-A132EEA3BD46}" type="sibTrans" cxnId="{42B5586E-FB02-455C-A533-E973E97084D6}">
      <dgm:prSet/>
      <dgm:spPr/>
      <dgm:t>
        <a:bodyPr/>
        <a:lstStyle/>
        <a:p>
          <a:endParaRPr lang="es-PE"/>
        </a:p>
      </dgm:t>
    </dgm:pt>
    <dgm:pt modelId="{9EAE0A89-08E2-4399-B424-CD1800A7BD8E}" type="pres">
      <dgm:prSet presAssocID="{6FE96528-0DBA-493E-9561-072CF4EEAC14}" presName="Name0" presStyleCnt="0">
        <dgm:presLayoutVars>
          <dgm:chMax val="7"/>
          <dgm:chPref val="7"/>
          <dgm:dir/>
        </dgm:presLayoutVars>
      </dgm:prSet>
      <dgm:spPr/>
    </dgm:pt>
    <dgm:pt modelId="{46AFA7BE-7CB7-40E4-8168-4F044B5CCE07}" type="pres">
      <dgm:prSet presAssocID="{6FE96528-0DBA-493E-9561-072CF4EEAC14}" presName="Name1" presStyleCnt="0"/>
      <dgm:spPr/>
    </dgm:pt>
    <dgm:pt modelId="{2C313A8A-C3E3-4DA1-8861-7AA7938BD553}" type="pres">
      <dgm:prSet presAssocID="{6FE96528-0DBA-493E-9561-072CF4EEAC14}" presName="cycle" presStyleCnt="0"/>
      <dgm:spPr/>
    </dgm:pt>
    <dgm:pt modelId="{D1A3C3D7-CB37-420C-84C3-A1211C629196}" type="pres">
      <dgm:prSet presAssocID="{6FE96528-0DBA-493E-9561-072CF4EEAC14}" presName="srcNode" presStyleLbl="node1" presStyleIdx="0" presStyleCnt="3"/>
      <dgm:spPr/>
    </dgm:pt>
    <dgm:pt modelId="{CCBEA692-F31E-4C14-9777-78EB1E33E205}" type="pres">
      <dgm:prSet presAssocID="{6FE96528-0DBA-493E-9561-072CF4EEAC14}" presName="conn" presStyleLbl="parChTrans1D2" presStyleIdx="0" presStyleCnt="1"/>
      <dgm:spPr/>
    </dgm:pt>
    <dgm:pt modelId="{45EBD445-621B-46C8-96D3-9B063E16B93C}" type="pres">
      <dgm:prSet presAssocID="{6FE96528-0DBA-493E-9561-072CF4EEAC14}" presName="extraNode" presStyleLbl="node1" presStyleIdx="0" presStyleCnt="3"/>
      <dgm:spPr/>
    </dgm:pt>
    <dgm:pt modelId="{4F50946D-9263-4A3C-8CAE-010C9A6238D6}" type="pres">
      <dgm:prSet presAssocID="{6FE96528-0DBA-493E-9561-072CF4EEAC14}" presName="dstNode" presStyleLbl="node1" presStyleIdx="0" presStyleCnt="3"/>
      <dgm:spPr/>
    </dgm:pt>
    <dgm:pt modelId="{6E559769-66F3-45C5-8F83-8B9A662FA24C}" type="pres">
      <dgm:prSet presAssocID="{41EEF674-D783-44E6-8BE3-8CCBA9120C5F}" presName="text_1" presStyleLbl="node1" presStyleIdx="0" presStyleCnt="3">
        <dgm:presLayoutVars>
          <dgm:bulletEnabled val="1"/>
        </dgm:presLayoutVars>
      </dgm:prSet>
      <dgm:spPr/>
    </dgm:pt>
    <dgm:pt modelId="{F9786114-0C2D-4A5E-8DC3-852E663C8A6C}" type="pres">
      <dgm:prSet presAssocID="{41EEF674-D783-44E6-8BE3-8CCBA9120C5F}" presName="accent_1" presStyleCnt="0"/>
      <dgm:spPr/>
    </dgm:pt>
    <dgm:pt modelId="{5A1F8AF0-36F0-4953-9A43-4DF4A257B11E}" type="pres">
      <dgm:prSet presAssocID="{41EEF674-D783-44E6-8BE3-8CCBA9120C5F}" presName="accentRepeatNode" presStyleLbl="solidFgAcc1" presStyleIdx="0" presStyleCnt="3"/>
      <dgm:spPr/>
    </dgm:pt>
    <dgm:pt modelId="{5A9880EF-ECBD-41A9-B9D7-4B2D5BDBA4FA}" type="pres">
      <dgm:prSet presAssocID="{2B697597-2568-4B13-86C8-0717D9E3C4A3}" presName="text_2" presStyleLbl="node1" presStyleIdx="1" presStyleCnt="3" custLinFactNeighborX="13" custLinFactNeighborY="2208">
        <dgm:presLayoutVars>
          <dgm:bulletEnabled val="1"/>
        </dgm:presLayoutVars>
      </dgm:prSet>
      <dgm:spPr/>
    </dgm:pt>
    <dgm:pt modelId="{FA95D72E-80A7-4E2C-B863-B52934FCAADD}" type="pres">
      <dgm:prSet presAssocID="{2B697597-2568-4B13-86C8-0717D9E3C4A3}" presName="accent_2" presStyleCnt="0"/>
      <dgm:spPr/>
    </dgm:pt>
    <dgm:pt modelId="{B7B7ACA8-F17C-407D-B602-0C03F7514BA9}" type="pres">
      <dgm:prSet presAssocID="{2B697597-2568-4B13-86C8-0717D9E3C4A3}" presName="accentRepeatNode" presStyleLbl="solidFgAcc1" presStyleIdx="1" presStyleCnt="3"/>
      <dgm:spPr/>
    </dgm:pt>
    <dgm:pt modelId="{E5DCFC1B-FF1C-402D-BAAB-7A25D16A6419}" type="pres">
      <dgm:prSet presAssocID="{5897EC0C-4C97-40AA-BAF4-7D50B6B6F284}" presName="text_3" presStyleLbl="node1" presStyleIdx="2" presStyleCnt="3">
        <dgm:presLayoutVars>
          <dgm:bulletEnabled val="1"/>
        </dgm:presLayoutVars>
      </dgm:prSet>
      <dgm:spPr/>
    </dgm:pt>
    <dgm:pt modelId="{B85646AF-521D-4173-8778-91A13EF5FF56}" type="pres">
      <dgm:prSet presAssocID="{5897EC0C-4C97-40AA-BAF4-7D50B6B6F284}" presName="accent_3" presStyleCnt="0"/>
      <dgm:spPr/>
    </dgm:pt>
    <dgm:pt modelId="{43987F76-875B-4E42-A309-CF97C74FEF94}" type="pres">
      <dgm:prSet presAssocID="{5897EC0C-4C97-40AA-BAF4-7D50B6B6F284}" presName="accentRepeatNode" presStyleLbl="solidFgAcc1" presStyleIdx="2" presStyleCnt="3"/>
      <dgm:spPr/>
    </dgm:pt>
  </dgm:ptLst>
  <dgm:cxnLst>
    <dgm:cxn modelId="{1FD75423-7D8B-4220-AA48-FF1759F3AA70}" srcId="{6FE96528-0DBA-493E-9561-072CF4EEAC14}" destId="{2B697597-2568-4B13-86C8-0717D9E3C4A3}" srcOrd="1" destOrd="0" parTransId="{9150F6C7-82C4-461B-8C8A-38A09BE0631A}" sibTransId="{BAE23F83-3DA2-40B2-9C70-83BFC486176D}"/>
    <dgm:cxn modelId="{37522149-C035-48E7-95B3-F286326E3321}" type="presOf" srcId="{41EEF674-D783-44E6-8BE3-8CCBA9120C5F}" destId="{6E559769-66F3-45C5-8F83-8B9A662FA24C}" srcOrd="0" destOrd="0" presId="urn:microsoft.com/office/officeart/2008/layout/VerticalCurvedList"/>
    <dgm:cxn modelId="{42B5586E-FB02-455C-A533-E973E97084D6}" srcId="{6FE96528-0DBA-493E-9561-072CF4EEAC14}" destId="{5897EC0C-4C97-40AA-BAF4-7D50B6B6F284}" srcOrd="2" destOrd="0" parTransId="{00A90677-8615-4AD8-9495-44421D801E6E}" sibTransId="{0411C252-83A9-4952-BAD3-A132EEA3BD46}"/>
    <dgm:cxn modelId="{A24ED353-3615-4F84-8549-ABB0A7E64495}" srcId="{6FE96528-0DBA-493E-9561-072CF4EEAC14}" destId="{41EEF674-D783-44E6-8BE3-8CCBA9120C5F}" srcOrd="0" destOrd="0" parTransId="{BBAA0358-42BB-4861-A16E-98311EDFC01B}" sibTransId="{4623DB28-8974-4241-B8D8-9943C585D76A}"/>
    <dgm:cxn modelId="{698A7682-B307-4464-A5CC-2B36EE53EA87}" type="presOf" srcId="{6FE96528-0DBA-493E-9561-072CF4EEAC14}" destId="{9EAE0A89-08E2-4399-B424-CD1800A7BD8E}" srcOrd="0" destOrd="0" presId="urn:microsoft.com/office/officeart/2008/layout/VerticalCurvedList"/>
    <dgm:cxn modelId="{DB847499-DE07-435F-9D90-F53173031E44}" type="presOf" srcId="{4623DB28-8974-4241-B8D8-9943C585D76A}" destId="{CCBEA692-F31E-4C14-9777-78EB1E33E205}" srcOrd="0" destOrd="0" presId="urn:microsoft.com/office/officeart/2008/layout/VerticalCurvedList"/>
    <dgm:cxn modelId="{84B339DD-7F50-47DC-876C-8E8432197692}" type="presOf" srcId="{2B697597-2568-4B13-86C8-0717D9E3C4A3}" destId="{5A9880EF-ECBD-41A9-B9D7-4B2D5BDBA4FA}" srcOrd="0" destOrd="0" presId="urn:microsoft.com/office/officeart/2008/layout/VerticalCurvedList"/>
    <dgm:cxn modelId="{00D561F9-AA46-4DEE-BEFD-368748842554}" type="presOf" srcId="{5897EC0C-4C97-40AA-BAF4-7D50B6B6F284}" destId="{E5DCFC1B-FF1C-402D-BAAB-7A25D16A6419}" srcOrd="0" destOrd="0" presId="urn:microsoft.com/office/officeart/2008/layout/VerticalCurvedList"/>
    <dgm:cxn modelId="{D6DF544F-834E-4A7B-94CA-30A3C876790A}" type="presParOf" srcId="{9EAE0A89-08E2-4399-B424-CD1800A7BD8E}" destId="{46AFA7BE-7CB7-40E4-8168-4F044B5CCE07}" srcOrd="0" destOrd="0" presId="urn:microsoft.com/office/officeart/2008/layout/VerticalCurvedList"/>
    <dgm:cxn modelId="{033576EB-F749-4495-A7D7-9094402FE3B8}" type="presParOf" srcId="{46AFA7BE-7CB7-40E4-8168-4F044B5CCE07}" destId="{2C313A8A-C3E3-4DA1-8861-7AA7938BD553}" srcOrd="0" destOrd="0" presId="urn:microsoft.com/office/officeart/2008/layout/VerticalCurvedList"/>
    <dgm:cxn modelId="{7D62F006-BDDE-4FFE-B8F2-61AEBC07358A}" type="presParOf" srcId="{2C313A8A-C3E3-4DA1-8861-7AA7938BD553}" destId="{D1A3C3D7-CB37-420C-84C3-A1211C629196}" srcOrd="0" destOrd="0" presId="urn:microsoft.com/office/officeart/2008/layout/VerticalCurvedList"/>
    <dgm:cxn modelId="{D860A7E9-9C87-4BFD-A2B8-E0BF2D36E024}" type="presParOf" srcId="{2C313A8A-C3E3-4DA1-8861-7AA7938BD553}" destId="{CCBEA692-F31E-4C14-9777-78EB1E33E205}" srcOrd="1" destOrd="0" presId="urn:microsoft.com/office/officeart/2008/layout/VerticalCurvedList"/>
    <dgm:cxn modelId="{77714DA3-F1AD-4745-AC82-82A636E9ECA0}" type="presParOf" srcId="{2C313A8A-C3E3-4DA1-8861-7AA7938BD553}" destId="{45EBD445-621B-46C8-96D3-9B063E16B93C}" srcOrd="2" destOrd="0" presId="urn:microsoft.com/office/officeart/2008/layout/VerticalCurvedList"/>
    <dgm:cxn modelId="{DABD4955-CF9B-4B85-8A7F-8A2A15CADD8D}" type="presParOf" srcId="{2C313A8A-C3E3-4DA1-8861-7AA7938BD553}" destId="{4F50946D-9263-4A3C-8CAE-010C9A6238D6}" srcOrd="3" destOrd="0" presId="urn:microsoft.com/office/officeart/2008/layout/VerticalCurvedList"/>
    <dgm:cxn modelId="{D3DD30A1-D795-4459-A77A-C4AF55AA5B6C}" type="presParOf" srcId="{46AFA7BE-7CB7-40E4-8168-4F044B5CCE07}" destId="{6E559769-66F3-45C5-8F83-8B9A662FA24C}" srcOrd="1" destOrd="0" presId="urn:microsoft.com/office/officeart/2008/layout/VerticalCurvedList"/>
    <dgm:cxn modelId="{7EA1D3B4-F146-4A38-BD5C-8FFCEBFE4B15}" type="presParOf" srcId="{46AFA7BE-7CB7-40E4-8168-4F044B5CCE07}" destId="{F9786114-0C2D-4A5E-8DC3-852E663C8A6C}" srcOrd="2" destOrd="0" presId="urn:microsoft.com/office/officeart/2008/layout/VerticalCurvedList"/>
    <dgm:cxn modelId="{973F9F13-6128-4BA9-B2CF-01BA99B76CB0}" type="presParOf" srcId="{F9786114-0C2D-4A5E-8DC3-852E663C8A6C}" destId="{5A1F8AF0-36F0-4953-9A43-4DF4A257B11E}" srcOrd="0" destOrd="0" presId="urn:microsoft.com/office/officeart/2008/layout/VerticalCurvedList"/>
    <dgm:cxn modelId="{1CD563D1-22CF-4523-B32F-4E5BE010A2C9}" type="presParOf" srcId="{46AFA7BE-7CB7-40E4-8168-4F044B5CCE07}" destId="{5A9880EF-ECBD-41A9-B9D7-4B2D5BDBA4FA}" srcOrd="3" destOrd="0" presId="urn:microsoft.com/office/officeart/2008/layout/VerticalCurvedList"/>
    <dgm:cxn modelId="{0E9B9339-ECB9-471E-BB8A-859F6983008E}" type="presParOf" srcId="{46AFA7BE-7CB7-40E4-8168-4F044B5CCE07}" destId="{FA95D72E-80A7-4E2C-B863-B52934FCAADD}" srcOrd="4" destOrd="0" presId="urn:microsoft.com/office/officeart/2008/layout/VerticalCurvedList"/>
    <dgm:cxn modelId="{BA204AF5-9C55-4B46-B503-9F4FF22E9363}" type="presParOf" srcId="{FA95D72E-80A7-4E2C-B863-B52934FCAADD}" destId="{B7B7ACA8-F17C-407D-B602-0C03F7514BA9}" srcOrd="0" destOrd="0" presId="urn:microsoft.com/office/officeart/2008/layout/VerticalCurvedList"/>
    <dgm:cxn modelId="{F214C796-27D5-4204-A6AE-711B140C18CC}" type="presParOf" srcId="{46AFA7BE-7CB7-40E4-8168-4F044B5CCE07}" destId="{E5DCFC1B-FF1C-402D-BAAB-7A25D16A6419}" srcOrd="5" destOrd="0" presId="urn:microsoft.com/office/officeart/2008/layout/VerticalCurvedList"/>
    <dgm:cxn modelId="{94B57C88-91AA-4070-BF56-B6D005CAF1B8}" type="presParOf" srcId="{46AFA7BE-7CB7-40E4-8168-4F044B5CCE07}" destId="{B85646AF-521D-4173-8778-91A13EF5FF56}" srcOrd="6" destOrd="0" presId="urn:microsoft.com/office/officeart/2008/layout/VerticalCurvedList"/>
    <dgm:cxn modelId="{9B9BEFE5-F388-471E-B42D-688BD49DF8B8}" type="presParOf" srcId="{B85646AF-521D-4173-8778-91A13EF5FF56}" destId="{43987F76-875B-4E42-A309-CF97C74FEF9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7A680C-BBF3-4B51-9172-FD7B17B56AB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PE"/>
        </a:p>
      </dgm:t>
    </dgm:pt>
    <dgm:pt modelId="{02D507FC-3C0F-44EF-8825-3FBE588DAFEF}">
      <dgm:prSet phldrT="[Texto]" custT="1"/>
      <dgm:spPr>
        <a:effectLst>
          <a:glow rad="63500">
            <a:schemeClr val="accent1">
              <a:satMod val="175000"/>
              <a:alpha val="40000"/>
            </a:schemeClr>
          </a:glow>
        </a:effectLst>
      </dgm:spPr>
      <dgm:t>
        <a:bodyPr/>
        <a:lstStyle/>
        <a:p>
          <a:r>
            <a:rPr lang="en-US" sz="1600" b="1" dirty="0">
              <a:effectLst/>
              <a:latin typeface="Arial" panose="020B0604020202020204" pitchFamily="34" charset="0"/>
              <a:cs typeface="Arial" panose="020B0604020202020204" pitchFamily="34" charset="0"/>
            </a:rPr>
            <a:t>S/ 3,755</a:t>
          </a:r>
          <a:endParaRPr lang="es-PE" sz="1600" dirty="0"/>
        </a:p>
      </dgm:t>
    </dgm:pt>
    <dgm:pt modelId="{7201A51B-D530-4CAC-95E6-7F82FF6B9752}" type="parTrans" cxnId="{A9DF6B00-7D18-4DA8-AD77-9EF01F2132F9}">
      <dgm:prSet/>
      <dgm:spPr/>
      <dgm:t>
        <a:bodyPr/>
        <a:lstStyle/>
        <a:p>
          <a:endParaRPr lang="es-PE"/>
        </a:p>
      </dgm:t>
    </dgm:pt>
    <dgm:pt modelId="{609AD373-CA00-47AB-89E2-7669B78B4BB4}" type="sibTrans" cxnId="{A9DF6B00-7D18-4DA8-AD77-9EF01F2132F9}">
      <dgm:prSet/>
      <dgm:spPr/>
      <dgm:t>
        <a:bodyPr/>
        <a:lstStyle/>
        <a:p>
          <a:endParaRPr lang="es-PE"/>
        </a:p>
      </dgm:t>
    </dgm:pt>
    <dgm:pt modelId="{9D4A1A4D-6CA1-4D50-884E-B4F1B2CE9F5E}">
      <dgm:prSet phldrT="[Texto]" custT="1"/>
      <dgm:spPr>
        <a:effectLst>
          <a:glow rad="63500">
            <a:schemeClr val="accent2">
              <a:satMod val="175000"/>
              <a:alpha val="40000"/>
            </a:schemeClr>
          </a:glow>
        </a:effectLst>
      </dgm:spPr>
      <dgm:t>
        <a:bodyPr/>
        <a:lstStyle/>
        <a:p>
          <a:r>
            <a:rPr lang="es-ES" sz="1600" dirty="0">
              <a:effectLst/>
              <a:latin typeface="Arial" panose="020B0604020202020204" pitchFamily="34" charset="0"/>
              <a:cs typeface="Arial" panose="020B0604020202020204" pitchFamily="34" charset="0"/>
            </a:rPr>
            <a:t>Si percibes </a:t>
          </a:r>
          <a:r>
            <a:rPr lang="es-ES" sz="1600" b="1" dirty="0">
              <a:effectLst/>
              <a:latin typeface="Arial" panose="020B0604020202020204" pitchFamily="34" charset="0"/>
              <a:cs typeface="Arial" panose="020B0604020202020204" pitchFamily="34" charset="0"/>
            </a:rPr>
            <a:t>únicament</a:t>
          </a:r>
          <a:r>
            <a:rPr lang="es-ES" sz="1600" dirty="0">
              <a:effectLst/>
              <a:latin typeface="Arial" panose="020B0604020202020204" pitchFamily="34" charset="0"/>
              <a:cs typeface="Arial" panose="020B0604020202020204" pitchFamily="34" charset="0"/>
            </a:rPr>
            <a:t>e renta de </a:t>
          </a:r>
          <a:r>
            <a:rPr lang="es-ES" sz="1600" b="1" dirty="0">
              <a:effectLst/>
              <a:latin typeface="Arial" panose="020B0604020202020204" pitchFamily="34" charset="0"/>
              <a:cs typeface="Arial" panose="020B0604020202020204" pitchFamily="34" charset="0"/>
            </a:rPr>
            <a:t>cuarta</a:t>
          </a:r>
          <a:r>
            <a:rPr lang="es-ES" sz="1600" dirty="0">
              <a:effectLst/>
              <a:latin typeface="Arial" panose="020B0604020202020204" pitchFamily="34" charset="0"/>
              <a:cs typeface="Arial" panose="020B0604020202020204" pitchFamily="34" charset="0"/>
            </a:rPr>
            <a:t> categoría (Independiente)</a:t>
          </a:r>
          <a:endParaRPr lang="es-PE" sz="1600" dirty="0">
            <a:latin typeface="Arial" panose="020B0604020202020204" pitchFamily="34" charset="0"/>
            <a:cs typeface="Arial" panose="020B0604020202020204" pitchFamily="34" charset="0"/>
          </a:endParaRPr>
        </a:p>
      </dgm:t>
    </dgm:pt>
    <dgm:pt modelId="{AEBEFF77-9B94-4BBB-B7B2-CF24BEF2D913}" type="parTrans" cxnId="{8166393A-24C2-4942-9777-9E5A912BBB47}">
      <dgm:prSet/>
      <dgm:spPr/>
      <dgm:t>
        <a:bodyPr/>
        <a:lstStyle/>
        <a:p>
          <a:endParaRPr lang="es-PE"/>
        </a:p>
      </dgm:t>
    </dgm:pt>
    <dgm:pt modelId="{EC72E367-DB13-4444-9207-DA3125DBF66C}" type="sibTrans" cxnId="{8166393A-24C2-4942-9777-9E5A912BBB47}">
      <dgm:prSet/>
      <dgm:spPr/>
      <dgm:t>
        <a:bodyPr/>
        <a:lstStyle/>
        <a:p>
          <a:endParaRPr lang="es-PE"/>
        </a:p>
      </dgm:t>
    </dgm:pt>
    <dgm:pt modelId="{9D043C64-CC3A-45F2-A1F8-A4BDFE122131}">
      <dgm:prSet phldrT="[Texto]" custT="1"/>
      <dgm:spPr>
        <a:effectLst>
          <a:glow rad="63500">
            <a:schemeClr val="accent2">
              <a:satMod val="175000"/>
              <a:alpha val="40000"/>
            </a:schemeClr>
          </a:glow>
        </a:effectLst>
      </dgm:spPr>
      <dgm:t>
        <a:bodyPr/>
        <a:lstStyle/>
        <a:p>
          <a:r>
            <a:rPr lang="es-ES" sz="1600" dirty="0">
              <a:effectLst/>
              <a:latin typeface="Arial" panose="020B0604020202020204" pitchFamily="34" charset="0"/>
              <a:cs typeface="Arial" panose="020B0604020202020204" pitchFamily="34" charset="0"/>
            </a:rPr>
            <a:t>Si percibes renta de </a:t>
          </a:r>
          <a:r>
            <a:rPr lang="es-ES" sz="1600" b="1" dirty="0">
              <a:effectLst/>
              <a:latin typeface="Arial" panose="020B0604020202020204" pitchFamily="34" charset="0"/>
              <a:cs typeface="Arial" panose="020B0604020202020204" pitchFamily="34" charset="0"/>
            </a:rPr>
            <a:t>cuarta</a:t>
          </a:r>
          <a:r>
            <a:rPr lang="es-ES" sz="1600" dirty="0">
              <a:effectLst/>
              <a:latin typeface="Arial" panose="020B0604020202020204" pitchFamily="34" charset="0"/>
              <a:cs typeface="Arial" panose="020B0604020202020204" pitchFamily="34" charset="0"/>
            </a:rPr>
            <a:t> (independiente) </a:t>
          </a:r>
          <a:r>
            <a:rPr lang="es-ES" sz="1600" b="1" dirty="0">
              <a:effectLst/>
              <a:latin typeface="Arial" panose="020B0604020202020204" pitchFamily="34" charset="0"/>
              <a:cs typeface="Arial" panose="020B0604020202020204" pitchFamily="34" charset="0"/>
            </a:rPr>
            <a:t>y quinta</a:t>
          </a:r>
          <a:r>
            <a:rPr lang="es-ES" sz="1600" dirty="0">
              <a:effectLst/>
              <a:latin typeface="Arial" panose="020B0604020202020204" pitchFamily="34" charset="0"/>
              <a:cs typeface="Arial" panose="020B0604020202020204" pitchFamily="34" charset="0"/>
            </a:rPr>
            <a:t> categoría (dependiente)</a:t>
          </a:r>
          <a:endParaRPr lang="es-PE" sz="1600" dirty="0">
            <a:latin typeface="Arial" panose="020B0604020202020204" pitchFamily="34" charset="0"/>
            <a:cs typeface="Arial" panose="020B0604020202020204" pitchFamily="34" charset="0"/>
          </a:endParaRPr>
        </a:p>
      </dgm:t>
    </dgm:pt>
    <dgm:pt modelId="{CE1A7F17-9891-40AA-BD93-771834E9E29D}" type="parTrans" cxnId="{72C6BE0A-E2BB-48B8-AF37-46AD1DB05076}">
      <dgm:prSet/>
      <dgm:spPr/>
      <dgm:t>
        <a:bodyPr/>
        <a:lstStyle/>
        <a:p>
          <a:endParaRPr lang="es-PE"/>
        </a:p>
      </dgm:t>
    </dgm:pt>
    <dgm:pt modelId="{69B70CCE-CCF1-4F2A-BB8C-D061D83D3253}" type="sibTrans" cxnId="{72C6BE0A-E2BB-48B8-AF37-46AD1DB05076}">
      <dgm:prSet/>
      <dgm:spPr/>
      <dgm:t>
        <a:bodyPr/>
        <a:lstStyle/>
        <a:p>
          <a:endParaRPr lang="es-PE"/>
        </a:p>
      </dgm:t>
    </dgm:pt>
    <dgm:pt modelId="{03574CA2-B4BA-4E52-921C-45DECA3490F0}">
      <dgm:prSet phldrT="[Texto]" custT="1"/>
      <dgm:spPr>
        <a:effectLst>
          <a:glow rad="63500">
            <a:schemeClr val="accent1">
              <a:satMod val="175000"/>
              <a:alpha val="40000"/>
            </a:schemeClr>
          </a:glow>
        </a:effectLst>
      </dgm:spPr>
      <dgm:t>
        <a:bodyPr/>
        <a:lstStyle/>
        <a:p>
          <a:r>
            <a:rPr lang="en-US" sz="1600" b="1" dirty="0">
              <a:effectLst/>
              <a:latin typeface="Arial" panose="020B0604020202020204" pitchFamily="34" charset="0"/>
              <a:cs typeface="Arial" panose="020B0604020202020204" pitchFamily="34" charset="0"/>
            </a:rPr>
            <a:t>S/ 3,004</a:t>
          </a:r>
          <a:endParaRPr lang="es-PE" sz="1600" dirty="0">
            <a:latin typeface="Arial" panose="020B0604020202020204" pitchFamily="34" charset="0"/>
            <a:cs typeface="Arial" panose="020B0604020202020204" pitchFamily="34" charset="0"/>
          </a:endParaRPr>
        </a:p>
      </dgm:t>
    </dgm:pt>
    <dgm:pt modelId="{19B40508-BCAA-4E6B-BA17-3B578ED9F558}" type="parTrans" cxnId="{8A844BF6-8999-4AF5-AC46-B0FD0A84254C}">
      <dgm:prSet/>
      <dgm:spPr/>
      <dgm:t>
        <a:bodyPr/>
        <a:lstStyle/>
        <a:p>
          <a:endParaRPr lang="es-PE"/>
        </a:p>
      </dgm:t>
    </dgm:pt>
    <dgm:pt modelId="{214E8BCD-9E75-4D39-9EF4-D192A40CD045}" type="sibTrans" cxnId="{8A844BF6-8999-4AF5-AC46-B0FD0A84254C}">
      <dgm:prSet/>
      <dgm:spPr/>
      <dgm:t>
        <a:bodyPr/>
        <a:lstStyle/>
        <a:p>
          <a:endParaRPr lang="es-PE"/>
        </a:p>
      </dgm:t>
    </dgm:pt>
    <dgm:pt modelId="{7A6305D7-0E85-4D21-BD8F-E8A3066BFF1B}">
      <dgm:prSet phldrT="[Texto]" custT="1"/>
      <dgm:spPr>
        <a:effectLst>
          <a:glow rad="63500">
            <a:schemeClr val="accent2">
              <a:satMod val="175000"/>
              <a:alpha val="40000"/>
            </a:schemeClr>
          </a:glow>
        </a:effectLst>
      </dgm:spPr>
      <dgm:t>
        <a:bodyPr/>
        <a:lstStyle/>
        <a:p>
          <a:r>
            <a:rPr lang="es-ES" sz="1600" dirty="0" err="1">
              <a:effectLst/>
              <a:latin typeface="Arial" panose="020B0604020202020204" pitchFamily="34" charset="0"/>
              <a:cs typeface="Arial" panose="020B0604020202020204" pitchFamily="34" charset="0"/>
            </a:rPr>
            <a:t>Sipercibes</a:t>
          </a:r>
          <a:r>
            <a:rPr lang="es-ES" sz="1600" dirty="0">
              <a:effectLst/>
              <a:latin typeface="Arial" panose="020B0604020202020204" pitchFamily="34" charset="0"/>
              <a:cs typeface="Arial" panose="020B0604020202020204" pitchFamily="34" charset="0"/>
            </a:rPr>
            <a:t> </a:t>
          </a:r>
          <a:r>
            <a:rPr lang="es-ES" sz="1600" b="1" dirty="0">
              <a:effectLst/>
              <a:latin typeface="Arial" panose="020B0604020202020204" pitchFamily="34" charset="0"/>
              <a:cs typeface="Arial" panose="020B0604020202020204" pitchFamily="34" charset="0"/>
            </a:rPr>
            <a:t>exclusivamente</a:t>
          </a:r>
          <a:r>
            <a:rPr lang="es-ES" sz="1600" dirty="0">
              <a:effectLst/>
              <a:latin typeface="Arial" panose="020B0604020202020204" pitchFamily="34" charset="0"/>
              <a:cs typeface="Arial" panose="020B0604020202020204" pitchFamily="34" charset="0"/>
            </a:rPr>
            <a:t> rentas de </a:t>
          </a:r>
          <a:r>
            <a:rPr lang="es-ES" sz="1600" b="1" dirty="0">
              <a:effectLst/>
              <a:latin typeface="Arial" panose="020B0604020202020204" pitchFamily="34" charset="0"/>
              <a:cs typeface="Arial" panose="020B0604020202020204" pitchFamily="34" charset="0"/>
            </a:rPr>
            <a:t>cuarta</a:t>
          </a:r>
          <a:r>
            <a:rPr lang="es-ES" sz="1600" dirty="0">
              <a:effectLst/>
              <a:latin typeface="Arial" panose="020B0604020202020204" pitchFamily="34" charset="0"/>
              <a:cs typeface="Arial" panose="020B0604020202020204" pitchFamily="34" charset="0"/>
            </a:rPr>
            <a:t> categoría </a:t>
          </a:r>
          <a:r>
            <a:rPr lang="es-ES" sz="1600" b="1" dirty="0">
              <a:effectLst/>
              <a:latin typeface="Arial" panose="020B0604020202020204" pitchFamily="34" charset="0"/>
              <a:cs typeface="Arial" panose="020B0604020202020204" pitchFamily="34" charset="0"/>
            </a:rPr>
            <a:t>por funciones</a:t>
          </a:r>
          <a:r>
            <a:rPr lang="es-ES" sz="1600" dirty="0">
              <a:effectLst/>
              <a:latin typeface="Arial" panose="020B0604020202020204" pitchFamily="34" charset="0"/>
              <a:cs typeface="Arial" panose="020B0604020202020204" pitchFamily="34" charset="0"/>
            </a:rPr>
            <a:t> de </a:t>
          </a:r>
          <a:r>
            <a:rPr lang="es-ES" sz="1600" b="1" dirty="0">
              <a:effectLst/>
              <a:latin typeface="Arial" panose="020B0604020202020204" pitchFamily="34" charset="0"/>
              <a:cs typeface="Arial" panose="020B0604020202020204" pitchFamily="34" charset="0"/>
            </a:rPr>
            <a:t>director</a:t>
          </a:r>
          <a:r>
            <a:rPr lang="es-ES" sz="1600" dirty="0">
              <a:effectLst/>
              <a:latin typeface="Arial" panose="020B0604020202020204" pitchFamily="34" charset="0"/>
              <a:cs typeface="Arial" panose="020B0604020202020204" pitchFamily="34" charset="0"/>
            </a:rPr>
            <a:t> de empresa, síndico, mandatario, gestor de negocios, albacea, regidor o similares.</a:t>
          </a:r>
          <a:endParaRPr lang="es-PE" sz="1600" dirty="0">
            <a:latin typeface="Arial" panose="020B0604020202020204" pitchFamily="34" charset="0"/>
            <a:cs typeface="Arial" panose="020B0604020202020204" pitchFamily="34" charset="0"/>
          </a:endParaRPr>
        </a:p>
      </dgm:t>
    </dgm:pt>
    <dgm:pt modelId="{498ED009-B07A-4C9E-9081-88010D9ADCFF}" type="parTrans" cxnId="{C45E69C2-EB45-4D5C-8D92-FD3E088E89C0}">
      <dgm:prSet/>
      <dgm:spPr/>
      <dgm:t>
        <a:bodyPr/>
        <a:lstStyle/>
        <a:p>
          <a:endParaRPr lang="es-PE"/>
        </a:p>
      </dgm:t>
    </dgm:pt>
    <dgm:pt modelId="{1A92BE0D-8CD9-4ABB-99CA-3CD725B0231D}" type="sibTrans" cxnId="{C45E69C2-EB45-4D5C-8D92-FD3E088E89C0}">
      <dgm:prSet/>
      <dgm:spPr/>
      <dgm:t>
        <a:bodyPr/>
        <a:lstStyle/>
        <a:p>
          <a:endParaRPr lang="es-PE"/>
        </a:p>
      </dgm:t>
    </dgm:pt>
    <dgm:pt modelId="{A0399A9D-1E2F-432B-AF44-A77090444991}">
      <dgm:prSet phldrT="[Texto]" custT="1"/>
      <dgm:spPr>
        <a:effectLst>
          <a:glow rad="63500">
            <a:schemeClr val="accent2">
              <a:satMod val="175000"/>
              <a:alpha val="40000"/>
            </a:schemeClr>
          </a:glow>
        </a:effectLst>
      </dgm:spPr>
      <dgm:t>
        <a:bodyPr/>
        <a:lstStyle/>
        <a:p>
          <a:r>
            <a:rPr lang="es-ES" sz="1600">
              <a:effectLst/>
              <a:latin typeface="Arial" panose="020B0604020202020204" pitchFamily="34" charset="0"/>
              <a:cs typeface="Arial" panose="020B0604020202020204" pitchFamily="34" charset="0"/>
            </a:rPr>
            <a:t>Si </a:t>
          </a:r>
          <a:r>
            <a:rPr lang="es-ES" sz="1600" b="1">
              <a:effectLst/>
              <a:latin typeface="Arial" panose="020B0604020202020204" pitchFamily="34" charset="0"/>
              <a:cs typeface="Arial" panose="020B0604020202020204" pitchFamily="34" charset="0"/>
            </a:rPr>
            <a:t>percibes dichas rentas y además</a:t>
          </a:r>
          <a:r>
            <a:rPr lang="es-ES" sz="1600">
              <a:effectLst/>
              <a:latin typeface="Arial" panose="020B0604020202020204" pitchFamily="34" charset="0"/>
              <a:cs typeface="Arial" panose="020B0604020202020204" pitchFamily="34" charset="0"/>
            </a:rPr>
            <a:t> otras rentas de cuarta y/o quinta categoría.</a:t>
          </a:r>
          <a:endParaRPr lang="es-PE" sz="1600" dirty="0">
            <a:latin typeface="Arial" panose="020B0604020202020204" pitchFamily="34" charset="0"/>
            <a:cs typeface="Arial" panose="020B0604020202020204" pitchFamily="34" charset="0"/>
          </a:endParaRPr>
        </a:p>
      </dgm:t>
    </dgm:pt>
    <dgm:pt modelId="{7E0B2478-57B6-4BF5-B269-8DD9C9912AE5}" type="parTrans" cxnId="{5CD7D088-D176-4D13-8783-24C814399506}">
      <dgm:prSet/>
      <dgm:spPr/>
      <dgm:t>
        <a:bodyPr/>
        <a:lstStyle/>
        <a:p>
          <a:endParaRPr lang="es-PE"/>
        </a:p>
      </dgm:t>
    </dgm:pt>
    <dgm:pt modelId="{5E71DBE9-5914-46D5-A87C-52733F71A0C5}" type="sibTrans" cxnId="{5CD7D088-D176-4D13-8783-24C814399506}">
      <dgm:prSet/>
      <dgm:spPr/>
      <dgm:t>
        <a:bodyPr/>
        <a:lstStyle/>
        <a:p>
          <a:endParaRPr lang="es-PE"/>
        </a:p>
      </dgm:t>
    </dgm:pt>
    <dgm:pt modelId="{F52982A6-D4EF-4D7F-AD2C-D00B068A2F16}">
      <dgm:prSet phldrT="[Texto]" custT="1"/>
      <dgm:spPr>
        <a:effectLst>
          <a:glow rad="63500">
            <a:schemeClr val="accent1">
              <a:satMod val="175000"/>
              <a:alpha val="40000"/>
            </a:schemeClr>
          </a:glow>
        </a:effectLst>
      </dgm:spPr>
      <dgm:t>
        <a:bodyPr/>
        <a:lstStyle/>
        <a:p>
          <a:r>
            <a:rPr lang="en-US" sz="1600" b="1" dirty="0">
              <a:effectLst/>
              <a:latin typeface="Arial" panose="020B0604020202020204" pitchFamily="34" charset="0"/>
              <a:cs typeface="Arial" panose="020B0604020202020204" pitchFamily="34" charset="0"/>
            </a:rPr>
            <a:t>S/ 3,755</a:t>
          </a:r>
          <a:endParaRPr lang="es-PE" sz="1600" dirty="0">
            <a:latin typeface="Arial" panose="020B0604020202020204" pitchFamily="34" charset="0"/>
            <a:cs typeface="Arial" panose="020B0604020202020204" pitchFamily="34" charset="0"/>
          </a:endParaRPr>
        </a:p>
      </dgm:t>
    </dgm:pt>
    <dgm:pt modelId="{8426FDB0-B0D4-45EF-B8C3-F927A7C20181}" type="sibTrans" cxnId="{062925DB-3399-425F-AFA2-D50E63DEAE05}">
      <dgm:prSet/>
      <dgm:spPr/>
      <dgm:t>
        <a:bodyPr/>
        <a:lstStyle/>
        <a:p>
          <a:endParaRPr lang="es-PE"/>
        </a:p>
      </dgm:t>
    </dgm:pt>
    <dgm:pt modelId="{3CB71A53-A735-420E-A58B-072CF3A884AD}" type="parTrans" cxnId="{062925DB-3399-425F-AFA2-D50E63DEAE05}">
      <dgm:prSet/>
      <dgm:spPr/>
      <dgm:t>
        <a:bodyPr/>
        <a:lstStyle/>
        <a:p>
          <a:endParaRPr lang="es-PE"/>
        </a:p>
      </dgm:t>
    </dgm:pt>
    <dgm:pt modelId="{86149C21-00A8-43FD-B9A5-3D15BD3EFCAA}" type="pres">
      <dgm:prSet presAssocID="{C17A680C-BBF3-4B51-9172-FD7B17B56AB7}" presName="Name0" presStyleCnt="0">
        <dgm:presLayoutVars>
          <dgm:dir/>
          <dgm:animLvl val="lvl"/>
          <dgm:resizeHandles val="exact"/>
        </dgm:presLayoutVars>
      </dgm:prSet>
      <dgm:spPr/>
    </dgm:pt>
    <dgm:pt modelId="{F0625518-F80B-44A2-BD35-D2D65294C5A0}" type="pres">
      <dgm:prSet presAssocID="{02D507FC-3C0F-44EF-8825-3FBE588DAFEF}" presName="composite" presStyleCnt="0"/>
      <dgm:spPr/>
    </dgm:pt>
    <dgm:pt modelId="{AB5EF7F4-56A8-4432-8A6B-EFBE4FA81911}" type="pres">
      <dgm:prSet presAssocID="{02D507FC-3C0F-44EF-8825-3FBE588DAFEF}" presName="parTx" presStyleLbl="alignNode1" presStyleIdx="0" presStyleCnt="3" custLinFactNeighborX="57" custLinFactNeighborY="-8180">
        <dgm:presLayoutVars>
          <dgm:chMax val="0"/>
          <dgm:chPref val="0"/>
          <dgm:bulletEnabled val="1"/>
        </dgm:presLayoutVars>
      </dgm:prSet>
      <dgm:spPr/>
    </dgm:pt>
    <dgm:pt modelId="{59ECD8D1-0964-4C94-8A0D-3C243537C37B}" type="pres">
      <dgm:prSet presAssocID="{02D507FC-3C0F-44EF-8825-3FBE588DAFEF}" presName="desTx" presStyleLbl="alignAccFollowNode1" presStyleIdx="0" presStyleCnt="3" custLinFactNeighborX="-1022" custLinFactNeighborY="1188">
        <dgm:presLayoutVars>
          <dgm:bulletEnabled val="1"/>
        </dgm:presLayoutVars>
      </dgm:prSet>
      <dgm:spPr/>
    </dgm:pt>
    <dgm:pt modelId="{ED84349E-0A0D-45F2-B150-4CEEE37D48DF}" type="pres">
      <dgm:prSet presAssocID="{609AD373-CA00-47AB-89E2-7669B78B4BB4}" presName="space" presStyleCnt="0"/>
      <dgm:spPr/>
    </dgm:pt>
    <dgm:pt modelId="{5442B2AF-D691-453B-8249-58CB3C59E71B}" type="pres">
      <dgm:prSet presAssocID="{F52982A6-D4EF-4D7F-AD2C-D00B068A2F16}" presName="composite" presStyleCnt="0"/>
      <dgm:spPr/>
    </dgm:pt>
    <dgm:pt modelId="{BE92B8EE-3EE6-4951-B406-C8C2EC1AD14F}" type="pres">
      <dgm:prSet presAssocID="{F52982A6-D4EF-4D7F-AD2C-D00B068A2F16}" presName="parTx" presStyleLbl="alignNode1" presStyleIdx="1" presStyleCnt="3">
        <dgm:presLayoutVars>
          <dgm:chMax val="0"/>
          <dgm:chPref val="0"/>
          <dgm:bulletEnabled val="1"/>
        </dgm:presLayoutVars>
      </dgm:prSet>
      <dgm:spPr/>
    </dgm:pt>
    <dgm:pt modelId="{C0FD81CB-A189-41E5-94F7-6CB03FF4F569}" type="pres">
      <dgm:prSet presAssocID="{F52982A6-D4EF-4D7F-AD2C-D00B068A2F16}" presName="desTx" presStyleLbl="alignAccFollowNode1" presStyleIdx="1" presStyleCnt="3">
        <dgm:presLayoutVars>
          <dgm:bulletEnabled val="1"/>
        </dgm:presLayoutVars>
      </dgm:prSet>
      <dgm:spPr/>
    </dgm:pt>
    <dgm:pt modelId="{57168C84-BBF1-4EA1-903F-2953C39CB0E1}" type="pres">
      <dgm:prSet presAssocID="{8426FDB0-B0D4-45EF-B8C3-F927A7C20181}" presName="space" presStyleCnt="0"/>
      <dgm:spPr/>
    </dgm:pt>
    <dgm:pt modelId="{B8FD014D-2934-45E1-A421-1E807F5C65F1}" type="pres">
      <dgm:prSet presAssocID="{03574CA2-B4BA-4E52-921C-45DECA3490F0}" presName="composite" presStyleCnt="0"/>
      <dgm:spPr/>
    </dgm:pt>
    <dgm:pt modelId="{B3F5F9D6-245B-4A0C-9E77-A6F8B89E822A}" type="pres">
      <dgm:prSet presAssocID="{03574CA2-B4BA-4E52-921C-45DECA3490F0}" presName="parTx" presStyleLbl="alignNode1" presStyleIdx="2" presStyleCnt="3">
        <dgm:presLayoutVars>
          <dgm:chMax val="0"/>
          <dgm:chPref val="0"/>
          <dgm:bulletEnabled val="1"/>
        </dgm:presLayoutVars>
      </dgm:prSet>
      <dgm:spPr/>
    </dgm:pt>
    <dgm:pt modelId="{69B21D5E-C628-48CD-8A99-241D552CC3CE}" type="pres">
      <dgm:prSet presAssocID="{03574CA2-B4BA-4E52-921C-45DECA3490F0}" presName="desTx" presStyleLbl="alignAccFollowNode1" presStyleIdx="2" presStyleCnt="3" custScaleX="121831">
        <dgm:presLayoutVars>
          <dgm:bulletEnabled val="1"/>
        </dgm:presLayoutVars>
      </dgm:prSet>
      <dgm:spPr/>
    </dgm:pt>
  </dgm:ptLst>
  <dgm:cxnLst>
    <dgm:cxn modelId="{A9DF6B00-7D18-4DA8-AD77-9EF01F2132F9}" srcId="{C17A680C-BBF3-4B51-9172-FD7B17B56AB7}" destId="{02D507FC-3C0F-44EF-8825-3FBE588DAFEF}" srcOrd="0" destOrd="0" parTransId="{7201A51B-D530-4CAC-95E6-7F82FF6B9752}" sibTransId="{609AD373-CA00-47AB-89E2-7669B78B4BB4}"/>
    <dgm:cxn modelId="{72C6BE0A-E2BB-48B8-AF37-46AD1DB05076}" srcId="{F52982A6-D4EF-4D7F-AD2C-D00B068A2F16}" destId="{9D043C64-CC3A-45F2-A1F8-A4BDFE122131}" srcOrd="0" destOrd="0" parTransId="{CE1A7F17-9891-40AA-BD93-771834E9E29D}" sibTransId="{69B70CCE-CCF1-4F2A-BB8C-D061D83D3253}"/>
    <dgm:cxn modelId="{8166393A-24C2-4942-9777-9E5A912BBB47}" srcId="{02D507FC-3C0F-44EF-8825-3FBE588DAFEF}" destId="{9D4A1A4D-6CA1-4D50-884E-B4F1B2CE9F5E}" srcOrd="0" destOrd="0" parTransId="{AEBEFF77-9B94-4BBB-B7B2-CF24BEF2D913}" sibTransId="{EC72E367-DB13-4444-9207-DA3125DBF66C}"/>
    <dgm:cxn modelId="{439BB66F-970F-4519-9133-949642A2C882}" type="presOf" srcId="{A0399A9D-1E2F-432B-AF44-A77090444991}" destId="{69B21D5E-C628-48CD-8A99-241D552CC3CE}" srcOrd="0" destOrd="1" presId="urn:microsoft.com/office/officeart/2005/8/layout/hList1"/>
    <dgm:cxn modelId="{E6302284-9C4A-4FF8-91F7-32BBCFE134E8}" type="presOf" srcId="{9D043C64-CC3A-45F2-A1F8-A4BDFE122131}" destId="{C0FD81CB-A189-41E5-94F7-6CB03FF4F569}" srcOrd="0" destOrd="0" presId="urn:microsoft.com/office/officeart/2005/8/layout/hList1"/>
    <dgm:cxn modelId="{85DE5386-296D-4B44-8C2C-125ADFAF4131}" type="presOf" srcId="{F52982A6-D4EF-4D7F-AD2C-D00B068A2F16}" destId="{BE92B8EE-3EE6-4951-B406-C8C2EC1AD14F}" srcOrd="0" destOrd="0" presId="urn:microsoft.com/office/officeart/2005/8/layout/hList1"/>
    <dgm:cxn modelId="{5CD7D088-D176-4D13-8783-24C814399506}" srcId="{03574CA2-B4BA-4E52-921C-45DECA3490F0}" destId="{A0399A9D-1E2F-432B-AF44-A77090444991}" srcOrd="1" destOrd="0" parTransId="{7E0B2478-57B6-4BF5-B269-8DD9C9912AE5}" sibTransId="{5E71DBE9-5914-46D5-A87C-52733F71A0C5}"/>
    <dgm:cxn modelId="{A158F8AE-7CF2-43FB-AA7E-A0CC6ED817E8}" type="presOf" srcId="{9D4A1A4D-6CA1-4D50-884E-B4F1B2CE9F5E}" destId="{59ECD8D1-0964-4C94-8A0D-3C243537C37B}" srcOrd="0" destOrd="0" presId="urn:microsoft.com/office/officeart/2005/8/layout/hList1"/>
    <dgm:cxn modelId="{DF2325BB-56AF-48C3-B840-C552872525AD}" type="presOf" srcId="{7A6305D7-0E85-4D21-BD8F-E8A3066BFF1B}" destId="{69B21D5E-C628-48CD-8A99-241D552CC3CE}" srcOrd="0" destOrd="0" presId="urn:microsoft.com/office/officeart/2005/8/layout/hList1"/>
    <dgm:cxn modelId="{C45E69C2-EB45-4D5C-8D92-FD3E088E89C0}" srcId="{03574CA2-B4BA-4E52-921C-45DECA3490F0}" destId="{7A6305D7-0E85-4D21-BD8F-E8A3066BFF1B}" srcOrd="0" destOrd="0" parTransId="{498ED009-B07A-4C9E-9081-88010D9ADCFF}" sibTransId="{1A92BE0D-8CD9-4ABB-99CA-3CD725B0231D}"/>
    <dgm:cxn modelId="{8BF877D6-2689-4028-9249-DB2F7E4C9971}" type="presOf" srcId="{02D507FC-3C0F-44EF-8825-3FBE588DAFEF}" destId="{AB5EF7F4-56A8-4432-8A6B-EFBE4FA81911}" srcOrd="0" destOrd="0" presId="urn:microsoft.com/office/officeart/2005/8/layout/hList1"/>
    <dgm:cxn modelId="{062925DB-3399-425F-AFA2-D50E63DEAE05}" srcId="{C17A680C-BBF3-4B51-9172-FD7B17B56AB7}" destId="{F52982A6-D4EF-4D7F-AD2C-D00B068A2F16}" srcOrd="1" destOrd="0" parTransId="{3CB71A53-A735-420E-A58B-072CF3A884AD}" sibTransId="{8426FDB0-B0D4-45EF-B8C3-F927A7C20181}"/>
    <dgm:cxn modelId="{20FEEBDD-0AFE-4AAC-9CD4-AEE8A627C644}" type="presOf" srcId="{03574CA2-B4BA-4E52-921C-45DECA3490F0}" destId="{B3F5F9D6-245B-4A0C-9E77-A6F8B89E822A}" srcOrd="0" destOrd="0" presId="urn:microsoft.com/office/officeart/2005/8/layout/hList1"/>
    <dgm:cxn modelId="{11261BEA-DD10-4CAC-A65F-50F83F5C4E90}" type="presOf" srcId="{C17A680C-BBF3-4B51-9172-FD7B17B56AB7}" destId="{86149C21-00A8-43FD-B9A5-3D15BD3EFCAA}" srcOrd="0" destOrd="0" presId="urn:microsoft.com/office/officeart/2005/8/layout/hList1"/>
    <dgm:cxn modelId="{8A844BF6-8999-4AF5-AC46-B0FD0A84254C}" srcId="{C17A680C-BBF3-4B51-9172-FD7B17B56AB7}" destId="{03574CA2-B4BA-4E52-921C-45DECA3490F0}" srcOrd="2" destOrd="0" parTransId="{19B40508-BCAA-4E6B-BA17-3B578ED9F558}" sibTransId="{214E8BCD-9E75-4D39-9EF4-D192A40CD045}"/>
    <dgm:cxn modelId="{122B065A-941C-46B2-8CE9-072DECB9B160}" type="presParOf" srcId="{86149C21-00A8-43FD-B9A5-3D15BD3EFCAA}" destId="{F0625518-F80B-44A2-BD35-D2D65294C5A0}" srcOrd="0" destOrd="0" presId="urn:microsoft.com/office/officeart/2005/8/layout/hList1"/>
    <dgm:cxn modelId="{9CBA0E49-3777-43E4-83BA-C52F6531A6A5}" type="presParOf" srcId="{F0625518-F80B-44A2-BD35-D2D65294C5A0}" destId="{AB5EF7F4-56A8-4432-8A6B-EFBE4FA81911}" srcOrd="0" destOrd="0" presId="urn:microsoft.com/office/officeart/2005/8/layout/hList1"/>
    <dgm:cxn modelId="{E3E2C961-66B0-4F97-8157-2F2DD4A55E14}" type="presParOf" srcId="{F0625518-F80B-44A2-BD35-D2D65294C5A0}" destId="{59ECD8D1-0964-4C94-8A0D-3C243537C37B}" srcOrd="1" destOrd="0" presId="urn:microsoft.com/office/officeart/2005/8/layout/hList1"/>
    <dgm:cxn modelId="{0E4A3C1A-7A81-49CA-94B0-E15337F6A645}" type="presParOf" srcId="{86149C21-00A8-43FD-B9A5-3D15BD3EFCAA}" destId="{ED84349E-0A0D-45F2-B150-4CEEE37D48DF}" srcOrd="1" destOrd="0" presId="urn:microsoft.com/office/officeart/2005/8/layout/hList1"/>
    <dgm:cxn modelId="{C60BEEDC-E362-418A-9082-87ED43FA54A9}" type="presParOf" srcId="{86149C21-00A8-43FD-B9A5-3D15BD3EFCAA}" destId="{5442B2AF-D691-453B-8249-58CB3C59E71B}" srcOrd="2" destOrd="0" presId="urn:microsoft.com/office/officeart/2005/8/layout/hList1"/>
    <dgm:cxn modelId="{0E854A81-EA8E-4EAA-9E82-4BB3A8DB7302}" type="presParOf" srcId="{5442B2AF-D691-453B-8249-58CB3C59E71B}" destId="{BE92B8EE-3EE6-4951-B406-C8C2EC1AD14F}" srcOrd="0" destOrd="0" presId="urn:microsoft.com/office/officeart/2005/8/layout/hList1"/>
    <dgm:cxn modelId="{BA3BCFB4-EA4F-42D9-BDE7-92BA791AB306}" type="presParOf" srcId="{5442B2AF-D691-453B-8249-58CB3C59E71B}" destId="{C0FD81CB-A189-41E5-94F7-6CB03FF4F569}" srcOrd="1" destOrd="0" presId="urn:microsoft.com/office/officeart/2005/8/layout/hList1"/>
    <dgm:cxn modelId="{E06178DF-2780-4735-B50A-8EFB7383B483}" type="presParOf" srcId="{86149C21-00A8-43FD-B9A5-3D15BD3EFCAA}" destId="{57168C84-BBF1-4EA1-903F-2953C39CB0E1}" srcOrd="3" destOrd="0" presId="urn:microsoft.com/office/officeart/2005/8/layout/hList1"/>
    <dgm:cxn modelId="{8FB83763-CFDA-4818-AD2E-6CD70926990D}" type="presParOf" srcId="{86149C21-00A8-43FD-B9A5-3D15BD3EFCAA}" destId="{B8FD014D-2934-45E1-A421-1E807F5C65F1}" srcOrd="4" destOrd="0" presId="urn:microsoft.com/office/officeart/2005/8/layout/hList1"/>
    <dgm:cxn modelId="{6F4FE505-7F1A-4353-92FD-30A4D88F7755}" type="presParOf" srcId="{B8FD014D-2934-45E1-A421-1E807F5C65F1}" destId="{B3F5F9D6-245B-4A0C-9E77-A6F8B89E822A}" srcOrd="0" destOrd="0" presId="urn:microsoft.com/office/officeart/2005/8/layout/hList1"/>
    <dgm:cxn modelId="{DF7B1148-A9A2-4078-B2A5-9811FC599B49}" type="presParOf" srcId="{B8FD014D-2934-45E1-A421-1E807F5C65F1}" destId="{69B21D5E-C628-48CD-8A99-241D552CC3C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E6DDC9-80AD-477B-8FDC-7CB3813BA598}" type="doc">
      <dgm:prSet loTypeId="urn:microsoft.com/office/officeart/2005/8/layout/vList4#1" loCatId="list" qsTypeId="urn:microsoft.com/office/officeart/2005/8/quickstyle/simple1" qsCatId="simple" csTypeId="urn:microsoft.com/office/officeart/2005/8/colors/colorful1" csCatId="colorful" phldr="1"/>
      <dgm:spPr/>
      <dgm:t>
        <a:bodyPr/>
        <a:lstStyle/>
        <a:p>
          <a:endParaRPr lang="es-PE"/>
        </a:p>
      </dgm:t>
    </dgm:pt>
    <dgm:pt modelId="{307004EA-84CD-4477-8D99-3EE21145F74A}">
      <dgm:prSet phldrT="[Texto]" custT="1"/>
      <dgm:spPr/>
      <dgm:t>
        <a:bodyPr/>
        <a:lstStyle/>
        <a:p>
          <a:r>
            <a:rPr lang="es-PE" sz="1600" dirty="0">
              <a:latin typeface="Arial" panose="020B0604020202020204" pitchFamily="34" charset="0"/>
              <a:cs typeface="Arial" panose="020B0604020202020204" pitchFamily="34" charset="0"/>
            </a:rPr>
            <a:t>Los contribuyentes que perciban rentas de cuarta categoría podrán suspender la obligación de efectuar pagos a cuenta y  sufrir retenciones de este impuesto, siempre que la SUNAT los autorice.</a:t>
          </a:r>
        </a:p>
      </dgm:t>
    </dgm:pt>
    <dgm:pt modelId="{61072038-7CED-4E9A-87BC-6D97969814EA}" type="parTrans" cxnId="{9A499817-BFAB-40B3-AB94-5D1622B9F913}">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1511E81E-64B2-4CCE-92FB-C9AA553C2283}" type="sibTrans" cxnId="{9A499817-BFAB-40B3-AB94-5D1622B9F913}">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EBC6D5E2-04D0-4A13-847D-39E691A550A4}">
      <dgm:prSet phldrT="[Texto]" custT="1"/>
      <dgm:spPr/>
      <dgm:t>
        <a:bodyPr/>
        <a:lstStyle/>
        <a:p>
          <a:r>
            <a:rPr lang="es-PE" sz="1600" dirty="0">
              <a:latin typeface="Arial" panose="020B0604020202020204" pitchFamily="34" charset="0"/>
              <a:cs typeface="Arial" panose="020B0604020202020204" pitchFamily="34" charset="0"/>
            </a:rPr>
            <a:t>Desde el 1 de enero de cada ejercicio el perceptor de estas rentas, podrá presentar la solicitud de suspensión con el formulario virtual </a:t>
          </a:r>
          <a:r>
            <a:rPr lang="es-PE" sz="1600" dirty="0" err="1">
              <a:latin typeface="Arial" panose="020B0604020202020204" pitchFamily="34" charset="0"/>
              <a:cs typeface="Arial" panose="020B0604020202020204" pitchFamily="34" charset="0"/>
            </a:rPr>
            <a:t>N°</a:t>
          </a:r>
          <a:r>
            <a:rPr lang="es-PE" sz="1600" dirty="0">
              <a:latin typeface="Arial" panose="020B0604020202020204" pitchFamily="34" charset="0"/>
              <a:cs typeface="Arial" panose="020B0604020202020204" pitchFamily="34" charset="0"/>
            </a:rPr>
            <a:t> 1609, ingresando a </a:t>
          </a:r>
          <a:r>
            <a:rPr lang="es-PE" sz="1600" dirty="0">
              <a:latin typeface="Arial" panose="020B0604020202020204" pitchFamily="34" charset="0"/>
              <a:cs typeface="Arial" panose="020B0604020202020204" pitchFamily="34" charset="0"/>
              <a:hlinkClick xmlns:r="http://schemas.openxmlformats.org/officeDocument/2006/relationships" r:id="rId1"/>
            </a:rPr>
            <a:t>www.sunat.gob.pe</a:t>
          </a:r>
          <a:r>
            <a:rPr lang="es-PE" sz="1600" dirty="0">
              <a:latin typeface="Arial" panose="020B0604020202020204" pitchFamily="34" charset="0"/>
              <a:cs typeface="Arial" panose="020B0604020202020204" pitchFamily="34" charset="0"/>
            </a:rPr>
            <a:t>  el cual tiene vigencia hasta el 31 de diciembre del mismo ejercicio, salvo que por incremento de sus ingresos  supere el monto máximo establecido, debiendo reiniciar sus pagos a cuenta y retenciones inmediatamente.</a:t>
          </a:r>
        </a:p>
      </dgm:t>
    </dgm:pt>
    <dgm:pt modelId="{BCEE3F5B-DB36-40CB-BEA2-1EDA035B25A0}" type="parTrans" cxnId="{FF0B2CED-C745-4F5A-84AF-FF2091F6E70D}">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12FB0D18-4F41-497C-A365-7C901F6ABF23}" type="sibTrans" cxnId="{FF0B2CED-C745-4F5A-84AF-FF2091F6E70D}">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EB929632-DDE9-4B31-80FE-EDD2D82B9EA7}">
      <dgm:prSet phldrT="[Texto]" custT="1"/>
      <dgm:spPr/>
      <dgm:t>
        <a:bodyPr/>
        <a:lstStyle/>
        <a:p>
          <a:r>
            <a:rPr lang="es-PE" sz="1600" dirty="0">
              <a:latin typeface="Arial" panose="020B0604020202020204" pitchFamily="34" charset="0"/>
              <a:cs typeface="Arial" panose="020B0604020202020204" pitchFamily="34" charset="0"/>
            </a:rPr>
            <a:t>La SUNAT anualmente emite una Resolución de Superintendencia estableciendo los importes mensuales y anuales sobre los cuales no procede la retención, estos montos están dados en base a la variación anual de la UIT.</a:t>
          </a:r>
        </a:p>
      </dgm:t>
    </dgm:pt>
    <dgm:pt modelId="{F54950E5-3553-4317-AF77-866BDE51DBA7}" type="parTrans" cxnId="{6A6A4FEC-EEE0-4DA9-AF88-14C8B0A0EA76}">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4A063161-3BC5-4A1A-9B9F-769CBDCC341A}" type="sibTrans" cxnId="{6A6A4FEC-EEE0-4DA9-AF88-14C8B0A0EA76}">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7D241FA0-9572-489A-BB5E-2EFA3B766A2F}" type="pres">
      <dgm:prSet presAssocID="{C0E6DDC9-80AD-477B-8FDC-7CB3813BA598}" presName="linear" presStyleCnt="0">
        <dgm:presLayoutVars>
          <dgm:dir/>
          <dgm:resizeHandles val="exact"/>
        </dgm:presLayoutVars>
      </dgm:prSet>
      <dgm:spPr/>
    </dgm:pt>
    <dgm:pt modelId="{88A7ABE5-DAEE-4C8C-BBFC-A1F0E805BBA1}" type="pres">
      <dgm:prSet presAssocID="{307004EA-84CD-4477-8D99-3EE21145F74A}" presName="comp" presStyleCnt="0"/>
      <dgm:spPr/>
    </dgm:pt>
    <dgm:pt modelId="{ABCCCEA5-AF3F-447B-8F98-759DD46E4521}" type="pres">
      <dgm:prSet presAssocID="{307004EA-84CD-4477-8D99-3EE21145F74A}" presName="box" presStyleLbl="node1" presStyleIdx="0" presStyleCnt="3"/>
      <dgm:spPr/>
    </dgm:pt>
    <dgm:pt modelId="{3FF54B87-D8E1-4371-8D4F-8F55D6AF921F}" type="pres">
      <dgm:prSet presAssocID="{307004EA-84CD-4477-8D99-3EE21145F74A}" presName="img" presStyleLbl="fgImgPlace1" presStyleIdx="0" presStyleCnt="3" custScaleX="62824"/>
      <dgm:spPr>
        <a:blipFill rotWithShape="0">
          <a:blip xmlns:r="http://schemas.openxmlformats.org/officeDocument/2006/relationships" r:embed="rId2"/>
          <a:stretch>
            <a:fillRect/>
          </a:stretch>
        </a:blipFill>
      </dgm:spPr>
    </dgm:pt>
    <dgm:pt modelId="{254EC8E8-E002-4A6D-B52A-132BDAF5008E}" type="pres">
      <dgm:prSet presAssocID="{307004EA-84CD-4477-8D99-3EE21145F74A}" presName="text" presStyleLbl="node1" presStyleIdx="0" presStyleCnt="3">
        <dgm:presLayoutVars>
          <dgm:bulletEnabled val="1"/>
        </dgm:presLayoutVars>
      </dgm:prSet>
      <dgm:spPr/>
    </dgm:pt>
    <dgm:pt modelId="{75C9BD56-B391-4BA9-AA53-D6E29F765BDB}" type="pres">
      <dgm:prSet presAssocID="{1511E81E-64B2-4CCE-92FB-C9AA553C2283}" presName="spacer" presStyleCnt="0"/>
      <dgm:spPr/>
    </dgm:pt>
    <dgm:pt modelId="{8238B447-A996-4B97-8448-50A05E3DF5F2}" type="pres">
      <dgm:prSet presAssocID="{EBC6D5E2-04D0-4A13-847D-39E691A550A4}" presName="comp" presStyleCnt="0"/>
      <dgm:spPr/>
    </dgm:pt>
    <dgm:pt modelId="{24A9713B-5480-4E54-A1AC-21DDBEA9BDEA}" type="pres">
      <dgm:prSet presAssocID="{EBC6D5E2-04D0-4A13-847D-39E691A550A4}" presName="box" presStyleLbl="node1" presStyleIdx="1" presStyleCnt="3"/>
      <dgm:spPr/>
    </dgm:pt>
    <dgm:pt modelId="{EF0EC752-F488-487C-8840-81AC04791FA5}" type="pres">
      <dgm:prSet presAssocID="{EBC6D5E2-04D0-4A13-847D-39E691A550A4}" presName="img" presStyleLbl="fgImgPlace1" presStyleIdx="1" presStyleCnt="3" custScaleX="71753"/>
      <dgm:spPr>
        <a:blipFill rotWithShape="0">
          <a:blip xmlns:r="http://schemas.openxmlformats.org/officeDocument/2006/relationships" r:embed="rId3"/>
          <a:stretch>
            <a:fillRect/>
          </a:stretch>
        </a:blipFill>
      </dgm:spPr>
    </dgm:pt>
    <dgm:pt modelId="{394382A1-F947-4119-A0C5-9F8A7AF2826F}" type="pres">
      <dgm:prSet presAssocID="{EBC6D5E2-04D0-4A13-847D-39E691A550A4}" presName="text" presStyleLbl="node1" presStyleIdx="1" presStyleCnt="3">
        <dgm:presLayoutVars>
          <dgm:bulletEnabled val="1"/>
        </dgm:presLayoutVars>
      </dgm:prSet>
      <dgm:spPr/>
    </dgm:pt>
    <dgm:pt modelId="{6473B6E6-D5FC-49D1-8350-EED5BC7A472F}" type="pres">
      <dgm:prSet presAssocID="{12FB0D18-4F41-497C-A365-7C901F6ABF23}" presName="spacer" presStyleCnt="0"/>
      <dgm:spPr/>
    </dgm:pt>
    <dgm:pt modelId="{C796AD28-F0A6-4359-8AE7-663B0F8F1CF2}" type="pres">
      <dgm:prSet presAssocID="{EB929632-DDE9-4B31-80FE-EDD2D82B9EA7}" presName="comp" presStyleCnt="0"/>
      <dgm:spPr/>
    </dgm:pt>
    <dgm:pt modelId="{68742FF4-D54F-4FC7-9746-96B4CA0481C7}" type="pres">
      <dgm:prSet presAssocID="{EB929632-DDE9-4B31-80FE-EDD2D82B9EA7}" presName="box" presStyleLbl="node1" presStyleIdx="2" presStyleCnt="3"/>
      <dgm:spPr/>
    </dgm:pt>
    <dgm:pt modelId="{89971F55-658F-47EE-A69B-6BF8B150628D}" type="pres">
      <dgm:prSet presAssocID="{EB929632-DDE9-4B31-80FE-EDD2D82B9EA7}" presName="img" presStyleLbl="fgImgPlace1" presStyleIdx="2" presStyleCnt="3" custScaleX="71753"/>
      <dgm:spPr>
        <a:blipFill rotWithShape="0">
          <a:blip xmlns:r="http://schemas.openxmlformats.org/officeDocument/2006/relationships" r:embed="rId4"/>
          <a:stretch>
            <a:fillRect/>
          </a:stretch>
        </a:blipFill>
      </dgm:spPr>
    </dgm:pt>
    <dgm:pt modelId="{C316A5F7-7BC0-4E6D-BB37-9CEB4E02E524}" type="pres">
      <dgm:prSet presAssocID="{EB929632-DDE9-4B31-80FE-EDD2D82B9EA7}" presName="text" presStyleLbl="node1" presStyleIdx="2" presStyleCnt="3">
        <dgm:presLayoutVars>
          <dgm:bulletEnabled val="1"/>
        </dgm:presLayoutVars>
      </dgm:prSet>
      <dgm:spPr/>
    </dgm:pt>
  </dgm:ptLst>
  <dgm:cxnLst>
    <dgm:cxn modelId="{9A499817-BFAB-40B3-AB94-5D1622B9F913}" srcId="{C0E6DDC9-80AD-477B-8FDC-7CB3813BA598}" destId="{307004EA-84CD-4477-8D99-3EE21145F74A}" srcOrd="0" destOrd="0" parTransId="{61072038-7CED-4E9A-87BC-6D97969814EA}" sibTransId="{1511E81E-64B2-4CCE-92FB-C9AA553C2283}"/>
    <dgm:cxn modelId="{CA3A4C1C-DA40-4B85-BB36-386D61F7CC1B}" type="presOf" srcId="{C0E6DDC9-80AD-477B-8FDC-7CB3813BA598}" destId="{7D241FA0-9572-489A-BB5E-2EFA3B766A2F}" srcOrd="0" destOrd="0" presId="urn:microsoft.com/office/officeart/2005/8/layout/vList4#1"/>
    <dgm:cxn modelId="{C1624D45-5E76-4004-8DC4-0C6D2CB96E39}" type="presOf" srcId="{307004EA-84CD-4477-8D99-3EE21145F74A}" destId="{ABCCCEA5-AF3F-447B-8F98-759DD46E4521}" srcOrd="0" destOrd="0" presId="urn:microsoft.com/office/officeart/2005/8/layout/vList4#1"/>
    <dgm:cxn modelId="{526A5050-E7F5-486E-84ED-295FEE2A8E31}" type="presOf" srcId="{EBC6D5E2-04D0-4A13-847D-39E691A550A4}" destId="{24A9713B-5480-4E54-A1AC-21DDBEA9BDEA}" srcOrd="0" destOrd="0" presId="urn:microsoft.com/office/officeart/2005/8/layout/vList4#1"/>
    <dgm:cxn modelId="{BD9A2974-6AF0-4538-8D7A-27425D6B6FD9}" type="presOf" srcId="{EB929632-DDE9-4B31-80FE-EDD2D82B9EA7}" destId="{68742FF4-D54F-4FC7-9746-96B4CA0481C7}" srcOrd="0" destOrd="0" presId="urn:microsoft.com/office/officeart/2005/8/layout/vList4#1"/>
    <dgm:cxn modelId="{799B8C8E-1049-4F40-996E-9948644D4CE3}" type="presOf" srcId="{307004EA-84CD-4477-8D99-3EE21145F74A}" destId="{254EC8E8-E002-4A6D-B52A-132BDAF5008E}" srcOrd="1" destOrd="0" presId="urn:microsoft.com/office/officeart/2005/8/layout/vList4#1"/>
    <dgm:cxn modelId="{2C8DD8BC-57B8-48F3-A1B6-F86A0F68D434}" type="presOf" srcId="{EB929632-DDE9-4B31-80FE-EDD2D82B9EA7}" destId="{C316A5F7-7BC0-4E6D-BB37-9CEB4E02E524}" srcOrd="1" destOrd="0" presId="urn:microsoft.com/office/officeart/2005/8/layout/vList4#1"/>
    <dgm:cxn modelId="{9C7B4CE4-353B-4B6E-B818-1D7E5F571FBB}" type="presOf" srcId="{EBC6D5E2-04D0-4A13-847D-39E691A550A4}" destId="{394382A1-F947-4119-A0C5-9F8A7AF2826F}" srcOrd="1" destOrd="0" presId="urn:microsoft.com/office/officeart/2005/8/layout/vList4#1"/>
    <dgm:cxn modelId="{6A6A4FEC-EEE0-4DA9-AF88-14C8B0A0EA76}" srcId="{C0E6DDC9-80AD-477B-8FDC-7CB3813BA598}" destId="{EB929632-DDE9-4B31-80FE-EDD2D82B9EA7}" srcOrd="2" destOrd="0" parTransId="{F54950E5-3553-4317-AF77-866BDE51DBA7}" sibTransId="{4A063161-3BC5-4A1A-9B9F-769CBDCC341A}"/>
    <dgm:cxn modelId="{FF0B2CED-C745-4F5A-84AF-FF2091F6E70D}" srcId="{C0E6DDC9-80AD-477B-8FDC-7CB3813BA598}" destId="{EBC6D5E2-04D0-4A13-847D-39E691A550A4}" srcOrd="1" destOrd="0" parTransId="{BCEE3F5B-DB36-40CB-BEA2-1EDA035B25A0}" sibTransId="{12FB0D18-4F41-497C-A365-7C901F6ABF23}"/>
    <dgm:cxn modelId="{A174C1A7-8F2C-4D9A-81A1-A395E3A50251}" type="presParOf" srcId="{7D241FA0-9572-489A-BB5E-2EFA3B766A2F}" destId="{88A7ABE5-DAEE-4C8C-BBFC-A1F0E805BBA1}" srcOrd="0" destOrd="0" presId="urn:microsoft.com/office/officeart/2005/8/layout/vList4#1"/>
    <dgm:cxn modelId="{F81EA44A-CA29-450C-ABE6-F98A8F1BA62E}" type="presParOf" srcId="{88A7ABE5-DAEE-4C8C-BBFC-A1F0E805BBA1}" destId="{ABCCCEA5-AF3F-447B-8F98-759DD46E4521}" srcOrd="0" destOrd="0" presId="urn:microsoft.com/office/officeart/2005/8/layout/vList4#1"/>
    <dgm:cxn modelId="{56A30C3F-DEB9-467D-B9C3-4D76CCD1C7C5}" type="presParOf" srcId="{88A7ABE5-DAEE-4C8C-BBFC-A1F0E805BBA1}" destId="{3FF54B87-D8E1-4371-8D4F-8F55D6AF921F}" srcOrd="1" destOrd="0" presId="urn:microsoft.com/office/officeart/2005/8/layout/vList4#1"/>
    <dgm:cxn modelId="{14387F5E-E31A-4648-8180-FEE29DFF0A7F}" type="presParOf" srcId="{88A7ABE5-DAEE-4C8C-BBFC-A1F0E805BBA1}" destId="{254EC8E8-E002-4A6D-B52A-132BDAF5008E}" srcOrd="2" destOrd="0" presId="urn:microsoft.com/office/officeart/2005/8/layout/vList4#1"/>
    <dgm:cxn modelId="{3BC74766-9DFF-46AE-AC8C-B66D41AFEF54}" type="presParOf" srcId="{7D241FA0-9572-489A-BB5E-2EFA3B766A2F}" destId="{75C9BD56-B391-4BA9-AA53-D6E29F765BDB}" srcOrd="1" destOrd="0" presId="urn:microsoft.com/office/officeart/2005/8/layout/vList4#1"/>
    <dgm:cxn modelId="{0586B068-70AC-409E-867F-15915255F2C6}" type="presParOf" srcId="{7D241FA0-9572-489A-BB5E-2EFA3B766A2F}" destId="{8238B447-A996-4B97-8448-50A05E3DF5F2}" srcOrd="2" destOrd="0" presId="urn:microsoft.com/office/officeart/2005/8/layout/vList4#1"/>
    <dgm:cxn modelId="{7E701A16-7A27-4BA7-B14A-50E4A296251B}" type="presParOf" srcId="{8238B447-A996-4B97-8448-50A05E3DF5F2}" destId="{24A9713B-5480-4E54-A1AC-21DDBEA9BDEA}" srcOrd="0" destOrd="0" presId="urn:microsoft.com/office/officeart/2005/8/layout/vList4#1"/>
    <dgm:cxn modelId="{2B727BB7-1A43-4918-A5E1-98D16449D152}" type="presParOf" srcId="{8238B447-A996-4B97-8448-50A05E3DF5F2}" destId="{EF0EC752-F488-487C-8840-81AC04791FA5}" srcOrd="1" destOrd="0" presId="urn:microsoft.com/office/officeart/2005/8/layout/vList4#1"/>
    <dgm:cxn modelId="{75FC8F3A-48ED-4865-AAFC-A1304FF193F8}" type="presParOf" srcId="{8238B447-A996-4B97-8448-50A05E3DF5F2}" destId="{394382A1-F947-4119-A0C5-9F8A7AF2826F}" srcOrd="2" destOrd="0" presId="urn:microsoft.com/office/officeart/2005/8/layout/vList4#1"/>
    <dgm:cxn modelId="{7EC12A25-2CAC-4436-97CD-5871DDDEAA88}" type="presParOf" srcId="{7D241FA0-9572-489A-BB5E-2EFA3B766A2F}" destId="{6473B6E6-D5FC-49D1-8350-EED5BC7A472F}" srcOrd="3" destOrd="0" presId="urn:microsoft.com/office/officeart/2005/8/layout/vList4#1"/>
    <dgm:cxn modelId="{D3729F0E-07E7-41CE-A76B-79A0B51F4C0B}" type="presParOf" srcId="{7D241FA0-9572-489A-BB5E-2EFA3B766A2F}" destId="{C796AD28-F0A6-4359-8AE7-663B0F8F1CF2}" srcOrd="4" destOrd="0" presId="urn:microsoft.com/office/officeart/2005/8/layout/vList4#1"/>
    <dgm:cxn modelId="{AE402C8C-2376-4E6A-A969-5B09C2601B11}" type="presParOf" srcId="{C796AD28-F0A6-4359-8AE7-663B0F8F1CF2}" destId="{68742FF4-D54F-4FC7-9746-96B4CA0481C7}" srcOrd="0" destOrd="0" presId="urn:microsoft.com/office/officeart/2005/8/layout/vList4#1"/>
    <dgm:cxn modelId="{EA945881-B49F-4043-A662-F48401A713D0}" type="presParOf" srcId="{C796AD28-F0A6-4359-8AE7-663B0F8F1CF2}" destId="{89971F55-658F-47EE-A69B-6BF8B150628D}" srcOrd="1" destOrd="0" presId="urn:microsoft.com/office/officeart/2005/8/layout/vList4#1"/>
    <dgm:cxn modelId="{11DCF9E6-B802-448F-9D07-F559D928EC4B}" type="presParOf" srcId="{C796AD28-F0A6-4359-8AE7-663B0F8F1CF2}" destId="{C316A5F7-7BC0-4E6D-BB37-9CEB4E02E524}"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EBA602-0096-4AEB-8DA1-F3512ADBC9A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PE"/>
        </a:p>
      </dgm:t>
    </dgm:pt>
    <dgm:pt modelId="{44B51CEC-5747-4811-B3C5-C579B964C860}">
      <dgm:prSet custT="1"/>
      <dgm:spPr/>
      <dgm:t>
        <a:bodyPr/>
        <a:lstStyle/>
        <a:p>
          <a:r>
            <a:rPr lang="es-PE" sz="1800" dirty="0">
              <a:latin typeface="Arial" panose="020B0604020202020204" pitchFamily="34" charset="0"/>
              <a:cs typeface="Arial" panose="020B0604020202020204" pitchFamily="34" charset="0"/>
            </a:rPr>
            <a:t>A través de la plataforma de deducción de gastos de personas naturales, se podrá:</a:t>
          </a:r>
        </a:p>
      </dgm:t>
    </dgm:pt>
    <dgm:pt modelId="{657C6768-245B-46DC-9EC0-906257E41A8D}" type="parTrans" cxnId="{2BA6C7EC-A0E2-40AB-A7FB-491495A66464}">
      <dgm:prSet/>
      <dgm:spPr/>
      <dgm:t>
        <a:bodyPr/>
        <a:lstStyle/>
        <a:p>
          <a:endParaRPr lang="es-PE" sz="1600">
            <a:latin typeface="Arial" panose="020B0604020202020204" pitchFamily="34" charset="0"/>
            <a:cs typeface="Arial" panose="020B0604020202020204" pitchFamily="34" charset="0"/>
          </a:endParaRPr>
        </a:p>
      </dgm:t>
    </dgm:pt>
    <dgm:pt modelId="{90098DED-2888-4512-9DEB-820AB5B2D9ED}" type="sibTrans" cxnId="{2BA6C7EC-A0E2-40AB-A7FB-491495A66464}">
      <dgm:prSet/>
      <dgm:spPr/>
      <dgm:t>
        <a:bodyPr/>
        <a:lstStyle/>
        <a:p>
          <a:endParaRPr lang="es-PE" sz="1600">
            <a:latin typeface="Arial" panose="020B0604020202020204" pitchFamily="34" charset="0"/>
            <a:cs typeface="Arial" panose="020B0604020202020204" pitchFamily="34" charset="0"/>
          </a:endParaRPr>
        </a:p>
      </dgm:t>
    </dgm:pt>
    <dgm:pt modelId="{72428E83-A5FA-4EA8-8F32-C51024F1A24D}">
      <dgm:prSet custT="1"/>
      <dgm:spPr/>
      <dgm:t>
        <a:bodyPr/>
        <a:lstStyle/>
        <a:p>
          <a:r>
            <a:rPr lang="es-PE" sz="1400" dirty="0">
              <a:solidFill>
                <a:schemeClr val="accent1">
                  <a:lumMod val="75000"/>
                </a:schemeClr>
              </a:solidFill>
              <a:latin typeface="Arial" panose="020B0604020202020204" pitchFamily="34" charset="0"/>
              <a:cs typeface="Arial" panose="020B0604020202020204" pitchFamily="34" charset="0"/>
            </a:rPr>
            <a:t>Registrar el CCI a fin de que se efectúe la devolución de oficio, de corresponder.</a:t>
          </a:r>
        </a:p>
      </dgm:t>
    </dgm:pt>
    <dgm:pt modelId="{F25E11E5-0953-4F5B-A0CF-FF57E7329CE3}" type="parTrans" cxnId="{7455B8BA-C559-40D8-B6A3-2652194E1D15}">
      <dgm:prSet/>
      <dgm:spPr/>
      <dgm:t>
        <a:bodyPr/>
        <a:lstStyle/>
        <a:p>
          <a:endParaRPr lang="es-PE" sz="1600">
            <a:latin typeface="Arial" panose="020B0604020202020204" pitchFamily="34" charset="0"/>
            <a:cs typeface="Arial" panose="020B0604020202020204" pitchFamily="34" charset="0"/>
          </a:endParaRPr>
        </a:p>
      </dgm:t>
    </dgm:pt>
    <dgm:pt modelId="{9C5D03DE-6706-4ED2-91B0-D46948DAED5A}" type="sibTrans" cxnId="{7455B8BA-C559-40D8-B6A3-2652194E1D15}">
      <dgm:prSet/>
      <dgm:spPr/>
      <dgm:t>
        <a:bodyPr/>
        <a:lstStyle/>
        <a:p>
          <a:endParaRPr lang="es-PE" sz="1600">
            <a:latin typeface="Arial" panose="020B0604020202020204" pitchFamily="34" charset="0"/>
            <a:cs typeface="Arial" panose="020B0604020202020204" pitchFamily="34" charset="0"/>
          </a:endParaRPr>
        </a:p>
      </dgm:t>
    </dgm:pt>
    <dgm:pt modelId="{4A1D86F1-943F-4145-9B54-BDB96588F6F6}">
      <dgm:prSet custT="1"/>
      <dgm:spPr/>
      <dgm:t>
        <a:bodyPr/>
        <a:lstStyle/>
        <a:p>
          <a:r>
            <a:rPr lang="es-PE" sz="1400" dirty="0">
              <a:solidFill>
                <a:schemeClr val="accent1">
                  <a:lumMod val="75000"/>
                </a:schemeClr>
              </a:solidFill>
              <a:latin typeface="Arial" panose="020B0604020202020204" pitchFamily="34" charset="0"/>
              <a:cs typeface="Arial" panose="020B0604020202020204" pitchFamily="34" charset="0"/>
            </a:rPr>
            <a:t>Consultar el registro de los gastos deducibles:</a:t>
          </a:r>
        </a:p>
      </dgm:t>
    </dgm:pt>
    <dgm:pt modelId="{E1609EAF-4B92-4367-91BD-B1F0F438270C}" type="parTrans" cxnId="{9D72D828-F151-4329-8232-DBAD9BDC7322}">
      <dgm:prSet/>
      <dgm:spPr/>
      <dgm:t>
        <a:bodyPr/>
        <a:lstStyle/>
        <a:p>
          <a:endParaRPr lang="es-PE" sz="1600">
            <a:latin typeface="Arial" panose="020B0604020202020204" pitchFamily="34" charset="0"/>
            <a:cs typeface="Arial" panose="020B0604020202020204" pitchFamily="34" charset="0"/>
          </a:endParaRPr>
        </a:p>
      </dgm:t>
    </dgm:pt>
    <dgm:pt modelId="{EBC40801-BAF2-4D18-90D2-7582CF3DE669}" type="sibTrans" cxnId="{9D72D828-F151-4329-8232-DBAD9BDC7322}">
      <dgm:prSet/>
      <dgm:spPr/>
      <dgm:t>
        <a:bodyPr/>
        <a:lstStyle/>
        <a:p>
          <a:endParaRPr lang="es-PE" sz="1600">
            <a:latin typeface="Arial" panose="020B0604020202020204" pitchFamily="34" charset="0"/>
            <a:cs typeface="Arial" panose="020B0604020202020204" pitchFamily="34" charset="0"/>
          </a:endParaRPr>
        </a:p>
      </dgm:t>
    </dgm:pt>
    <dgm:pt modelId="{36108F7A-3FF1-4B43-8913-63EDB384D424}">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b)</a:t>
          </a:r>
          <a:r>
            <a:rPr lang="es-PE" sz="1400" dirty="0">
              <a:solidFill>
                <a:schemeClr val="accent1">
                  <a:lumMod val="75000"/>
                </a:schemeClr>
              </a:solidFill>
              <a:latin typeface="Arial" panose="020B0604020202020204" pitchFamily="34" charset="0"/>
              <a:cs typeface="Arial" panose="020B0604020202020204" pitchFamily="34" charset="0"/>
            </a:rPr>
            <a:t> importes pagados por alojamiento en hoteles y consumos en bares y restaurantes establecidos en el inciso d) del artículo 26-A del Reglamento de la Ley del Impuesto a la Renta (modificado por D.S. </a:t>
          </a:r>
          <a:r>
            <a:rPr lang="es-PE" sz="1400" dirty="0" err="1">
              <a:solidFill>
                <a:schemeClr val="accent1">
                  <a:lumMod val="75000"/>
                </a:schemeClr>
              </a:solidFill>
              <a:latin typeface="Arial" panose="020B0604020202020204" pitchFamily="34" charset="0"/>
              <a:cs typeface="Arial" panose="020B0604020202020204" pitchFamily="34" charset="0"/>
            </a:rPr>
            <a:t>N°</a:t>
          </a:r>
          <a:r>
            <a:rPr lang="es-PE" sz="1400" dirty="0">
              <a:solidFill>
                <a:schemeClr val="accent1">
                  <a:lumMod val="75000"/>
                </a:schemeClr>
              </a:solidFill>
              <a:latin typeface="Arial" panose="020B0604020202020204" pitchFamily="34" charset="0"/>
              <a:cs typeface="Arial" panose="020B0604020202020204" pitchFamily="34" charset="0"/>
            </a:rPr>
            <a:t> 248-2018-EF), </a:t>
          </a:r>
        </a:p>
      </dgm:t>
    </dgm:pt>
    <dgm:pt modelId="{A331F9C2-A781-41D0-85B6-8E55676C7C8B}" type="parTrans" cxnId="{34DBCCEF-A6A7-40F2-94C4-93C13E11180D}">
      <dgm:prSet/>
      <dgm:spPr/>
      <dgm:t>
        <a:bodyPr/>
        <a:lstStyle/>
        <a:p>
          <a:endParaRPr lang="es-PE" sz="1600">
            <a:latin typeface="Arial" panose="020B0604020202020204" pitchFamily="34" charset="0"/>
            <a:cs typeface="Arial" panose="020B0604020202020204" pitchFamily="34" charset="0"/>
          </a:endParaRPr>
        </a:p>
      </dgm:t>
    </dgm:pt>
    <dgm:pt modelId="{D41645B3-BDEF-4701-9C5C-E0FA455490A0}" type="sibTrans" cxnId="{34DBCCEF-A6A7-40F2-94C4-93C13E11180D}">
      <dgm:prSet/>
      <dgm:spPr/>
      <dgm:t>
        <a:bodyPr/>
        <a:lstStyle/>
        <a:p>
          <a:endParaRPr lang="es-PE" sz="1600">
            <a:latin typeface="Arial" panose="020B0604020202020204" pitchFamily="34" charset="0"/>
            <a:cs typeface="Arial" panose="020B0604020202020204" pitchFamily="34" charset="0"/>
          </a:endParaRPr>
        </a:p>
      </dgm:t>
    </dgm:pt>
    <dgm:pt modelId="{967AB239-2588-4192-941A-4E3740CE4653}">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c)</a:t>
          </a:r>
          <a:r>
            <a:rPr lang="es-PE" sz="1400" dirty="0">
              <a:solidFill>
                <a:schemeClr val="accent1">
                  <a:lumMod val="75000"/>
                </a:schemeClr>
              </a:solidFill>
              <a:latin typeface="Arial" panose="020B0604020202020204" pitchFamily="34" charset="0"/>
              <a:cs typeface="Arial" panose="020B0604020202020204" pitchFamily="34" charset="0"/>
            </a:rPr>
            <a:t> servicios profesionales de médicos u odontólogos y demás servicios profesionales considerados rentas de cuarta categoría y</a:t>
          </a:r>
        </a:p>
      </dgm:t>
    </dgm:pt>
    <dgm:pt modelId="{E32D0A61-146E-40FF-B756-4A5A4C29B946}" type="parTrans" cxnId="{66EE2E8B-2183-4B91-AB6A-4DAF0187242A}">
      <dgm:prSet/>
      <dgm:spPr/>
      <dgm:t>
        <a:bodyPr/>
        <a:lstStyle/>
        <a:p>
          <a:endParaRPr lang="es-PE" sz="1600">
            <a:latin typeface="Arial" panose="020B0604020202020204" pitchFamily="34" charset="0"/>
            <a:cs typeface="Arial" panose="020B0604020202020204" pitchFamily="34" charset="0"/>
          </a:endParaRPr>
        </a:p>
      </dgm:t>
    </dgm:pt>
    <dgm:pt modelId="{420F0318-7069-431E-8129-2707A7570960}" type="sibTrans" cxnId="{66EE2E8B-2183-4B91-AB6A-4DAF0187242A}">
      <dgm:prSet/>
      <dgm:spPr/>
      <dgm:t>
        <a:bodyPr/>
        <a:lstStyle/>
        <a:p>
          <a:endParaRPr lang="es-PE" sz="1600">
            <a:latin typeface="Arial" panose="020B0604020202020204" pitchFamily="34" charset="0"/>
            <a:cs typeface="Arial" panose="020B0604020202020204" pitchFamily="34" charset="0"/>
          </a:endParaRPr>
        </a:p>
      </dgm:t>
    </dgm:pt>
    <dgm:pt modelId="{24A86E9D-42C5-41AA-826A-30E3E298A38C}">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a) </a:t>
          </a:r>
          <a:r>
            <a:rPr lang="es-PE" sz="1400" dirty="0">
              <a:solidFill>
                <a:schemeClr val="accent1">
                  <a:lumMod val="75000"/>
                </a:schemeClr>
              </a:solidFill>
              <a:latin typeface="Arial" panose="020B0604020202020204" pitchFamily="34" charset="0"/>
              <a:cs typeface="Arial" panose="020B0604020202020204" pitchFamily="34" charset="0"/>
            </a:rPr>
            <a:t>arrendamientos y/o subarrendamientos de bienes inmuebles ubicados en el país,</a:t>
          </a:r>
        </a:p>
      </dgm:t>
    </dgm:pt>
    <dgm:pt modelId="{FB9D388C-5897-40EB-A1A6-F2AFA8569845}" type="parTrans" cxnId="{31C21B24-06A4-4632-8434-0D6A2DEFDC20}">
      <dgm:prSet/>
      <dgm:spPr/>
      <dgm:t>
        <a:bodyPr/>
        <a:lstStyle/>
        <a:p>
          <a:endParaRPr lang="es-PE" sz="1600">
            <a:latin typeface="Arial" panose="020B0604020202020204" pitchFamily="34" charset="0"/>
            <a:cs typeface="Arial" panose="020B0604020202020204" pitchFamily="34" charset="0"/>
          </a:endParaRPr>
        </a:p>
      </dgm:t>
    </dgm:pt>
    <dgm:pt modelId="{52E9026E-4C98-4207-906D-A1959ED616F2}" type="sibTrans" cxnId="{31C21B24-06A4-4632-8434-0D6A2DEFDC20}">
      <dgm:prSet/>
      <dgm:spPr/>
      <dgm:t>
        <a:bodyPr/>
        <a:lstStyle/>
        <a:p>
          <a:endParaRPr lang="es-PE" sz="1600">
            <a:latin typeface="Arial" panose="020B0604020202020204" pitchFamily="34" charset="0"/>
            <a:cs typeface="Arial" panose="020B0604020202020204" pitchFamily="34" charset="0"/>
          </a:endParaRPr>
        </a:p>
      </dgm:t>
    </dgm:pt>
    <dgm:pt modelId="{DDFEDA44-D32D-47CC-B4CC-649588811534}">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d)</a:t>
          </a:r>
          <a:r>
            <a:rPr lang="es-PE" sz="1400" dirty="0">
              <a:solidFill>
                <a:schemeClr val="accent1">
                  <a:lumMod val="75000"/>
                </a:schemeClr>
              </a:solidFill>
              <a:latin typeface="Arial" panose="020B0604020202020204" pitchFamily="34" charset="0"/>
              <a:cs typeface="Arial" panose="020B0604020202020204" pitchFamily="34" charset="0"/>
            </a:rPr>
            <a:t> pago de Essalud a favor de trabajadores del hogar</a:t>
          </a:r>
        </a:p>
      </dgm:t>
    </dgm:pt>
    <dgm:pt modelId="{40ED460B-6DF5-4C81-BCB9-FBB3BE2607B3}" type="parTrans" cxnId="{1DBAE938-A0FD-4016-928E-745ACA8232D6}">
      <dgm:prSet/>
      <dgm:spPr/>
      <dgm:t>
        <a:bodyPr/>
        <a:lstStyle/>
        <a:p>
          <a:endParaRPr lang="es-PE" sz="1600">
            <a:latin typeface="Arial" panose="020B0604020202020204" pitchFamily="34" charset="0"/>
            <a:cs typeface="Arial" panose="020B0604020202020204" pitchFamily="34" charset="0"/>
          </a:endParaRPr>
        </a:p>
      </dgm:t>
    </dgm:pt>
    <dgm:pt modelId="{7065BEC9-5513-4DB3-B913-25015727C0F1}" type="sibTrans" cxnId="{1DBAE938-A0FD-4016-928E-745ACA8232D6}">
      <dgm:prSet/>
      <dgm:spPr/>
      <dgm:t>
        <a:bodyPr/>
        <a:lstStyle/>
        <a:p>
          <a:endParaRPr lang="es-PE" sz="1600">
            <a:latin typeface="Arial" panose="020B0604020202020204" pitchFamily="34" charset="0"/>
            <a:cs typeface="Arial" panose="020B0604020202020204" pitchFamily="34" charset="0"/>
          </a:endParaRPr>
        </a:p>
      </dgm:t>
    </dgm:pt>
    <dgm:pt modelId="{733A5673-AF7E-42DD-A1CB-05E144DC0B33}">
      <dgm:prSet custT="1"/>
      <dgm:spPr/>
      <dgm:t>
        <a:bodyPr/>
        <a:lstStyle/>
        <a:p>
          <a:endParaRPr lang="es-PE" sz="1400" dirty="0">
            <a:solidFill>
              <a:schemeClr val="accent1">
                <a:lumMod val="75000"/>
              </a:schemeClr>
            </a:solidFill>
            <a:latin typeface="Arial" panose="020B0604020202020204" pitchFamily="34" charset="0"/>
            <a:cs typeface="Arial" panose="020B0604020202020204" pitchFamily="34" charset="0"/>
          </a:endParaRPr>
        </a:p>
      </dgm:t>
    </dgm:pt>
    <dgm:pt modelId="{1664BC81-DB6E-486C-A04D-75FEEF3F3B8F}" type="parTrans" cxnId="{00B8F36A-ADCD-4D0B-9A86-70E49728E8EC}">
      <dgm:prSet/>
      <dgm:spPr/>
      <dgm:t>
        <a:bodyPr/>
        <a:lstStyle/>
        <a:p>
          <a:endParaRPr lang="es-PE"/>
        </a:p>
      </dgm:t>
    </dgm:pt>
    <dgm:pt modelId="{8B84DCA0-E824-4AC9-9E39-E769271F9D6C}" type="sibTrans" cxnId="{00B8F36A-ADCD-4D0B-9A86-70E49728E8EC}">
      <dgm:prSet/>
      <dgm:spPr/>
      <dgm:t>
        <a:bodyPr/>
        <a:lstStyle/>
        <a:p>
          <a:endParaRPr lang="es-PE"/>
        </a:p>
      </dgm:t>
    </dgm:pt>
    <dgm:pt modelId="{C8236CA1-75C0-417D-9E26-79EB2F9BDE93}" type="pres">
      <dgm:prSet presAssocID="{F1EBA602-0096-4AEB-8DA1-F3512ADBC9AC}" presName="linearFlow" presStyleCnt="0">
        <dgm:presLayoutVars>
          <dgm:dir/>
          <dgm:animLvl val="lvl"/>
          <dgm:resizeHandles val="exact"/>
        </dgm:presLayoutVars>
      </dgm:prSet>
      <dgm:spPr/>
    </dgm:pt>
    <dgm:pt modelId="{957A364F-F01E-4053-9774-042D260D2702}" type="pres">
      <dgm:prSet presAssocID="{44B51CEC-5747-4811-B3C5-C579B964C860}" presName="composite" presStyleCnt="0"/>
      <dgm:spPr/>
    </dgm:pt>
    <dgm:pt modelId="{D27336C6-5EC0-4C94-B2AF-7B186FB74918}" type="pres">
      <dgm:prSet presAssocID="{44B51CEC-5747-4811-B3C5-C579B964C860}" presName="parentText" presStyleLbl="alignNode1" presStyleIdx="0" presStyleCnt="1" custScaleX="140629" custScaleY="129005" custLinFactNeighborX="-39552" custLinFactNeighborY="-13788">
        <dgm:presLayoutVars>
          <dgm:chMax val="1"/>
          <dgm:bulletEnabled val="1"/>
        </dgm:presLayoutVars>
      </dgm:prSet>
      <dgm:spPr/>
    </dgm:pt>
    <dgm:pt modelId="{70F14131-9C8F-4002-A0BC-66AA4353B8BA}" type="pres">
      <dgm:prSet presAssocID="{44B51CEC-5747-4811-B3C5-C579B964C860}" presName="descendantText" presStyleLbl="alignAcc1" presStyleIdx="0" presStyleCnt="1" custScaleY="252579" custLinFactNeighborX="-6393" custLinFactNeighborY="-2478">
        <dgm:presLayoutVars>
          <dgm:bulletEnabled val="1"/>
        </dgm:presLayoutVars>
      </dgm:prSet>
      <dgm:spPr/>
    </dgm:pt>
  </dgm:ptLst>
  <dgm:cxnLst>
    <dgm:cxn modelId="{10CDDB04-6954-46E1-949A-C57941D2CCA4}" type="presOf" srcId="{44B51CEC-5747-4811-B3C5-C579B964C860}" destId="{D27336C6-5EC0-4C94-B2AF-7B186FB74918}" srcOrd="0" destOrd="0" presId="urn:microsoft.com/office/officeart/2005/8/layout/chevron2"/>
    <dgm:cxn modelId="{31C21B24-06A4-4632-8434-0D6A2DEFDC20}" srcId="{44B51CEC-5747-4811-B3C5-C579B964C860}" destId="{24A86E9D-42C5-41AA-826A-30E3E298A38C}" srcOrd="3" destOrd="0" parTransId="{FB9D388C-5897-40EB-A1A6-F2AFA8569845}" sibTransId="{52E9026E-4C98-4207-906D-A1959ED616F2}"/>
    <dgm:cxn modelId="{9D72D828-F151-4329-8232-DBAD9BDC7322}" srcId="{44B51CEC-5747-4811-B3C5-C579B964C860}" destId="{4A1D86F1-943F-4145-9B54-BDB96588F6F6}" srcOrd="2" destOrd="0" parTransId="{E1609EAF-4B92-4367-91BD-B1F0F438270C}" sibTransId="{EBC40801-BAF2-4D18-90D2-7582CF3DE669}"/>
    <dgm:cxn modelId="{BA39D938-F545-45EA-A292-C66E03CE13D8}" type="presOf" srcId="{F1EBA602-0096-4AEB-8DA1-F3512ADBC9AC}" destId="{C8236CA1-75C0-417D-9E26-79EB2F9BDE93}" srcOrd="0" destOrd="0" presId="urn:microsoft.com/office/officeart/2005/8/layout/chevron2"/>
    <dgm:cxn modelId="{1DBAE938-A0FD-4016-928E-745ACA8232D6}" srcId="{44B51CEC-5747-4811-B3C5-C579B964C860}" destId="{DDFEDA44-D32D-47CC-B4CC-649588811534}" srcOrd="6" destOrd="0" parTransId="{40ED460B-6DF5-4C81-BCB9-FBB3BE2607B3}" sibTransId="{7065BEC9-5513-4DB3-B913-25015727C0F1}"/>
    <dgm:cxn modelId="{00B8F36A-ADCD-4D0B-9A86-70E49728E8EC}" srcId="{44B51CEC-5747-4811-B3C5-C579B964C860}" destId="{733A5673-AF7E-42DD-A1CB-05E144DC0B33}" srcOrd="1" destOrd="0" parTransId="{1664BC81-DB6E-486C-A04D-75FEEF3F3B8F}" sibTransId="{8B84DCA0-E824-4AC9-9E39-E769271F9D6C}"/>
    <dgm:cxn modelId="{B2DD8970-FD01-410B-906A-459462137FCB}" type="presOf" srcId="{36108F7A-3FF1-4B43-8913-63EDB384D424}" destId="{70F14131-9C8F-4002-A0BC-66AA4353B8BA}" srcOrd="0" destOrd="4" presId="urn:microsoft.com/office/officeart/2005/8/layout/chevron2"/>
    <dgm:cxn modelId="{B0E42087-EB9A-4860-8F5B-FA5E5477EA78}" type="presOf" srcId="{967AB239-2588-4192-941A-4E3740CE4653}" destId="{70F14131-9C8F-4002-A0BC-66AA4353B8BA}" srcOrd="0" destOrd="5" presId="urn:microsoft.com/office/officeart/2005/8/layout/chevron2"/>
    <dgm:cxn modelId="{66EE2E8B-2183-4B91-AB6A-4DAF0187242A}" srcId="{44B51CEC-5747-4811-B3C5-C579B964C860}" destId="{967AB239-2588-4192-941A-4E3740CE4653}" srcOrd="5" destOrd="0" parTransId="{E32D0A61-146E-40FF-B756-4A5A4C29B946}" sibTransId="{420F0318-7069-431E-8129-2707A7570960}"/>
    <dgm:cxn modelId="{1EE9FB97-DBD8-49D8-94EB-CB178AD142BE}" type="presOf" srcId="{72428E83-A5FA-4EA8-8F32-C51024F1A24D}" destId="{70F14131-9C8F-4002-A0BC-66AA4353B8BA}" srcOrd="0" destOrd="0" presId="urn:microsoft.com/office/officeart/2005/8/layout/chevron2"/>
    <dgm:cxn modelId="{97D262AF-DFD5-49A6-B40F-4556EE1ACFE4}" type="presOf" srcId="{24A86E9D-42C5-41AA-826A-30E3E298A38C}" destId="{70F14131-9C8F-4002-A0BC-66AA4353B8BA}" srcOrd="0" destOrd="3" presId="urn:microsoft.com/office/officeart/2005/8/layout/chevron2"/>
    <dgm:cxn modelId="{7455B8BA-C559-40D8-B6A3-2652194E1D15}" srcId="{44B51CEC-5747-4811-B3C5-C579B964C860}" destId="{72428E83-A5FA-4EA8-8F32-C51024F1A24D}" srcOrd="0" destOrd="0" parTransId="{F25E11E5-0953-4F5B-A0CF-FF57E7329CE3}" sibTransId="{9C5D03DE-6706-4ED2-91B0-D46948DAED5A}"/>
    <dgm:cxn modelId="{0EE926C1-637A-4321-9891-FC72F0BF1F25}" type="presOf" srcId="{733A5673-AF7E-42DD-A1CB-05E144DC0B33}" destId="{70F14131-9C8F-4002-A0BC-66AA4353B8BA}" srcOrd="0" destOrd="1" presId="urn:microsoft.com/office/officeart/2005/8/layout/chevron2"/>
    <dgm:cxn modelId="{78AD89E0-17DB-4664-A864-0AFF32C252DD}" type="presOf" srcId="{4A1D86F1-943F-4145-9B54-BDB96588F6F6}" destId="{70F14131-9C8F-4002-A0BC-66AA4353B8BA}" srcOrd="0" destOrd="2" presId="urn:microsoft.com/office/officeart/2005/8/layout/chevron2"/>
    <dgm:cxn modelId="{433459E2-0C9C-47C5-8202-059E1FC4C1BB}" type="presOf" srcId="{DDFEDA44-D32D-47CC-B4CC-649588811534}" destId="{70F14131-9C8F-4002-A0BC-66AA4353B8BA}" srcOrd="0" destOrd="6" presId="urn:microsoft.com/office/officeart/2005/8/layout/chevron2"/>
    <dgm:cxn modelId="{2BA6C7EC-A0E2-40AB-A7FB-491495A66464}" srcId="{F1EBA602-0096-4AEB-8DA1-F3512ADBC9AC}" destId="{44B51CEC-5747-4811-B3C5-C579B964C860}" srcOrd="0" destOrd="0" parTransId="{657C6768-245B-46DC-9EC0-906257E41A8D}" sibTransId="{90098DED-2888-4512-9DEB-820AB5B2D9ED}"/>
    <dgm:cxn modelId="{34DBCCEF-A6A7-40F2-94C4-93C13E11180D}" srcId="{44B51CEC-5747-4811-B3C5-C579B964C860}" destId="{36108F7A-3FF1-4B43-8913-63EDB384D424}" srcOrd="4" destOrd="0" parTransId="{A331F9C2-A781-41D0-85B6-8E55676C7C8B}" sibTransId="{D41645B3-BDEF-4701-9C5C-E0FA455490A0}"/>
    <dgm:cxn modelId="{715F038D-5408-49C1-88F5-07A8C7E5EC23}" type="presParOf" srcId="{C8236CA1-75C0-417D-9E26-79EB2F9BDE93}" destId="{957A364F-F01E-4053-9774-042D260D2702}" srcOrd="0" destOrd="0" presId="urn:microsoft.com/office/officeart/2005/8/layout/chevron2"/>
    <dgm:cxn modelId="{28C08920-8209-4EA3-B479-2076F0FB9465}" type="presParOf" srcId="{957A364F-F01E-4053-9774-042D260D2702}" destId="{D27336C6-5EC0-4C94-B2AF-7B186FB74918}" srcOrd="0" destOrd="0" presId="urn:microsoft.com/office/officeart/2005/8/layout/chevron2"/>
    <dgm:cxn modelId="{26B2324A-D6E6-4A9D-BA89-696A0464169D}" type="presParOf" srcId="{957A364F-F01E-4053-9774-042D260D2702}" destId="{70F14131-9C8F-4002-A0BC-66AA4353B8B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EA692-F31E-4C14-9777-78EB1E33E205}">
      <dsp:nvSpPr>
        <dsp:cNvPr id="0" name=""/>
        <dsp:cNvSpPr/>
      </dsp:nvSpPr>
      <dsp:spPr>
        <a:xfrm>
          <a:off x="-6749704" y="-1032523"/>
          <a:ext cx="8036692" cy="8036692"/>
        </a:xfrm>
        <a:prstGeom prst="blockArc">
          <a:avLst>
            <a:gd name="adj1" fmla="val 18900000"/>
            <a:gd name="adj2" fmla="val 2700000"/>
            <a:gd name="adj3" fmla="val 269"/>
          </a:avLst>
        </a:pr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559769-66F3-45C5-8F83-8B9A662FA24C}">
      <dsp:nvSpPr>
        <dsp:cNvPr id="0" name=""/>
        <dsp:cNvSpPr/>
      </dsp:nvSpPr>
      <dsp:spPr>
        <a:xfrm>
          <a:off x="828864" y="597164"/>
          <a:ext cx="7216726" cy="1194329"/>
        </a:xfrm>
        <a:prstGeom prst="rect">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7999" tIns="45720" rIns="45720" bIns="45720" numCol="1" spcCol="1270" anchor="ctr" anchorCtr="0">
          <a:noAutofit/>
        </a:bodyPr>
        <a:lstStyle/>
        <a:p>
          <a:pPr marL="0" lvl="0" indent="0" algn="l"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En el arrendamiento de bienes inmuebles surge la </a:t>
          </a:r>
          <a:r>
            <a:rPr lang="es-PE" sz="1800" b="1" kern="1200" dirty="0">
              <a:latin typeface="Arial" panose="020B0604020202020204" pitchFamily="34" charset="0"/>
              <a:cs typeface="Arial" panose="020B0604020202020204" pitchFamily="34" charset="0"/>
            </a:rPr>
            <a:t>renta presunta </a:t>
          </a:r>
          <a:r>
            <a:rPr lang="es-PE" sz="1800" kern="1200" dirty="0">
              <a:latin typeface="Arial" panose="020B0604020202020204" pitchFamily="34" charset="0"/>
              <a:cs typeface="Arial" panose="020B0604020202020204" pitchFamily="34" charset="0"/>
            </a:rPr>
            <a:t>y en la cesión temporal gratuita surge la </a:t>
          </a:r>
          <a:r>
            <a:rPr lang="es-PE" sz="1800" b="1" kern="1200" dirty="0">
              <a:latin typeface="Arial" panose="020B0604020202020204" pitchFamily="34" charset="0"/>
              <a:cs typeface="Arial" panose="020B0604020202020204" pitchFamily="34" charset="0"/>
            </a:rPr>
            <a:t>renta ficta.</a:t>
          </a:r>
          <a:endParaRPr lang="es-PE" sz="1800" kern="1200" dirty="0"/>
        </a:p>
      </dsp:txBody>
      <dsp:txXfrm>
        <a:off x="828864" y="597164"/>
        <a:ext cx="7216726" cy="1194329"/>
      </dsp:txXfrm>
    </dsp:sp>
    <dsp:sp modelId="{5A1F8AF0-36F0-4953-9A43-4DF4A257B11E}">
      <dsp:nvSpPr>
        <dsp:cNvPr id="0" name=""/>
        <dsp:cNvSpPr/>
      </dsp:nvSpPr>
      <dsp:spPr>
        <a:xfrm>
          <a:off x="82408" y="447873"/>
          <a:ext cx="1492911" cy="1492911"/>
        </a:xfrm>
        <a:prstGeom prst="ellipse">
          <a:avLst/>
        </a:prstGeom>
        <a:solidFill>
          <a:schemeClr val="lt1">
            <a:hueOff val="0"/>
            <a:satOff val="0"/>
            <a:lumOff val="0"/>
            <a:alphaOff val="0"/>
          </a:schemeClr>
        </a:solidFill>
        <a:ln w="12700" cap="flat" cmpd="sng" algn="ctr">
          <a:solidFill>
            <a:schemeClr val="accent4">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9880EF-ECBD-41A9-B9D7-4B2D5BDBA4FA}">
      <dsp:nvSpPr>
        <dsp:cNvPr id="0" name=""/>
        <dsp:cNvSpPr/>
      </dsp:nvSpPr>
      <dsp:spPr>
        <a:xfrm>
          <a:off x="1263884" y="2415029"/>
          <a:ext cx="6782588" cy="1194329"/>
        </a:xfrm>
        <a:prstGeom prst="rect">
          <a:avLst/>
        </a:prstGeom>
        <a:solidFill>
          <a:schemeClr val="accent4">
            <a:shade val="50000"/>
            <a:hueOff val="-396136"/>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7999" tIns="45720" rIns="45720" bIns="45720" numCol="1" spcCol="1270" anchor="ctr" anchorCtr="0">
          <a:noAutofit/>
        </a:bodyPr>
        <a:lstStyle/>
        <a:p>
          <a:pPr marL="0" lvl="0" indent="0" algn="l"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Renta bruta anual en ambos casos no puede ser menor al </a:t>
          </a:r>
          <a:r>
            <a:rPr lang="es-PE" sz="1800" b="1" kern="1200" dirty="0">
              <a:latin typeface="Arial" panose="020B0604020202020204" pitchFamily="34" charset="0"/>
              <a:cs typeface="Arial" panose="020B0604020202020204" pitchFamily="34" charset="0"/>
            </a:rPr>
            <a:t>6%</a:t>
          </a:r>
          <a:r>
            <a:rPr lang="es-PE" sz="1800" kern="1200" dirty="0">
              <a:latin typeface="Arial" panose="020B0604020202020204" pitchFamily="34" charset="0"/>
              <a:cs typeface="Arial" panose="020B0604020202020204" pitchFamily="34" charset="0"/>
            </a:rPr>
            <a:t> del </a:t>
          </a:r>
          <a:r>
            <a:rPr lang="es-PE" sz="1800" kern="1200" dirty="0" err="1">
              <a:latin typeface="Arial" panose="020B0604020202020204" pitchFamily="34" charset="0"/>
              <a:cs typeface="Arial" panose="020B0604020202020204" pitchFamily="34" charset="0"/>
            </a:rPr>
            <a:t>autoavalúo</a:t>
          </a:r>
          <a:r>
            <a:rPr lang="es-PE" sz="1800" kern="1200" dirty="0">
              <a:latin typeface="Arial" panose="020B0604020202020204" pitchFamily="34" charset="0"/>
              <a:cs typeface="Arial" panose="020B0604020202020204" pitchFamily="34" charset="0"/>
            </a:rPr>
            <a:t> del predio. </a:t>
          </a:r>
          <a:endParaRPr lang="es-PE" sz="1800" kern="1200" dirty="0"/>
        </a:p>
      </dsp:txBody>
      <dsp:txXfrm>
        <a:off x="1263884" y="2415029"/>
        <a:ext cx="6782588" cy="1194329"/>
      </dsp:txXfrm>
    </dsp:sp>
    <dsp:sp modelId="{B7B7ACA8-F17C-407D-B602-0C03F7514BA9}">
      <dsp:nvSpPr>
        <dsp:cNvPr id="0" name=""/>
        <dsp:cNvSpPr/>
      </dsp:nvSpPr>
      <dsp:spPr>
        <a:xfrm>
          <a:off x="516547" y="2239367"/>
          <a:ext cx="1492911" cy="1492911"/>
        </a:xfrm>
        <a:prstGeom prst="ellipse">
          <a:avLst/>
        </a:prstGeom>
        <a:solidFill>
          <a:schemeClr val="lt1">
            <a:hueOff val="0"/>
            <a:satOff val="0"/>
            <a:lumOff val="0"/>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DCFC1B-FF1C-402D-BAAB-7A25D16A6419}">
      <dsp:nvSpPr>
        <dsp:cNvPr id="0" name=""/>
        <dsp:cNvSpPr/>
      </dsp:nvSpPr>
      <dsp:spPr>
        <a:xfrm>
          <a:off x="828864" y="4180152"/>
          <a:ext cx="7216726" cy="1194329"/>
        </a:xfrm>
        <a:prstGeom prst="rect">
          <a:avLst/>
        </a:prstGeom>
        <a:solidFill>
          <a:schemeClr val="accent4">
            <a:shade val="50000"/>
            <a:hueOff val="-396136"/>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7999" tIns="45720" rIns="45720" bIns="45720" numCol="1" spcCol="1270" anchor="ctr" anchorCtr="0">
          <a:noAutofit/>
        </a:bodyPr>
        <a:lstStyle/>
        <a:p>
          <a:pPr marL="0" lvl="0" indent="0" algn="l"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La renta bruta anual no podrá ser menor al </a:t>
          </a:r>
          <a:r>
            <a:rPr lang="es-PE" sz="1800" b="1" kern="1200" dirty="0">
              <a:latin typeface="Arial" panose="020B0604020202020204" pitchFamily="34" charset="0"/>
              <a:cs typeface="Arial" panose="020B0604020202020204" pitchFamily="34" charset="0"/>
            </a:rPr>
            <a:t>8%</a:t>
          </a:r>
          <a:r>
            <a:rPr lang="es-PE" sz="1800" kern="1200" dirty="0">
              <a:latin typeface="Arial" panose="020B0604020202020204" pitchFamily="34" charset="0"/>
              <a:cs typeface="Arial" panose="020B0604020202020204" pitchFamily="34" charset="0"/>
            </a:rPr>
            <a:t> de su valor actualizado con IPM (</a:t>
          </a:r>
          <a:r>
            <a:rPr lang="es-PE" sz="1800" b="1" kern="1200" dirty="0">
              <a:latin typeface="Arial" panose="020B0604020202020204" pitchFamily="34" charset="0"/>
              <a:cs typeface="Arial" panose="020B0604020202020204" pitchFamily="34" charset="0"/>
            </a:rPr>
            <a:t>renta presunta</a:t>
          </a:r>
          <a:r>
            <a:rPr lang="es-PE" sz="1800" kern="1200" dirty="0">
              <a:latin typeface="Arial" panose="020B0604020202020204" pitchFamily="34" charset="0"/>
              <a:cs typeface="Arial" panose="020B0604020202020204" pitchFamily="34" charset="0"/>
            </a:rPr>
            <a:t>).</a:t>
          </a:r>
        </a:p>
      </dsp:txBody>
      <dsp:txXfrm>
        <a:off x="828864" y="4180152"/>
        <a:ext cx="7216726" cy="1194329"/>
      </dsp:txXfrm>
    </dsp:sp>
    <dsp:sp modelId="{43987F76-875B-4E42-A309-CF97C74FEF94}">
      <dsp:nvSpPr>
        <dsp:cNvPr id="0" name=""/>
        <dsp:cNvSpPr/>
      </dsp:nvSpPr>
      <dsp:spPr>
        <a:xfrm>
          <a:off x="82408" y="4030861"/>
          <a:ext cx="1492911" cy="1492911"/>
        </a:xfrm>
        <a:prstGeom prst="ellipse">
          <a:avLst/>
        </a:prstGeom>
        <a:solidFill>
          <a:schemeClr val="lt1">
            <a:hueOff val="0"/>
            <a:satOff val="0"/>
            <a:lumOff val="0"/>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EF7F4-56A8-4432-8A6B-EFBE4FA81911}">
      <dsp:nvSpPr>
        <dsp:cNvPr id="0" name=""/>
        <dsp:cNvSpPr/>
      </dsp:nvSpPr>
      <dsp:spPr>
        <a:xfrm>
          <a:off x="10484" y="828092"/>
          <a:ext cx="2950438" cy="37091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Arial" panose="020B0604020202020204" pitchFamily="34" charset="0"/>
              <a:cs typeface="Arial" panose="020B0604020202020204" pitchFamily="34" charset="0"/>
            </a:rPr>
            <a:t>S/ 3,755</a:t>
          </a:r>
          <a:endParaRPr lang="es-PE" sz="1600" kern="1200" dirty="0"/>
        </a:p>
      </dsp:txBody>
      <dsp:txXfrm>
        <a:off x="10484" y="828092"/>
        <a:ext cx="2950438" cy="370915"/>
      </dsp:txXfrm>
    </dsp:sp>
    <dsp:sp modelId="{59ECD8D1-0964-4C94-8A0D-3C243537C37B}">
      <dsp:nvSpPr>
        <dsp:cNvPr id="0" name=""/>
        <dsp:cNvSpPr/>
      </dsp:nvSpPr>
      <dsp:spPr>
        <a:xfrm>
          <a:off x="0" y="1260150"/>
          <a:ext cx="2950438" cy="25927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a:effectLst/>
              <a:latin typeface="Arial" panose="020B0604020202020204" pitchFamily="34" charset="0"/>
              <a:cs typeface="Arial" panose="020B0604020202020204" pitchFamily="34" charset="0"/>
            </a:rPr>
            <a:t>Si percibes </a:t>
          </a:r>
          <a:r>
            <a:rPr lang="es-ES" sz="1600" b="1" kern="1200" dirty="0">
              <a:effectLst/>
              <a:latin typeface="Arial" panose="020B0604020202020204" pitchFamily="34" charset="0"/>
              <a:cs typeface="Arial" panose="020B0604020202020204" pitchFamily="34" charset="0"/>
            </a:rPr>
            <a:t>únicament</a:t>
          </a:r>
          <a:r>
            <a:rPr lang="es-ES" sz="1600" kern="1200" dirty="0">
              <a:effectLst/>
              <a:latin typeface="Arial" panose="020B0604020202020204" pitchFamily="34" charset="0"/>
              <a:cs typeface="Arial" panose="020B0604020202020204" pitchFamily="34" charset="0"/>
            </a:rPr>
            <a:t>e renta de </a:t>
          </a:r>
          <a:r>
            <a:rPr lang="es-ES" sz="1600" b="1" kern="1200" dirty="0">
              <a:effectLst/>
              <a:latin typeface="Arial" panose="020B0604020202020204" pitchFamily="34" charset="0"/>
              <a:cs typeface="Arial" panose="020B0604020202020204" pitchFamily="34" charset="0"/>
            </a:rPr>
            <a:t>cuarta</a:t>
          </a:r>
          <a:r>
            <a:rPr lang="es-ES" sz="1600" kern="1200" dirty="0">
              <a:effectLst/>
              <a:latin typeface="Arial" panose="020B0604020202020204" pitchFamily="34" charset="0"/>
              <a:cs typeface="Arial" panose="020B0604020202020204" pitchFamily="34" charset="0"/>
            </a:rPr>
            <a:t> categoría (Independiente)</a:t>
          </a:r>
          <a:endParaRPr lang="es-PE" sz="1600" kern="1200" dirty="0">
            <a:latin typeface="Arial" panose="020B0604020202020204" pitchFamily="34" charset="0"/>
            <a:cs typeface="Arial" panose="020B0604020202020204" pitchFamily="34" charset="0"/>
          </a:endParaRPr>
        </a:p>
      </dsp:txBody>
      <dsp:txXfrm>
        <a:off x="0" y="1260150"/>
        <a:ext cx="2950438" cy="2592738"/>
      </dsp:txXfrm>
    </dsp:sp>
    <dsp:sp modelId="{BE92B8EE-3EE6-4951-B406-C8C2EC1AD14F}">
      <dsp:nvSpPr>
        <dsp:cNvPr id="0" name=""/>
        <dsp:cNvSpPr/>
      </dsp:nvSpPr>
      <dsp:spPr>
        <a:xfrm>
          <a:off x="3372302" y="858432"/>
          <a:ext cx="2950438" cy="37091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Arial" panose="020B0604020202020204" pitchFamily="34" charset="0"/>
              <a:cs typeface="Arial" panose="020B0604020202020204" pitchFamily="34" charset="0"/>
            </a:rPr>
            <a:t>S/ 3,755</a:t>
          </a:r>
          <a:endParaRPr lang="es-PE" sz="1600" kern="1200" dirty="0">
            <a:latin typeface="Arial" panose="020B0604020202020204" pitchFamily="34" charset="0"/>
            <a:cs typeface="Arial" panose="020B0604020202020204" pitchFamily="34" charset="0"/>
          </a:endParaRPr>
        </a:p>
      </dsp:txBody>
      <dsp:txXfrm>
        <a:off x="3372302" y="858432"/>
        <a:ext cx="2950438" cy="370915"/>
      </dsp:txXfrm>
    </dsp:sp>
    <dsp:sp modelId="{C0FD81CB-A189-41E5-94F7-6CB03FF4F569}">
      <dsp:nvSpPr>
        <dsp:cNvPr id="0" name=""/>
        <dsp:cNvSpPr/>
      </dsp:nvSpPr>
      <dsp:spPr>
        <a:xfrm>
          <a:off x="3372302" y="1229348"/>
          <a:ext cx="2950438" cy="259273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a:effectLst/>
              <a:latin typeface="Arial" panose="020B0604020202020204" pitchFamily="34" charset="0"/>
              <a:cs typeface="Arial" panose="020B0604020202020204" pitchFamily="34" charset="0"/>
            </a:rPr>
            <a:t>Si percibes renta de </a:t>
          </a:r>
          <a:r>
            <a:rPr lang="es-ES" sz="1600" b="1" kern="1200" dirty="0">
              <a:effectLst/>
              <a:latin typeface="Arial" panose="020B0604020202020204" pitchFamily="34" charset="0"/>
              <a:cs typeface="Arial" panose="020B0604020202020204" pitchFamily="34" charset="0"/>
            </a:rPr>
            <a:t>cuarta</a:t>
          </a:r>
          <a:r>
            <a:rPr lang="es-ES" sz="1600" kern="1200" dirty="0">
              <a:effectLst/>
              <a:latin typeface="Arial" panose="020B0604020202020204" pitchFamily="34" charset="0"/>
              <a:cs typeface="Arial" panose="020B0604020202020204" pitchFamily="34" charset="0"/>
            </a:rPr>
            <a:t> (independiente) </a:t>
          </a:r>
          <a:r>
            <a:rPr lang="es-ES" sz="1600" b="1" kern="1200" dirty="0">
              <a:effectLst/>
              <a:latin typeface="Arial" panose="020B0604020202020204" pitchFamily="34" charset="0"/>
              <a:cs typeface="Arial" panose="020B0604020202020204" pitchFamily="34" charset="0"/>
            </a:rPr>
            <a:t>y quinta</a:t>
          </a:r>
          <a:r>
            <a:rPr lang="es-ES" sz="1600" kern="1200" dirty="0">
              <a:effectLst/>
              <a:latin typeface="Arial" panose="020B0604020202020204" pitchFamily="34" charset="0"/>
              <a:cs typeface="Arial" panose="020B0604020202020204" pitchFamily="34" charset="0"/>
            </a:rPr>
            <a:t> categoría (dependiente)</a:t>
          </a:r>
          <a:endParaRPr lang="es-PE" sz="1600" kern="1200" dirty="0">
            <a:latin typeface="Arial" panose="020B0604020202020204" pitchFamily="34" charset="0"/>
            <a:cs typeface="Arial" panose="020B0604020202020204" pitchFamily="34" charset="0"/>
          </a:endParaRPr>
        </a:p>
      </dsp:txBody>
      <dsp:txXfrm>
        <a:off x="3372302" y="1229348"/>
        <a:ext cx="2950438" cy="2592738"/>
      </dsp:txXfrm>
    </dsp:sp>
    <dsp:sp modelId="{B3F5F9D6-245B-4A0C-9E77-A6F8B89E822A}">
      <dsp:nvSpPr>
        <dsp:cNvPr id="0" name=""/>
        <dsp:cNvSpPr/>
      </dsp:nvSpPr>
      <dsp:spPr>
        <a:xfrm>
          <a:off x="7057857" y="858432"/>
          <a:ext cx="2950438" cy="37091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Arial" panose="020B0604020202020204" pitchFamily="34" charset="0"/>
              <a:cs typeface="Arial" panose="020B0604020202020204" pitchFamily="34" charset="0"/>
            </a:rPr>
            <a:t>S/ 3,004</a:t>
          </a:r>
          <a:endParaRPr lang="es-PE" sz="1600" kern="1200" dirty="0">
            <a:latin typeface="Arial" panose="020B0604020202020204" pitchFamily="34" charset="0"/>
            <a:cs typeface="Arial" panose="020B0604020202020204" pitchFamily="34" charset="0"/>
          </a:endParaRPr>
        </a:p>
      </dsp:txBody>
      <dsp:txXfrm>
        <a:off x="7057857" y="858432"/>
        <a:ext cx="2950438" cy="370915"/>
      </dsp:txXfrm>
    </dsp:sp>
    <dsp:sp modelId="{69B21D5E-C628-48CD-8A99-241D552CC3CE}">
      <dsp:nvSpPr>
        <dsp:cNvPr id="0" name=""/>
        <dsp:cNvSpPr/>
      </dsp:nvSpPr>
      <dsp:spPr>
        <a:xfrm>
          <a:off x="6735802" y="1229348"/>
          <a:ext cx="3594548" cy="259273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err="1">
              <a:effectLst/>
              <a:latin typeface="Arial" panose="020B0604020202020204" pitchFamily="34" charset="0"/>
              <a:cs typeface="Arial" panose="020B0604020202020204" pitchFamily="34" charset="0"/>
            </a:rPr>
            <a:t>Sipercibes</a:t>
          </a:r>
          <a:r>
            <a:rPr lang="es-ES" sz="1600" kern="1200" dirty="0">
              <a:effectLst/>
              <a:latin typeface="Arial" panose="020B0604020202020204" pitchFamily="34" charset="0"/>
              <a:cs typeface="Arial" panose="020B0604020202020204" pitchFamily="34" charset="0"/>
            </a:rPr>
            <a:t> </a:t>
          </a:r>
          <a:r>
            <a:rPr lang="es-ES" sz="1600" b="1" kern="1200" dirty="0">
              <a:effectLst/>
              <a:latin typeface="Arial" panose="020B0604020202020204" pitchFamily="34" charset="0"/>
              <a:cs typeface="Arial" panose="020B0604020202020204" pitchFamily="34" charset="0"/>
            </a:rPr>
            <a:t>exclusivamente</a:t>
          </a:r>
          <a:r>
            <a:rPr lang="es-ES" sz="1600" kern="1200" dirty="0">
              <a:effectLst/>
              <a:latin typeface="Arial" panose="020B0604020202020204" pitchFamily="34" charset="0"/>
              <a:cs typeface="Arial" panose="020B0604020202020204" pitchFamily="34" charset="0"/>
            </a:rPr>
            <a:t> rentas de </a:t>
          </a:r>
          <a:r>
            <a:rPr lang="es-ES" sz="1600" b="1" kern="1200" dirty="0">
              <a:effectLst/>
              <a:latin typeface="Arial" panose="020B0604020202020204" pitchFamily="34" charset="0"/>
              <a:cs typeface="Arial" panose="020B0604020202020204" pitchFamily="34" charset="0"/>
            </a:rPr>
            <a:t>cuarta</a:t>
          </a:r>
          <a:r>
            <a:rPr lang="es-ES" sz="1600" kern="1200" dirty="0">
              <a:effectLst/>
              <a:latin typeface="Arial" panose="020B0604020202020204" pitchFamily="34" charset="0"/>
              <a:cs typeface="Arial" panose="020B0604020202020204" pitchFamily="34" charset="0"/>
            </a:rPr>
            <a:t> categoría </a:t>
          </a:r>
          <a:r>
            <a:rPr lang="es-ES" sz="1600" b="1" kern="1200" dirty="0">
              <a:effectLst/>
              <a:latin typeface="Arial" panose="020B0604020202020204" pitchFamily="34" charset="0"/>
              <a:cs typeface="Arial" panose="020B0604020202020204" pitchFamily="34" charset="0"/>
            </a:rPr>
            <a:t>por funciones</a:t>
          </a:r>
          <a:r>
            <a:rPr lang="es-ES" sz="1600" kern="1200" dirty="0">
              <a:effectLst/>
              <a:latin typeface="Arial" panose="020B0604020202020204" pitchFamily="34" charset="0"/>
              <a:cs typeface="Arial" panose="020B0604020202020204" pitchFamily="34" charset="0"/>
            </a:rPr>
            <a:t> de </a:t>
          </a:r>
          <a:r>
            <a:rPr lang="es-ES" sz="1600" b="1" kern="1200" dirty="0">
              <a:effectLst/>
              <a:latin typeface="Arial" panose="020B0604020202020204" pitchFamily="34" charset="0"/>
              <a:cs typeface="Arial" panose="020B0604020202020204" pitchFamily="34" charset="0"/>
            </a:rPr>
            <a:t>director</a:t>
          </a:r>
          <a:r>
            <a:rPr lang="es-ES" sz="1600" kern="1200" dirty="0">
              <a:effectLst/>
              <a:latin typeface="Arial" panose="020B0604020202020204" pitchFamily="34" charset="0"/>
              <a:cs typeface="Arial" panose="020B0604020202020204" pitchFamily="34" charset="0"/>
            </a:rPr>
            <a:t> de empresa, síndico, mandatario, gestor de negocios, albacea, regidor o similares.</a:t>
          </a:r>
          <a:endParaRPr lang="es-PE"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a:effectLst/>
              <a:latin typeface="Arial" panose="020B0604020202020204" pitchFamily="34" charset="0"/>
              <a:cs typeface="Arial" panose="020B0604020202020204" pitchFamily="34" charset="0"/>
            </a:rPr>
            <a:t>Si </a:t>
          </a:r>
          <a:r>
            <a:rPr lang="es-ES" sz="1600" b="1" kern="1200">
              <a:effectLst/>
              <a:latin typeface="Arial" panose="020B0604020202020204" pitchFamily="34" charset="0"/>
              <a:cs typeface="Arial" panose="020B0604020202020204" pitchFamily="34" charset="0"/>
            </a:rPr>
            <a:t>percibes dichas rentas y además</a:t>
          </a:r>
          <a:r>
            <a:rPr lang="es-ES" sz="1600" kern="1200">
              <a:effectLst/>
              <a:latin typeface="Arial" panose="020B0604020202020204" pitchFamily="34" charset="0"/>
              <a:cs typeface="Arial" panose="020B0604020202020204" pitchFamily="34" charset="0"/>
            </a:rPr>
            <a:t> otras rentas de cuarta y/o quinta categoría.</a:t>
          </a:r>
          <a:endParaRPr lang="es-PE" sz="1600" kern="1200" dirty="0">
            <a:latin typeface="Arial" panose="020B0604020202020204" pitchFamily="34" charset="0"/>
            <a:cs typeface="Arial" panose="020B0604020202020204" pitchFamily="34" charset="0"/>
          </a:endParaRPr>
        </a:p>
      </dsp:txBody>
      <dsp:txXfrm>
        <a:off x="6735802" y="1229348"/>
        <a:ext cx="3594548" cy="2592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CCEA5-AF3F-447B-8F98-759DD46E4521}">
      <dsp:nvSpPr>
        <dsp:cNvPr id="0" name=""/>
        <dsp:cNvSpPr/>
      </dsp:nvSpPr>
      <dsp:spPr>
        <a:xfrm>
          <a:off x="0" y="0"/>
          <a:ext cx="10297144" cy="11776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Los contribuyentes que perciban rentas de cuarta categoría podrán suspender la obligación de efectuar pagos a cuenta y  sufrir retenciones de este impuesto, siempre que la SUNAT los autorice.</a:t>
          </a:r>
        </a:p>
      </dsp:txBody>
      <dsp:txXfrm>
        <a:off x="2177196" y="0"/>
        <a:ext cx="8119947" cy="1177672"/>
      </dsp:txXfrm>
    </dsp:sp>
    <dsp:sp modelId="{3FF54B87-D8E1-4371-8D4F-8F55D6AF921F}">
      <dsp:nvSpPr>
        <dsp:cNvPr id="0" name=""/>
        <dsp:cNvSpPr/>
      </dsp:nvSpPr>
      <dsp:spPr>
        <a:xfrm>
          <a:off x="500573" y="117767"/>
          <a:ext cx="1293815" cy="942137"/>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A9713B-5480-4E54-A1AC-21DDBEA9BDEA}">
      <dsp:nvSpPr>
        <dsp:cNvPr id="0" name=""/>
        <dsp:cNvSpPr/>
      </dsp:nvSpPr>
      <dsp:spPr>
        <a:xfrm>
          <a:off x="0" y="1295439"/>
          <a:ext cx="10297144" cy="117767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Desde el 1 de enero de cada ejercicio el perceptor de estas rentas, podrá presentar la solicitud de suspensión con el formulario virtual </a:t>
          </a:r>
          <a:r>
            <a:rPr lang="es-PE" sz="1600" kern="1200" dirty="0" err="1">
              <a:latin typeface="Arial" panose="020B0604020202020204" pitchFamily="34" charset="0"/>
              <a:cs typeface="Arial" panose="020B0604020202020204" pitchFamily="34" charset="0"/>
            </a:rPr>
            <a:t>N°</a:t>
          </a:r>
          <a:r>
            <a:rPr lang="es-PE" sz="1600" kern="1200" dirty="0">
              <a:latin typeface="Arial" panose="020B0604020202020204" pitchFamily="34" charset="0"/>
              <a:cs typeface="Arial" panose="020B0604020202020204" pitchFamily="34" charset="0"/>
            </a:rPr>
            <a:t> 1609, ingresando a </a:t>
          </a:r>
          <a:r>
            <a:rPr lang="es-PE" sz="1600" kern="1200" dirty="0">
              <a:latin typeface="Arial" panose="020B0604020202020204" pitchFamily="34" charset="0"/>
              <a:cs typeface="Arial" panose="020B0604020202020204" pitchFamily="34" charset="0"/>
              <a:hlinkClick xmlns:r="http://schemas.openxmlformats.org/officeDocument/2006/relationships" r:id="rId2"/>
            </a:rPr>
            <a:t>www.sunat.gob.pe</a:t>
          </a:r>
          <a:r>
            <a:rPr lang="es-PE" sz="1600" kern="1200" dirty="0">
              <a:latin typeface="Arial" panose="020B0604020202020204" pitchFamily="34" charset="0"/>
              <a:cs typeface="Arial" panose="020B0604020202020204" pitchFamily="34" charset="0"/>
            </a:rPr>
            <a:t>  el cual tiene vigencia hasta el 31 de diciembre del mismo ejercicio, salvo que por incremento de sus ingresos  supere el monto máximo establecido, debiendo reiniciar sus pagos a cuenta y retenciones inmediatamente.</a:t>
          </a:r>
        </a:p>
      </dsp:txBody>
      <dsp:txXfrm>
        <a:off x="2177196" y="1295439"/>
        <a:ext cx="8119947" cy="1177672"/>
      </dsp:txXfrm>
    </dsp:sp>
    <dsp:sp modelId="{EF0EC752-F488-487C-8840-81AC04791FA5}">
      <dsp:nvSpPr>
        <dsp:cNvPr id="0" name=""/>
        <dsp:cNvSpPr/>
      </dsp:nvSpPr>
      <dsp:spPr>
        <a:xfrm>
          <a:off x="408630" y="1413206"/>
          <a:ext cx="1477701" cy="942137"/>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742FF4-D54F-4FC7-9746-96B4CA0481C7}">
      <dsp:nvSpPr>
        <dsp:cNvPr id="0" name=""/>
        <dsp:cNvSpPr/>
      </dsp:nvSpPr>
      <dsp:spPr>
        <a:xfrm>
          <a:off x="0" y="2590878"/>
          <a:ext cx="10297144" cy="117767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La SUNAT anualmente emite una Resolución de Superintendencia estableciendo los importes mensuales y anuales sobre los cuales no procede la retención, estos montos están dados en base a la variación anual de la UIT.</a:t>
          </a:r>
        </a:p>
      </dsp:txBody>
      <dsp:txXfrm>
        <a:off x="2177196" y="2590878"/>
        <a:ext cx="8119947" cy="1177672"/>
      </dsp:txXfrm>
    </dsp:sp>
    <dsp:sp modelId="{89971F55-658F-47EE-A69B-6BF8B150628D}">
      <dsp:nvSpPr>
        <dsp:cNvPr id="0" name=""/>
        <dsp:cNvSpPr/>
      </dsp:nvSpPr>
      <dsp:spPr>
        <a:xfrm>
          <a:off x="408630" y="2708646"/>
          <a:ext cx="1477701" cy="942137"/>
        </a:xfrm>
        <a:prstGeom prst="roundRect">
          <a:avLst>
            <a:gd name="adj" fmla="val 10000"/>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336C6-5EC0-4C94-B2AF-7B186FB74918}">
      <dsp:nvSpPr>
        <dsp:cNvPr id="0" name=""/>
        <dsp:cNvSpPr/>
      </dsp:nvSpPr>
      <dsp:spPr>
        <a:xfrm rot="5400000">
          <a:off x="-438602" y="1249881"/>
          <a:ext cx="3620511" cy="26574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A través de la plataforma de deducción de gastos de personas naturales, se podrá:</a:t>
          </a:r>
        </a:p>
      </dsp:txBody>
      <dsp:txXfrm rot="-5400000">
        <a:off x="42907" y="2097121"/>
        <a:ext cx="2657495" cy="963016"/>
      </dsp:txXfrm>
    </dsp:sp>
    <dsp:sp modelId="{70F14131-9C8F-4002-A0BC-66AA4353B8BA}">
      <dsp:nvSpPr>
        <dsp:cNvPr id="0" name=""/>
        <dsp:cNvSpPr/>
      </dsp:nvSpPr>
      <dsp:spPr>
        <a:xfrm rot="5400000">
          <a:off x="2366526" y="619938"/>
          <a:ext cx="4522999" cy="35867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PE" sz="1400" kern="1200" dirty="0">
              <a:solidFill>
                <a:schemeClr val="accent1">
                  <a:lumMod val="75000"/>
                </a:schemeClr>
              </a:solidFill>
              <a:latin typeface="Arial" panose="020B0604020202020204" pitchFamily="34" charset="0"/>
              <a:cs typeface="Arial" panose="020B0604020202020204" pitchFamily="34" charset="0"/>
            </a:rPr>
            <a:t>Registrar el CCI a fin de que se efectúe la devolución de oficio, de corresponder.</a:t>
          </a:r>
        </a:p>
        <a:p>
          <a:pPr marL="114300" lvl="1" indent="-114300" algn="l" defTabSz="622300">
            <a:lnSpc>
              <a:spcPct val="90000"/>
            </a:lnSpc>
            <a:spcBef>
              <a:spcPct val="0"/>
            </a:spcBef>
            <a:spcAft>
              <a:spcPct val="15000"/>
            </a:spcAft>
            <a:buChar char="•"/>
          </a:pPr>
          <a:endParaRPr lang="es-PE" sz="1400" kern="1200" dirty="0">
            <a:solidFill>
              <a:schemeClr val="accent1">
                <a:lumMod val="75000"/>
              </a:schemeClr>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PE" sz="1400" kern="1200" dirty="0">
              <a:solidFill>
                <a:schemeClr val="accent1">
                  <a:lumMod val="75000"/>
                </a:schemeClr>
              </a:solidFill>
              <a:latin typeface="Arial" panose="020B0604020202020204" pitchFamily="34" charset="0"/>
              <a:cs typeface="Arial" panose="020B0604020202020204" pitchFamily="34" charset="0"/>
            </a:rPr>
            <a:t>Consultar el registro de los gastos deducibles:</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a) </a:t>
          </a:r>
          <a:r>
            <a:rPr lang="es-PE" sz="1400" kern="1200" dirty="0">
              <a:solidFill>
                <a:schemeClr val="accent1">
                  <a:lumMod val="75000"/>
                </a:schemeClr>
              </a:solidFill>
              <a:latin typeface="Arial" panose="020B0604020202020204" pitchFamily="34" charset="0"/>
              <a:cs typeface="Arial" panose="020B0604020202020204" pitchFamily="34" charset="0"/>
            </a:rPr>
            <a:t>arrendamientos y/o subarrendamientos de bienes inmuebles ubicados en el país,</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b)</a:t>
          </a:r>
          <a:r>
            <a:rPr lang="es-PE" sz="1400" kern="1200" dirty="0">
              <a:solidFill>
                <a:schemeClr val="accent1">
                  <a:lumMod val="75000"/>
                </a:schemeClr>
              </a:solidFill>
              <a:latin typeface="Arial" panose="020B0604020202020204" pitchFamily="34" charset="0"/>
              <a:cs typeface="Arial" panose="020B0604020202020204" pitchFamily="34" charset="0"/>
            </a:rPr>
            <a:t> importes pagados por alojamiento en hoteles y consumos en bares y restaurantes establecidos en el inciso d) del artículo 26-A del Reglamento de la Ley del Impuesto a la Renta (modificado por D.S. </a:t>
          </a:r>
          <a:r>
            <a:rPr lang="es-PE" sz="1400" kern="1200" dirty="0" err="1">
              <a:solidFill>
                <a:schemeClr val="accent1">
                  <a:lumMod val="75000"/>
                </a:schemeClr>
              </a:solidFill>
              <a:latin typeface="Arial" panose="020B0604020202020204" pitchFamily="34" charset="0"/>
              <a:cs typeface="Arial" panose="020B0604020202020204" pitchFamily="34" charset="0"/>
            </a:rPr>
            <a:t>N°</a:t>
          </a:r>
          <a:r>
            <a:rPr lang="es-PE" sz="1400" kern="1200" dirty="0">
              <a:solidFill>
                <a:schemeClr val="accent1">
                  <a:lumMod val="75000"/>
                </a:schemeClr>
              </a:solidFill>
              <a:latin typeface="Arial" panose="020B0604020202020204" pitchFamily="34" charset="0"/>
              <a:cs typeface="Arial" panose="020B0604020202020204" pitchFamily="34" charset="0"/>
            </a:rPr>
            <a:t> 248-2018-EF), </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c)</a:t>
          </a:r>
          <a:r>
            <a:rPr lang="es-PE" sz="1400" kern="1200" dirty="0">
              <a:solidFill>
                <a:schemeClr val="accent1">
                  <a:lumMod val="75000"/>
                </a:schemeClr>
              </a:solidFill>
              <a:latin typeface="Arial" panose="020B0604020202020204" pitchFamily="34" charset="0"/>
              <a:cs typeface="Arial" panose="020B0604020202020204" pitchFamily="34" charset="0"/>
            </a:rPr>
            <a:t> servicios profesionales de médicos u odontólogos y demás servicios profesionales considerados rentas de cuarta categoría y</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d)</a:t>
          </a:r>
          <a:r>
            <a:rPr lang="es-PE" sz="1400" kern="1200" dirty="0">
              <a:solidFill>
                <a:schemeClr val="accent1">
                  <a:lumMod val="75000"/>
                </a:schemeClr>
              </a:solidFill>
              <a:latin typeface="Arial" panose="020B0604020202020204" pitchFamily="34" charset="0"/>
              <a:cs typeface="Arial" panose="020B0604020202020204" pitchFamily="34" charset="0"/>
            </a:rPr>
            <a:t> pago de Essalud a favor de trabajadores del hogar</a:t>
          </a:r>
        </a:p>
      </dsp:txBody>
      <dsp:txXfrm rot="-5400000">
        <a:off x="2834632" y="326926"/>
        <a:ext cx="3411694" cy="417281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B9473F47-AB0A-5FBD-9497-4D2FC4573203}"/>
              </a:ext>
            </a:extLst>
          </p:cNvPr>
          <p:cNvSpPr>
            <a:spLocks noGrp="1"/>
          </p:cNvSpPr>
          <p:nvPr>
            <p:ph type="hdr" sz="quarter"/>
          </p:nvPr>
        </p:nvSpPr>
        <p:spPr>
          <a:xfrm>
            <a:off x="0" y="0"/>
            <a:ext cx="4302125" cy="339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s-PE"/>
              <a:t>IGO-GOS-DGO</a:t>
            </a:r>
          </a:p>
        </p:txBody>
      </p:sp>
      <p:sp>
        <p:nvSpPr>
          <p:cNvPr id="3" name="2 Marcador de fecha">
            <a:extLst>
              <a:ext uri="{FF2B5EF4-FFF2-40B4-BE49-F238E27FC236}">
                <a16:creationId xmlns:a16="http://schemas.microsoft.com/office/drawing/2014/main" id="{4DDEE064-5CC4-476D-4A63-582C24F2F2A3}"/>
              </a:ext>
            </a:extLst>
          </p:cNvPr>
          <p:cNvSpPr>
            <a:spLocks noGrp="1"/>
          </p:cNvSpPr>
          <p:nvPr>
            <p:ph type="dt" sz="quarter" idx="1"/>
          </p:nvPr>
        </p:nvSpPr>
        <p:spPr>
          <a:xfrm>
            <a:off x="5622925" y="0"/>
            <a:ext cx="4303713" cy="339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D38A903-661B-4983-95D7-19A30DA75AC5}" type="datetimeFigureOut">
              <a:rPr lang="es-PE"/>
              <a:pPr>
                <a:defRPr/>
              </a:pPr>
              <a:t>28/06/2024</a:t>
            </a:fld>
            <a:endParaRPr lang="es-PE"/>
          </a:p>
        </p:txBody>
      </p:sp>
      <p:sp>
        <p:nvSpPr>
          <p:cNvPr id="4" name="3 Marcador de pie de página">
            <a:extLst>
              <a:ext uri="{FF2B5EF4-FFF2-40B4-BE49-F238E27FC236}">
                <a16:creationId xmlns:a16="http://schemas.microsoft.com/office/drawing/2014/main" id="{59FC4C4E-F2A1-DA09-8ECE-B81B6DA94A0D}"/>
              </a:ext>
            </a:extLst>
          </p:cNvPr>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PE"/>
          </a:p>
        </p:txBody>
      </p:sp>
      <p:sp>
        <p:nvSpPr>
          <p:cNvPr id="5" name="4 Marcador de número de diapositiva">
            <a:extLst>
              <a:ext uri="{FF2B5EF4-FFF2-40B4-BE49-F238E27FC236}">
                <a16:creationId xmlns:a16="http://schemas.microsoft.com/office/drawing/2014/main" id="{8D448839-9B64-7ABC-8079-7EFDF3F325F9}"/>
              </a:ext>
            </a:extLst>
          </p:cNvPr>
          <p:cNvSpPr>
            <a:spLocks noGrp="1"/>
          </p:cNvSpPr>
          <p:nvPr>
            <p:ph type="sldNum" sz="quarter" idx="3"/>
          </p:nvPr>
        </p:nvSpPr>
        <p:spPr>
          <a:xfrm>
            <a:off x="5622925" y="6456363"/>
            <a:ext cx="4303713" cy="339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B610618-EC89-4162-B936-B178D21881FF}" type="slidenum">
              <a:rPr lang="es-PE" altLang="es-PE"/>
              <a:pPr>
                <a:defRPr/>
              </a:pPr>
              <a:t>‹Nº›</a:t>
            </a:fld>
            <a:endParaRPr lang="es-PE" altLang="es-P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B054651F-DE6A-6376-1877-147AA8A3E520}"/>
              </a:ext>
            </a:extLst>
          </p:cNvPr>
          <p:cNvSpPr>
            <a:spLocks noGrp="1"/>
          </p:cNvSpPr>
          <p:nvPr>
            <p:ph type="hdr" sz="quarter"/>
          </p:nvPr>
        </p:nvSpPr>
        <p:spPr>
          <a:xfrm>
            <a:off x="0" y="0"/>
            <a:ext cx="4302125" cy="339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s-PE"/>
              <a:t>IGO-GOS-DGO</a:t>
            </a:r>
          </a:p>
        </p:txBody>
      </p:sp>
      <p:sp>
        <p:nvSpPr>
          <p:cNvPr id="3" name="2 Marcador de fecha">
            <a:extLst>
              <a:ext uri="{FF2B5EF4-FFF2-40B4-BE49-F238E27FC236}">
                <a16:creationId xmlns:a16="http://schemas.microsoft.com/office/drawing/2014/main" id="{668A94F9-0FB3-F8DA-F58E-D27BBC62C8F0}"/>
              </a:ext>
            </a:extLst>
          </p:cNvPr>
          <p:cNvSpPr>
            <a:spLocks noGrp="1"/>
          </p:cNvSpPr>
          <p:nvPr>
            <p:ph type="dt" idx="1"/>
          </p:nvPr>
        </p:nvSpPr>
        <p:spPr>
          <a:xfrm>
            <a:off x="5622925" y="0"/>
            <a:ext cx="4303713" cy="339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7D8E054-023A-4757-855D-978FA3C8F7DB}" type="datetimeFigureOut">
              <a:rPr lang="es-PE"/>
              <a:pPr>
                <a:defRPr/>
              </a:pPr>
              <a:t>28/06/2024</a:t>
            </a:fld>
            <a:endParaRPr lang="es-PE"/>
          </a:p>
        </p:txBody>
      </p:sp>
      <p:sp>
        <p:nvSpPr>
          <p:cNvPr id="4" name="3 Marcador de imagen de diapositiva">
            <a:extLst>
              <a:ext uri="{FF2B5EF4-FFF2-40B4-BE49-F238E27FC236}">
                <a16:creationId xmlns:a16="http://schemas.microsoft.com/office/drawing/2014/main" id="{A6A63272-7265-45FF-3A12-52A289A2C5D5}"/>
              </a:ext>
            </a:extLst>
          </p:cNvPr>
          <p:cNvSpPr>
            <a:spLocks noGrp="1" noRot="1" noChangeAspect="1"/>
          </p:cNvSpPr>
          <p:nvPr>
            <p:ph type="sldImg" idx="2"/>
          </p:nvPr>
        </p:nvSpPr>
        <p:spPr>
          <a:xfrm>
            <a:off x="2697163" y="509588"/>
            <a:ext cx="4533900" cy="2549525"/>
          </a:xfrm>
          <a:prstGeom prst="rect">
            <a:avLst/>
          </a:prstGeom>
          <a:noFill/>
          <a:ln w="12700">
            <a:solidFill>
              <a:prstClr val="black"/>
            </a:solidFill>
          </a:ln>
        </p:spPr>
        <p:txBody>
          <a:bodyPr vert="horz" lIns="91440" tIns="45720" rIns="91440" bIns="45720" rtlCol="0" anchor="ctr"/>
          <a:lstStyle/>
          <a:p>
            <a:pPr lvl="0"/>
            <a:endParaRPr lang="es-PE" noProof="0"/>
          </a:p>
        </p:txBody>
      </p:sp>
      <p:sp>
        <p:nvSpPr>
          <p:cNvPr id="5" name="4 Marcador de notas">
            <a:extLst>
              <a:ext uri="{FF2B5EF4-FFF2-40B4-BE49-F238E27FC236}">
                <a16:creationId xmlns:a16="http://schemas.microsoft.com/office/drawing/2014/main" id="{C43046B7-5F71-5AF8-E136-E86184E4FFFE}"/>
              </a:ext>
            </a:extLst>
          </p:cNvPr>
          <p:cNvSpPr>
            <a:spLocks noGrp="1"/>
          </p:cNvSpPr>
          <p:nvPr>
            <p:ph type="body" sz="quarter" idx="3"/>
          </p:nvPr>
        </p:nvSpPr>
        <p:spPr>
          <a:xfrm>
            <a:off x="992188" y="3228975"/>
            <a:ext cx="7943850" cy="3059113"/>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a:extLst>
              <a:ext uri="{FF2B5EF4-FFF2-40B4-BE49-F238E27FC236}">
                <a16:creationId xmlns:a16="http://schemas.microsoft.com/office/drawing/2014/main" id="{DA0E1C8A-7FB3-B54B-EB10-5F990041A801}"/>
              </a:ext>
            </a:extLst>
          </p:cNvPr>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PE"/>
          </a:p>
        </p:txBody>
      </p:sp>
      <p:sp>
        <p:nvSpPr>
          <p:cNvPr id="7" name="6 Marcador de número de diapositiva">
            <a:extLst>
              <a:ext uri="{FF2B5EF4-FFF2-40B4-BE49-F238E27FC236}">
                <a16:creationId xmlns:a16="http://schemas.microsoft.com/office/drawing/2014/main" id="{08D582E5-FA2C-3666-29D9-BB9BA1E2572E}"/>
              </a:ext>
            </a:extLst>
          </p:cNvPr>
          <p:cNvSpPr>
            <a:spLocks noGrp="1"/>
          </p:cNvSpPr>
          <p:nvPr>
            <p:ph type="sldNum" sz="quarter" idx="5"/>
          </p:nvPr>
        </p:nvSpPr>
        <p:spPr>
          <a:xfrm>
            <a:off x="5622925" y="6456363"/>
            <a:ext cx="4303713" cy="339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5E3408A-62CA-4DC8-B7C5-2F3471481040}" type="slidenum">
              <a:rPr lang="es-PE" altLang="es-PE"/>
              <a:pPr>
                <a:defRPr/>
              </a:pPr>
              <a:t>‹Nº›</a:t>
            </a:fld>
            <a:endParaRPr lang="es-PE" altLang="es-PE"/>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Shape 83">
            <a:extLst>
              <a:ext uri="{FF2B5EF4-FFF2-40B4-BE49-F238E27FC236}">
                <a16:creationId xmlns:a16="http://schemas.microsoft.com/office/drawing/2014/main" id="{FADE535D-757D-03D0-5B6B-1C729EC39D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es-PE" altLang="es-PE"/>
          </a:p>
        </p:txBody>
      </p:sp>
      <p:sp>
        <p:nvSpPr>
          <p:cNvPr id="11267" name="Shape 84">
            <a:extLst>
              <a:ext uri="{FF2B5EF4-FFF2-40B4-BE49-F238E27FC236}">
                <a16:creationId xmlns:a16="http://schemas.microsoft.com/office/drawing/2014/main" id="{DE27E667-895A-BD73-DA89-D6F8FE3A10F5}"/>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1268" name="3 Marcador de fecha">
            <a:extLst>
              <a:ext uri="{FF2B5EF4-FFF2-40B4-BE49-F238E27FC236}">
                <a16:creationId xmlns:a16="http://schemas.microsoft.com/office/drawing/2014/main" id="{BC6EF1DE-0BDF-9889-D0AC-1595CB74C4DA}"/>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1F58BF-B24B-4C12-9C65-84271C764EBA}" type="datetime1">
              <a:rPr lang="es-PE" altLang="es-PE" smtClean="0"/>
              <a:pPr fontAlgn="base">
                <a:spcBef>
                  <a:spcPct val="0"/>
                </a:spcBef>
                <a:spcAft>
                  <a:spcPct val="0"/>
                </a:spcAft>
              </a:pPr>
              <a:t>28/06/2024</a:t>
            </a:fld>
            <a:endParaRPr lang="es-PE" altLang="es-PE"/>
          </a:p>
        </p:txBody>
      </p:sp>
      <p:sp>
        <p:nvSpPr>
          <p:cNvPr id="11269" name="4 Marcador de encabezado">
            <a:extLst>
              <a:ext uri="{FF2B5EF4-FFF2-40B4-BE49-F238E27FC236}">
                <a16:creationId xmlns:a16="http://schemas.microsoft.com/office/drawing/2014/main" id="{D2B4DB6C-5024-BD1B-A525-217B53E2466C}"/>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s-PE" altLang="es-PE"/>
              <a:t>IGO-GOS-DGO</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6" descr="Imagen que contiene computer, hombre, sostener, computadora&#10;&#10;Descripción generada automáticamente">
            <a:extLst>
              <a:ext uri="{FF2B5EF4-FFF2-40B4-BE49-F238E27FC236}">
                <a16:creationId xmlns:a16="http://schemas.microsoft.com/office/drawing/2014/main" id="{7A5651C2-AA33-5749-7590-769D7F00D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770" b="18237"/>
          <a:stretch>
            <a:fillRect/>
          </a:stretch>
        </p:blipFill>
        <p:spPr bwMode="auto">
          <a:xfrm>
            <a:off x="5557838" y="0"/>
            <a:ext cx="66341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3">
            <a:extLst>
              <a:ext uri="{FF2B5EF4-FFF2-40B4-BE49-F238E27FC236}">
                <a16:creationId xmlns:a16="http://schemas.microsoft.com/office/drawing/2014/main" id="{4F00EB28-B227-5F62-AFEC-03476B712695}"/>
              </a:ext>
            </a:extLst>
          </p:cNvPr>
          <p:cNvSpPr/>
          <p:nvPr/>
        </p:nvSpPr>
        <p:spPr>
          <a:xfrm>
            <a:off x="0" y="0"/>
            <a:ext cx="8813800" cy="6858000"/>
          </a:xfrm>
          <a:custGeom>
            <a:avLst/>
            <a:gdLst>
              <a:gd name="connsiteX0" fmla="*/ 0 w 7032458"/>
              <a:gd name="connsiteY0" fmla="*/ 0 h 6858000"/>
              <a:gd name="connsiteX1" fmla="*/ 703245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458" h="6858000">
                <a:moveTo>
                  <a:pt x="0" y="0"/>
                </a:moveTo>
                <a:lnTo>
                  <a:pt x="4445668" y="0"/>
                </a:lnTo>
                <a:cubicBezTo>
                  <a:pt x="5747083" y="3471111"/>
                  <a:pt x="6170195" y="4572000"/>
                  <a:pt x="7032458" y="6858000"/>
                </a:cubicBezTo>
                <a:lnTo>
                  <a:pt x="0" y="6858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6" name="Rectángulo 5">
            <a:extLst>
              <a:ext uri="{FF2B5EF4-FFF2-40B4-BE49-F238E27FC236}">
                <a16:creationId xmlns:a16="http://schemas.microsoft.com/office/drawing/2014/main" id="{8A8E9F98-8D41-FA7E-65FD-3449906EDA05}"/>
              </a:ext>
            </a:extLst>
          </p:cNvPr>
          <p:cNvSpPr/>
          <p:nvPr/>
        </p:nvSpPr>
        <p:spPr>
          <a:xfrm>
            <a:off x="0" y="4554538"/>
            <a:ext cx="4535488" cy="7747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pic>
        <p:nvPicPr>
          <p:cNvPr id="7" name="Gráfico 9">
            <a:extLst>
              <a:ext uri="{FF2B5EF4-FFF2-40B4-BE49-F238E27FC236}">
                <a16:creationId xmlns:a16="http://schemas.microsoft.com/office/drawing/2014/main" id="{2CCC1A91-8F76-E66D-550D-9A6A1F7A5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325563"/>
            <a:ext cx="152876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10">
            <a:extLst>
              <a:ext uri="{FF2B5EF4-FFF2-40B4-BE49-F238E27FC236}">
                <a16:creationId xmlns:a16="http://schemas.microsoft.com/office/drawing/2014/main" id="{D9174708-B9E5-DD56-2C6A-83708B0834D9}"/>
              </a:ext>
            </a:extLst>
          </p:cNvPr>
          <p:cNvSpPr/>
          <p:nvPr/>
        </p:nvSpPr>
        <p:spPr>
          <a:xfrm>
            <a:off x="7477125" y="2309813"/>
            <a:ext cx="4714875" cy="4559300"/>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2" name="Título 1"/>
          <p:cNvSpPr>
            <a:spLocks noGrp="1"/>
          </p:cNvSpPr>
          <p:nvPr>
            <p:ph type="ctrTitle"/>
          </p:nvPr>
        </p:nvSpPr>
        <p:spPr>
          <a:xfrm>
            <a:off x="723900" y="2247064"/>
            <a:ext cx="5442284" cy="1867652"/>
          </a:xfrm>
        </p:spPr>
        <p:txBody>
          <a:bodyPr anchor="b">
            <a:noAutofit/>
          </a:bodyPr>
          <a:lstStyle>
            <a:lvl1pPr algn="l">
              <a:defRPr sz="4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Subtítulo 2"/>
          <p:cNvSpPr>
            <a:spLocks noGrp="1"/>
          </p:cNvSpPr>
          <p:nvPr>
            <p:ph type="subTitle" idx="1"/>
          </p:nvPr>
        </p:nvSpPr>
        <p:spPr>
          <a:xfrm>
            <a:off x="723900" y="4658477"/>
            <a:ext cx="3104148" cy="587291"/>
          </a:xfr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dirty="0"/>
          </a:p>
        </p:txBody>
      </p:sp>
      <p:sp>
        <p:nvSpPr>
          <p:cNvPr id="9" name="Marcador de fecha 3">
            <a:extLst>
              <a:ext uri="{FF2B5EF4-FFF2-40B4-BE49-F238E27FC236}">
                <a16:creationId xmlns:a16="http://schemas.microsoft.com/office/drawing/2014/main" id="{705C80F8-E5C4-A1E2-BEEC-168D03303A69}"/>
              </a:ext>
            </a:extLst>
          </p:cNvPr>
          <p:cNvSpPr>
            <a:spLocks noGrp="1"/>
          </p:cNvSpPr>
          <p:nvPr>
            <p:ph type="dt" sz="half" idx="10"/>
          </p:nvPr>
        </p:nvSpPr>
        <p:spPr>
          <a:xfrm>
            <a:off x="723900" y="6280150"/>
            <a:ext cx="1414463" cy="365125"/>
          </a:xfrm>
        </p:spPr>
        <p:txBody>
          <a:bodyPr/>
          <a:lstStyle>
            <a:lvl1pPr>
              <a:defRPr>
                <a:solidFill>
                  <a:schemeClr val="bg1"/>
                </a:solidFill>
                <a:latin typeface="Arial" panose="020B0604020202020204" pitchFamily="34" charset="0"/>
                <a:cs typeface="Arial" panose="020B0604020202020204" pitchFamily="34" charset="0"/>
              </a:defRPr>
            </a:lvl1pPr>
          </a:lstStyle>
          <a:p>
            <a:pPr>
              <a:defRPr/>
            </a:pPr>
            <a:r>
              <a:rPr lang="es-ES"/>
              <a:t>13/05/2016</a:t>
            </a:r>
          </a:p>
        </p:txBody>
      </p:sp>
      <p:sp>
        <p:nvSpPr>
          <p:cNvPr id="10" name="Marcador de pie de página 4">
            <a:extLst>
              <a:ext uri="{FF2B5EF4-FFF2-40B4-BE49-F238E27FC236}">
                <a16:creationId xmlns:a16="http://schemas.microsoft.com/office/drawing/2014/main" id="{C7CFD4A0-BBAE-6559-D209-79BC921322CF}"/>
              </a:ext>
            </a:extLst>
          </p:cNvPr>
          <p:cNvSpPr>
            <a:spLocks noGrp="1"/>
          </p:cNvSpPr>
          <p:nvPr>
            <p:ph type="ftr" sz="quarter" idx="11"/>
          </p:nvPr>
        </p:nvSpPr>
        <p:spPr>
          <a:xfrm>
            <a:off x="723900" y="5532438"/>
            <a:ext cx="2120900" cy="365125"/>
          </a:xfrm>
        </p:spPr>
        <p:txBody>
          <a:bodyPr/>
          <a:lstStyle>
            <a:lvl1pPr algn="l">
              <a:defRPr>
                <a:solidFill>
                  <a:schemeClr val="bg1"/>
                </a:solidFill>
                <a:latin typeface="Arial" panose="020B0604020202020204" pitchFamily="34" charset="0"/>
                <a:cs typeface="Arial" panose="020B0604020202020204" pitchFamily="34" charset="0"/>
              </a:defRPr>
            </a:lvl1pPr>
          </a:lstStyle>
          <a:p>
            <a:pPr>
              <a:defRPr/>
            </a:pPr>
            <a:r>
              <a:rPr lang="es-ES"/>
              <a:t>IGO-GOS-DGO</a:t>
            </a:r>
          </a:p>
        </p:txBody>
      </p:sp>
    </p:spTree>
    <p:extLst>
      <p:ext uri="{BB962C8B-B14F-4D97-AF65-F5344CB8AC3E}">
        <p14:creationId xmlns:p14="http://schemas.microsoft.com/office/powerpoint/2010/main" val="2159434659"/>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2185CDE-E0CC-E0B7-C302-5FEA02089DDA}"/>
              </a:ext>
            </a:extLst>
          </p:cNvPr>
          <p:cNvSpPr>
            <a:spLocks noGrp="1"/>
          </p:cNvSpPr>
          <p:nvPr>
            <p:ph type="dt" sz="half" idx="10"/>
          </p:nvPr>
        </p:nvSpPr>
        <p:spPr/>
        <p:txBody>
          <a:bodyPr/>
          <a:lstStyle>
            <a:lvl1pPr>
              <a:defRPr/>
            </a:lvl1pPr>
          </a:lstStyle>
          <a:p>
            <a:pPr>
              <a:defRPr/>
            </a:pPr>
            <a:r>
              <a:rPr lang="es-ES"/>
              <a:t>13/05/2016</a:t>
            </a:r>
          </a:p>
        </p:txBody>
      </p:sp>
      <p:sp>
        <p:nvSpPr>
          <p:cNvPr id="5" name="Marcador de pie de página 4">
            <a:extLst>
              <a:ext uri="{FF2B5EF4-FFF2-40B4-BE49-F238E27FC236}">
                <a16:creationId xmlns:a16="http://schemas.microsoft.com/office/drawing/2014/main" id="{C99C6CE1-C472-37BC-EFA0-B29B249DCF01}"/>
              </a:ext>
            </a:extLst>
          </p:cNvPr>
          <p:cNvSpPr>
            <a:spLocks noGrp="1"/>
          </p:cNvSpPr>
          <p:nvPr>
            <p:ph type="ftr" sz="quarter" idx="11"/>
          </p:nvPr>
        </p:nvSpPr>
        <p:spPr/>
        <p:txBody>
          <a:bodyPr/>
          <a:lstStyle>
            <a:lvl1pPr>
              <a:defRPr/>
            </a:lvl1pPr>
          </a:lstStyle>
          <a:p>
            <a:pPr>
              <a:defRPr/>
            </a:pPr>
            <a:r>
              <a:rPr lang="es-ES"/>
              <a:t>IGO-GOS-DGO</a:t>
            </a:r>
          </a:p>
        </p:txBody>
      </p:sp>
      <p:sp>
        <p:nvSpPr>
          <p:cNvPr id="6" name="Marcador de número de diapositiva 5">
            <a:extLst>
              <a:ext uri="{FF2B5EF4-FFF2-40B4-BE49-F238E27FC236}">
                <a16:creationId xmlns:a16="http://schemas.microsoft.com/office/drawing/2014/main" id="{5ADD4E87-FE69-2D48-2939-7EA42EA3C500}"/>
              </a:ext>
            </a:extLst>
          </p:cNvPr>
          <p:cNvSpPr>
            <a:spLocks noGrp="1"/>
          </p:cNvSpPr>
          <p:nvPr>
            <p:ph type="sldNum" sz="quarter" idx="12"/>
          </p:nvPr>
        </p:nvSpPr>
        <p:spPr/>
        <p:txBody>
          <a:bodyPr/>
          <a:lstStyle>
            <a:lvl1pPr>
              <a:defRPr/>
            </a:lvl1pPr>
          </a:lstStyle>
          <a:p>
            <a:pPr>
              <a:defRPr/>
            </a:pPr>
            <a:fld id="{E66421B1-DCDC-480B-8919-A9C1B935DCF7}" type="slidenum">
              <a:rPr lang="es-ES" altLang="es-PE"/>
              <a:pPr>
                <a:defRPr/>
              </a:pPr>
              <a:t>‹Nº›</a:t>
            </a:fld>
            <a:endParaRPr lang="es-ES" altLang="es-PE"/>
          </a:p>
        </p:txBody>
      </p:sp>
    </p:spTree>
    <p:extLst>
      <p:ext uri="{BB962C8B-B14F-4D97-AF65-F5344CB8AC3E}">
        <p14:creationId xmlns:p14="http://schemas.microsoft.com/office/powerpoint/2010/main" val="37736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CB8E35F-743F-8694-8BBC-1AA846D4DC1F}"/>
              </a:ext>
            </a:extLst>
          </p:cNvPr>
          <p:cNvSpPr>
            <a:spLocks noGrp="1"/>
          </p:cNvSpPr>
          <p:nvPr>
            <p:ph type="dt" sz="half" idx="10"/>
          </p:nvPr>
        </p:nvSpPr>
        <p:spPr/>
        <p:txBody>
          <a:bodyPr/>
          <a:lstStyle>
            <a:lvl1pPr>
              <a:defRPr/>
            </a:lvl1pPr>
          </a:lstStyle>
          <a:p>
            <a:pPr>
              <a:defRPr/>
            </a:pPr>
            <a:r>
              <a:rPr lang="es-ES"/>
              <a:t>13/05/2016</a:t>
            </a:r>
          </a:p>
        </p:txBody>
      </p:sp>
      <p:sp>
        <p:nvSpPr>
          <p:cNvPr id="5" name="Marcador de pie de página 4">
            <a:extLst>
              <a:ext uri="{FF2B5EF4-FFF2-40B4-BE49-F238E27FC236}">
                <a16:creationId xmlns:a16="http://schemas.microsoft.com/office/drawing/2014/main" id="{83DB3AAA-1BFE-2F67-CDF8-4E48366FFD9C}"/>
              </a:ext>
            </a:extLst>
          </p:cNvPr>
          <p:cNvSpPr>
            <a:spLocks noGrp="1"/>
          </p:cNvSpPr>
          <p:nvPr>
            <p:ph type="ftr" sz="quarter" idx="11"/>
          </p:nvPr>
        </p:nvSpPr>
        <p:spPr/>
        <p:txBody>
          <a:bodyPr/>
          <a:lstStyle>
            <a:lvl1pPr>
              <a:defRPr/>
            </a:lvl1pPr>
          </a:lstStyle>
          <a:p>
            <a:pPr>
              <a:defRPr/>
            </a:pPr>
            <a:r>
              <a:rPr lang="es-ES"/>
              <a:t>IGO-GOS-DGO</a:t>
            </a:r>
          </a:p>
        </p:txBody>
      </p:sp>
      <p:sp>
        <p:nvSpPr>
          <p:cNvPr id="6" name="Marcador de número de diapositiva 5">
            <a:extLst>
              <a:ext uri="{FF2B5EF4-FFF2-40B4-BE49-F238E27FC236}">
                <a16:creationId xmlns:a16="http://schemas.microsoft.com/office/drawing/2014/main" id="{5B909BAA-13F0-7DE5-F616-9FBDE17E8F68}"/>
              </a:ext>
            </a:extLst>
          </p:cNvPr>
          <p:cNvSpPr>
            <a:spLocks noGrp="1"/>
          </p:cNvSpPr>
          <p:nvPr>
            <p:ph type="sldNum" sz="quarter" idx="12"/>
          </p:nvPr>
        </p:nvSpPr>
        <p:spPr/>
        <p:txBody>
          <a:bodyPr/>
          <a:lstStyle>
            <a:lvl1pPr>
              <a:defRPr/>
            </a:lvl1pPr>
          </a:lstStyle>
          <a:p>
            <a:pPr>
              <a:defRPr/>
            </a:pPr>
            <a:fld id="{57520A87-BA5B-475F-A1A8-88B56A3FA7CF}" type="slidenum">
              <a:rPr lang="es-ES" altLang="es-PE"/>
              <a:pPr>
                <a:defRPr/>
              </a:pPr>
              <a:t>‹Nº›</a:t>
            </a:fld>
            <a:endParaRPr lang="es-ES" altLang="es-PE"/>
          </a:p>
        </p:txBody>
      </p:sp>
    </p:spTree>
    <p:extLst>
      <p:ext uri="{BB962C8B-B14F-4D97-AF65-F5344CB8AC3E}">
        <p14:creationId xmlns:p14="http://schemas.microsoft.com/office/powerpoint/2010/main" val="228005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3">
            <a:extLst>
              <a:ext uri="{FF2B5EF4-FFF2-40B4-BE49-F238E27FC236}">
                <a16:creationId xmlns:a16="http://schemas.microsoft.com/office/drawing/2014/main" id="{786555DF-D235-643D-B539-D2D32039E582}"/>
              </a:ext>
            </a:extLst>
          </p:cNvPr>
          <p:cNvSpPr>
            <a:spLocks noGrp="1"/>
          </p:cNvSpPr>
          <p:nvPr>
            <p:ph type="dt" sz="half" idx="10"/>
          </p:nvPr>
        </p:nvSpPr>
        <p:spPr/>
        <p:txBody>
          <a:bodyPr/>
          <a:lstStyle>
            <a:lvl1pPr>
              <a:defRPr/>
            </a:lvl1pPr>
          </a:lstStyle>
          <a:p>
            <a:pPr>
              <a:defRPr/>
            </a:pPr>
            <a:r>
              <a:rPr lang="es-ES"/>
              <a:t>13/05/2016</a:t>
            </a:r>
          </a:p>
        </p:txBody>
      </p:sp>
      <p:sp>
        <p:nvSpPr>
          <p:cNvPr id="8" name="Marcador de pie de página 4">
            <a:extLst>
              <a:ext uri="{FF2B5EF4-FFF2-40B4-BE49-F238E27FC236}">
                <a16:creationId xmlns:a16="http://schemas.microsoft.com/office/drawing/2014/main" id="{3CEDC6BC-6934-2CDE-7899-67F57220E155}"/>
              </a:ext>
            </a:extLst>
          </p:cNvPr>
          <p:cNvSpPr>
            <a:spLocks noGrp="1"/>
          </p:cNvSpPr>
          <p:nvPr>
            <p:ph type="ftr" sz="quarter" idx="11"/>
          </p:nvPr>
        </p:nvSpPr>
        <p:spPr/>
        <p:txBody>
          <a:bodyPr/>
          <a:lstStyle>
            <a:lvl1pPr>
              <a:defRPr/>
            </a:lvl1pPr>
          </a:lstStyle>
          <a:p>
            <a:pPr>
              <a:defRPr/>
            </a:pPr>
            <a:r>
              <a:rPr lang="es-ES"/>
              <a:t>IGO-GOS-DGO</a:t>
            </a:r>
          </a:p>
        </p:txBody>
      </p:sp>
      <p:sp>
        <p:nvSpPr>
          <p:cNvPr id="9" name="Marcador de número de diapositiva 5">
            <a:extLst>
              <a:ext uri="{FF2B5EF4-FFF2-40B4-BE49-F238E27FC236}">
                <a16:creationId xmlns:a16="http://schemas.microsoft.com/office/drawing/2014/main" id="{59D54476-772C-871D-A549-58CEAC107FC9}"/>
              </a:ext>
            </a:extLst>
          </p:cNvPr>
          <p:cNvSpPr>
            <a:spLocks noGrp="1"/>
          </p:cNvSpPr>
          <p:nvPr>
            <p:ph type="sldNum" sz="quarter" idx="12"/>
          </p:nvPr>
        </p:nvSpPr>
        <p:spPr/>
        <p:txBody>
          <a:bodyPr/>
          <a:lstStyle>
            <a:lvl1pPr>
              <a:defRPr/>
            </a:lvl1pPr>
          </a:lstStyle>
          <a:p>
            <a:pPr>
              <a:defRPr/>
            </a:pPr>
            <a:fld id="{2696B6BC-C749-4F07-88C5-E0CA4C951395}" type="slidenum">
              <a:rPr lang="es-ES" altLang="es-PE"/>
              <a:pPr>
                <a:defRPr/>
              </a:pPr>
              <a:t>‹Nº›</a:t>
            </a:fld>
            <a:endParaRPr lang="es-ES" altLang="es-PE"/>
          </a:p>
        </p:txBody>
      </p:sp>
    </p:spTree>
    <p:extLst>
      <p:ext uri="{BB962C8B-B14F-4D97-AF65-F5344CB8AC3E}">
        <p14:creationId xmlns:p14="http://schemas.microsoft.com/office/powerpoint/2010/main" val="3915621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3">
            <a:extLst>
              <a:ext uri="{FF2B5EF4-FFF2-40B4-BE49-F238E27FC236}">
                <a16:creationId xmlns:a16="http://schemas.microsoft.com/office/drawing/2014/main" id="{D25A862C-50C2-ED12-5FA0-8DD8D412BF7C}"/>
              </a:ext>
            </a:extLst>
          </p:cNvPr>
          <p:cNvSpPr>
            <a:spLocks noGrp="1"/>
          </p:cNvSpPr>
          <p:nvPr>
            <p:ph type="dt" sz="half" idx="10"/>
          </p:nvPr>
        </p:nvSpPr>
        <p:spPr/>
        <p:txBody>
          <a:bodyPr/>
          <a:lstStyle>
            <a:lvl1pPr>
              <a:defRPr/>
            </a:lvl1pPr>
          </a:lstStyle>
          <a:p>
            <a:pPr>
              <a:defRPr/>
            </a:pPr>
            <a:r>
              <a:rPr lang="es-ES"/>
              <a:t>13/05/2016</a:t>
            </a:r>
          </a:p>
        </p:txBody>
      </p:sp>
      <p:sp>
        <p:nvSpPr>
          <p:cNvPr id="6" name="Marcador de pie de página 4">
            <a:extLst>
              <a:ext uri="{FF2B5EF4-FFF2-40B4-BE49-F238E27FC236}">
                <a16:creationId xmlns:a16="http://schemas.microsoft.com/office/drawing/2014/main" id="{95C10294-6D60-A1F9-F601-264E32EB0F39}"/>
              </a:ext>
            </a:extLst>
          </p:cNvPr>
          <p:cNvSpPr>
            <a:spLocks noGrp="1"/>
          </p:cNvSpPr>
          <p:nvPr>
            <p:ph type="ftr" sz="quarter" idx="11"/>
          </p:nvPr>
        </p:nvSpPr>
        <p:spPr/>
        <p:txBody>
          <a:bodyPr/>
          <a:lstStyle>
            <a:lvl1pPr>
              <a:defRPr/>
            </a:lvl1pPr>
          </a:lstStyle>
          <a:p>
            <a:pPr>
              <a:defRPr/>
            </a:pPr>
            <a:r>
              <a:rPr lang="es-ES"/>
              <a:t>IGO-GOS-DGO</a:t>
            </a:r>
          </a:p>
        </p:txBody>
      </p:sp>
      <p:sp>
        <p:nvSpPr>
          <p:cNvPr id="7" name="Marcador de número de diapositiva 5">
            <a:extLst>
              <a:ext uri="{FF2B5EF4-FFF2-40B4-BE49-F238E27FC236}">
                <a16:creationId xmlns:a16="http://schemas.microsoft.com/office/drawing/2014/main" id="{3ABE0C20-3D92-D4C4-A492-01C2943CED96}"/>
              </a:ext>
            </a:extLst>
          </p:cNvPr>
          <p:cNvSpPr>
            <a:spLocks noGrp="1"/>
          </p:cNvSpPr>
          <p:nvPr>
            <p:ph type="sldNum" sz="quarter" idx="12"/>
          </p:nvPr>
        </p:nvSpPr>
        <p:spPr/>
        <p:txBody>
          <a:bodyPr/>
          <a:lstStyle>
            <a:lvl1pPr>
              <a:defRPr/>
            </a:lvl1pPr>
          </a:lstStyle>
          <a:p>
            <a:pPr>
              <a:defRPr/>
            </a:pPr>
            <a:fld id="{6D643426-9541-4F37-BC4C-D889F0F3F5DA}" type="slidenum">
              <a:rPr lang="es-ES" altLang="es-PE"/>
              <a:pPr>
                <a:defRPr/>
              </a:pPr>
              <a:t>‹Nº›</a:t>
            </a:fld>
            <a:endParaRPr lang="es-ES" altLang="es-PE"/>
          </a:p>
        </p:txBody>
      </p:sp>
    </p:spTree>
    <p:extLst>
      <p:ext uri="{BB962C8B-B14F-4D97-AF65-F5344CB8AC3E}">
        <p14:creationId xmlns:p14="http://schemas.microsoft.com/office/powerpoint/2010/main" val="3704077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3" descr="Imagen que contiene computer, hombre, sostener, computadora&#10;&#10;Descripción generada automáticamente">
            <a:extLst>
              <a:ext uri="{FF2B5EF4-FFF2-40B4-BE49-F238E27FC236}">
                <a16:creationId xmlns:a16="http://schemas.microsoft.com/office/drawing/2014/main" id="{24AF3BE8-3C1F-23FA-8C8C-65EA75091E9B}"/>
              </a:ext>
            </a:extLst>
          </p:cNvPr>
          <p:cNvPicPr>
            <a:picLocks noChangeAspect="1"/>
          </p:cNvPicPr>
          <p:nvPr/>
        </p:nvPicPr>
        <p:blipFill rotWithShape="1">
          <a:blip r:embed="rId2">
            <a:duotone>
              <a:schemeClr val="bg2">
                <a:shade val="45000"/>
                <a:satMod val="135000"/>
              </a:schemeClr>
              <a:prstClr val="white"/>
            </a:duotone>
          </a:blip>
          <a:srcRect l="47096" t="15503" r="41749" b="15503"/>
          <a:stretch/>
        </p:blipFill>
        <p:spPr>
          <a:xfrm>
            <a:off x="1" y="0"/>
            <a:ext cx="739942" cy="6858000"/>
          </a:xfrm>
          <a:prstGeom prst="rect">
            <a:avLst/>
          </a:prstGeom>
        </p:spPr>
      </p:pic>
      <p:sp>
        <p:nvSpPr>
          <p:cNvPr id="5" name="Rectángulo 4">
            <a:extLst>
              <a:ext uri="{FF2B5EF4-FFF2-40B4-BE49-F238E27FC236}">
                <a16:creationId xmlns:a16="http://schemas.microsoft.com/office/drawing/2014/main" id="{E959DA3A-F83B-B2FA-B5E2-9BBA3AFBD401}"/>
              </a:ext>
            </a:extLst>
          </p:cNvPr>
          <p:cNvSpPr/>
          <p:nvPr/>
        </p:nvSpPr>
        <p:spPr>
          <a:xfrm>
            <a:off x="739775" y="136525"/>
            <a:ext cx="11452225" cy="12176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p>
        </p:txBody>
      </p:sp>
      <p:pic>
        <p:nvPicPr>
          <p:cNvPr id="6" name="Gráfico 8">
            <a:extLst>
              <a:ext uri="{FF2B5EF4-FFF2-40B4-BE49-F238E27FC236}">
                <a16:creationId xmlns:a16="http://schemas.microsoft.com/office/drawing/2014/main" id="{778CFC04-FB9C-7E7C-77D9-6498A7325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2563" y="542925"/>
            <a:ext cx="15287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a:extLst>
              <a:ext uri="{FF2B5EF4-FFF2-40B4-BE49-F238E27FC236}">
                <a16:creationId xmlns:a16="http://schemas.microsoft.com/office/drawing/2014/main" id="{C7FD56C2-3E20-CC5A-AD69-8CEAC22117D5}"/>
              </a:ext>
            </a:extLst>
          </p:cNvPr>
          <p:cNvSpPr/>
          <p:nvPr/>
        </p:nvSpPr>
        <p:spPr>
          <a:xfrm rot="16200000">
            <a:off x="9617075" y="744538"/>
            <a:ext cx="730250" cy="4445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3" name="Marcador de contenido 2"/>
          <p:cNvSpPr>
            <a:spLocks noGrp="1"/>
          </p:cNvSpPr>
          <p:nvPr>
            <p:ph idx="1"/>
          </p:nvPr>
        </p:nvSpPr>
        <p:spPr>
          <a:xfrm>
            <a:off x="1208171" y="2021305"/>
            <a:ext cx="10515600" cy="4349416"/>
          </a:xfrm>
        </p:spPr>
        <p:txBody>
          <a:bodyPr/>
          <a:lstStyle>
            <a:lvl1pPr marL="228600" indent="-228600">
              <a:buClr>
                <a:schemeClr val="accent1"/>
              </a:buClr>
              <a:buFont typeface="Wingdings" panose="05000000000000000000" pitchFamily="2" charset="2"/>
              <a:buChar char="§"/>
              <a:defRPr>
                <a:solidFill>
                  <a:srgbClr val="0062A2"/>
                </a:solidFill>
                <a:latin typeface="Arial" panose="020B0604020202020204" pitchFamily="34" charset="0"/>
                <a:cs typeface="Arial" panose="020B0604020202020204" pitchFamily="34" charset="0"/>
              </a:defRPr>
            </a:lvl1pPr>
            <a:lvl2pPr marL="6858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11430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6002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20574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dirty="0"/>
          </a:p>
        </p:txBody>
      </p:sp>
      <p:sp>
        <p:nvSpPr>
          <p:cNvPr id="2" name="Título 1"/>
          <p:cNvSpPr>
            <a:spLocks noGrp="1"/>
          </p:cNvSpPr>
          <p:nvPr>
            <p:ph type="title"/>
          </p:nvPr>
        </p:nvSpPr>
        <p:spPr>
          <a:xfrm>
            <a:off x="1208171" y="333405"/>
            <a:ext cx="5574632" cy="866274"/>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Tree>
    <p:extLst>
      <p:ext uri="{BB962C8B-B14F-4D97-AF65-F5344CB8AC3E}">
        <p14:creationId xmlns:p14="http://schemas.microsoft.com/office/powerpoint/2010/main" val="1111068027"/>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Imagen 6" descr="Imagen que contiene computadora, teclado, escritorio&#10;&#10;Descripción generada automáticamente">
            <a:extLst>
              <a:ext uri="{FF2B5EF4-FFF2-40B4-BE49-F238E27FC236}">
                <a16:creationId xmlns:a16="http://schemas.microsoft.com/office/drawing/2014/main" id="{4F0A741C-8443-2336-F3FE-BD086A1DC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 t="36414" r="52"/>
          <a:stretch>
            <a:fillRect/>
          </a:stretch>
        </p:blipFill>
        <p:spPr bwMode="auto">
          <a:xfrm>
            <a:off x="-6350" y="0"/>
            <a:ext cx="12192000"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6">
            <a:extLst>
              <a:ext uri="{FF2B5EF4-FFF2-40B4-BE49-F238E27FC236}">
                <a16:creationId xmlns:a16="http://schemas.microsoft.com/office/drawing/2014/main" id="{38278160-7DEB-55C4-DF8B-BFA9032ACA86}"/>
              </a:ext>
            </a:extLst>
          </p:cNvPr>
          <p:cNvSpPr/>
          <p:nvPr/>
        </p:nvSpPr>
        <p:spPr>
          <a:xfrm>
            <a:off x="0" y="2816225"/>
            <a:ext cx="12192000" cy="4041775"/>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6" name="Rectángulo 5">
            <a:extLst>
              <a:ext uri="{FF2B5EF4-FFF2-40B4-BE49-F238E27FC236}">
                <a16:creationId xmlns:a16="http://schemas.microsoft.com/office/drawing/2014/main" id="{21C2E646-4938-272E-E593-08E7C7867DD5}"/>
              </a:ext>
            </a:extLst>
          </p:cNvPr>
          <p:cNvSpPr/>
          <p:nvPr/>
        </p:nvSpPr>
        <p:spPr>
          <a:xfrm>
            <a:off x="2076450" y="1709738"/>
            <a:ext cx="8026400" cy="2651125"/>
          </a:xfrm>
          <a:prstGeom prst="rect">
            <a:avLst/>
          </a:pr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pic>
        <p:nvPicPr>
          <p:cNvPr id="7" name="Gráfico 9">
            <a:extLst>
              <a:ext uri="{FF2B5EF4-FFF2-40B4-BE49-F238E27FC236}">
                <a16:creationId xmlns:a16="http://schemas.microsoft.com/office/drawing/2014/main" id="{7A46D2D9-0740-A7E4-A3C3-85A27EF20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2238" y="6135688"/>
            <a:ext cx="15287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2606507" y="2186301"/>
            <a:ext cx="7080584" cy="1233237"/>
          </a:xfrm>
        </p:spPr>
        <p:txBody>
          <a:bodyPr anchor="b">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texto 2"/>
          <p:cNvSpPr>
            <a:spLocks noGrp="1"/>
          </p:cNvSpPr>
          <p:nvPr>
            <p:ph type="body" idx="1"/>
          </p:nvPr>
        </p:nvSpPr>
        <p:spPr>
          <a:xfrm>
            <a:off x="2606506" y="3561726"/>
            <a:ext cx="7080585" cy="487863"/>
          </a:xfrm>
        </p:spPr>
        <p:txBody>
          <a:bodyPr>
            <a:normAutofit/>
          </a:bodyPr>
          <a:lstStyle>
            <a:lvl1pPr marL="0" indent="0" algn="ctr">
              <a:buNone/>
              <a:defRPr sz="2000">
                <a:solidFill>
                  <a:srgbClr val="FFC0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8" name="Marcador de fecha 3">
            <a:extLst>
              <a:ext uri="{FF2B5EF4-FFF2-40B4-BE49-F238E27FC236}">
                <a16:creationId xmlns:a16="http://schemas.microsoft.com/office/drawing/2014/main" id="{F317DD44-BFA8-E1BB-BE51-3B7ACB028F70}"/>
              </a:ext>
            </a:extLst>
          </p:cNvPr>
          <p:cNvSpPr>
            <a:spLocks noGrp="1"/>
          </p:cNvSpPr>
          <p:nvPr>
            <p:ph type="dt" sz="half" idx="10"/>
          </p:nvPr>
        </p:nvSpPr>
        <p:spPr/>
        <p:txBody>
          <a:bodyPr/>
          <a:lstStyle>
            <a:lvl1pPr>
              <a:defRPr/>
            </a:lvl1pPr>
          </a:lstStyle>
          <a:p>
            <a:pPr>
              <a:defRPr/>
            </a:pPr>
            <a:r>
              <a:rPr lang="es-ES"/>
              <a:t>13/05/2016</a:t>
            </a:r>
          </a:p>
        </p:txBody>
      </p:sp>
      <p:sp>
        <p:nvSpPr>
          <p:cNvPr id="9" name="Marcador de pie de página 4">
            <a:extLst>
              <a:ext uri="{FF2B5EF4-FFF2-40B4-BE49-F238E27FC236}">
                <a16:creationId xmlns:a16="http://schemas.microsoft.com/office/drawing/2014/main" id="{0B36C0D2-2728-124B-06AE-42E3D753AF51}"/>
              </a:ext>
            </a:extLst>
          </p:cNvPr>
          <p:cNvSpPr>
            <a:spLocks noGrp="1"/>
          </p:cNvSpPr>
          <p:nvPr>
            <p:ph type="ftr" sz="quarter" idx="11"/>
          </p:nvPr>
        </p:nvSpPr>
        <p:spPr/>
        <p:txBody>
          <a:bodyPr/>
          <a:lstStyle>
            <a:lvl1pPr>
              <a:defRPr/>
            </a:lvl1pPr>
          </a:lstStyle>
          <a:p>
            <a:pPr>
              <a:defRPr/>
            </a:pPr>
            <a:r>
              <a:rPr lang="es-ES"/>
              <a:t>IGO-GOS-DGO</a:t>
            </a:r>
          </a:p>
        </p:txBody>
      </p:sp>
    </p:spTree>
    <p:extLst>
      <p:ext uri="{BB962C8B-B14F-4D97-AF65-F5344CB8AC3E}">
        <p14:creationId xmlns:p14="http://schemas.microsoft.com/office/powerpoint/2010/main" val="56375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pic>
        <p:nvPicPr>
          <p:cNvPr id="4" name="Imagen 6">
            <a:extLst>
              <a:ext uri="{FF2B5EF4-FFF2-40B4-BE49-F238E27FC236}">
                <a16:creationId xmlns:a16="http://schemas.microsoft.com/office/drawing/2014/main" id="{DC3CDED5-EABD-8BD9-C551-F242262BB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98" t="24582" b="34863"/>
          <a:stretch>
            <a:fillRect/>
          </a:stretch>
        </p:blipFill>
        <p:spPr bwMode="auto">
          <a:xfrm>
            <a:off x="4752975" y="0"/>
            <a:ext cx="744537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6">
            <a:extLst>
              <a:ext uri="{FF2B5EF4-FFF2-40B4-BE49-F238E27FC236}">
                <a16:creationId xmlns:a16="http://schemas.microsoft.com/office/drawing/2014/main" id="{82B8ABF4-530B-7E91-1E39-E11E6565ACB4}"/>
              </a:ext>
            </a:extLst>
          </p:cNvPr>
          <p:cNvSpPr/>
          <p:nvPr/>
        </p:nvSpPr>
        <p:spPr>
          <a:xfrm>
            <a:off x="0" y="0"/>
            <a:ext cx="12192000" cy="6858000"/>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6" name="Rectángulo 10">
            <a:extLst>
              <a:ext uri="{FF2B5EF4-FFF2-40B4-BE49-F238E27FC236}">
                <a16:creationId xmlns:a16="http://schemas.microsoft.com/office/drawing/2014/main" id="{D641DD82-71D2-D4B9-5960-62B8AA59C7C8}"/>
              </a:ext>
            </a:extLst>
          </p:cNvPr>
          <p:cNvSpPr/>
          <p:nvPr/>
        </p:nvSpPr>
        <p:spPr>
          <a:xfrm>
            <a:off x="7480300" y="2309813"/>
            <a:ext cx="4714875" cy="4559300"/>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pic>
        <p:nvPicPr>
          <p:cNvPr id="7" name="Gráfico 9">
            <a:extLst>
              <a:ext uri="{FF2B5EF4-FFF2-40B4-BE49-F238E27FC236}">
                <a16:creationId xmlns:a16="http://schemas.microsoft.com/office/drawing/2014/main" id="{E570D091-FD50-5C00-DC6C-BBFD31222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2563" y="5921375"/>
            <a:ext cx="15287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a:extLst>
              <a:ext uri="{FF2B5EF4-FFF2-40B4-BE49-F238E27FC236}">
                <a16:creationId xmlns:a16="http://schemas.microsoft.com/office/drawing/2014/main" id="{A05E52C8-C6DB-33A1-D44F-02AC37170DA9}"/>
              </a:ext>
            </a:extLst>
          </p:cNvPr>
          <p:cNvSpPr/>
          <p:nvPr/>
        </p:nvSpPr>
        <p:spPr>
          <a:xfrm>
            <a:off x="831850" y="2103438"/>
            <a:ext cx="69850" cy="13319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2" name="Título 1"/>
          <p:cNvSpPr>
            <a:spLocks noGrp="1"/>
          </p:cNvSpPr>
          <p:nvPr>
            <p:ph type="title"/>
          </p:nvPr>
        </p:nvSpPr>
        <p:spPr>
          <a:xfrm>
            <a:off x="1135502" y="2103437"/>
            <a:ext cx="4419600" cy="1325563"/>
          </a:xfrm>
        </p:spPr>
        <p:txBody>
          <a:bodyPr>
            <a:noAutofit/>
          </a:bodyPr>
          <a:lstStyle>
            <a:lvl1pPr>
              <a:defRPr sz="36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contenido 2"/>
          <p:cNvSpPr>
            <a:spLocks noGrp="1"/>
          </p:cNvSpPr>
          <p:nvPr>
            <p:ph sz="half" idx="1"/>
          </p:nvPr>
        </p:nvSpPr>
        <p:spPr>
          <a:xfrm>
            <a:off x="1135502" y="3826042"/>
            <a:ext cx="6630882" cy="2821404"/>
          </a:xfrm>
        </p:spPr>
        <p:txBody>
          <a:bodyPr>
            <a:normAutofit/>
          </a:bodyPr>
          <a:lstStyle>
            <a:lvl1pPr marL="228600" indent="-228600">
              <a:buClr>
                <a:srgbClr val="FFC000"/>
              </a:buClr>
              <a:buFont typeface="Wingdings" panose="05000000000000000000" pitchFamily="2" charset="2"/>
              <a:buChar char="§"/>
              <a:defRPr sz="2400">
                <a:solidFill>
                  <a:schemeClr val="bg1"/>
                </a:solidFill>
                <a:latin typeface="Arial" panose="020B0604020202020204" pitchFamily="34" charset="0"/>
                <a:cs typeface="Arial" panose="020B0604020202020204" pitchFamily="34" charset="0"/>
              </a:defRPr>
            </a:lvl1pPr>
            <a:lvl2pPr marL="685800" indent="-228600">
              <a:buClr>
                <a:srgbClr val="FFC000"/>
              </a:buClr>
              <a:buFont typeface="Wingdings" panose="05000000000000000000" pitchFamily="2" charset="2"/>
              <a:buChar char="§"/>
              <a:defRPr sz="2000">
                <a:solidFill>
                  <a:schemeClr val="bg1"/>
                </a:solidFill>
                <a:latin typeface="Arial" panose="020B0604020202020204" pitchFamily="34" charset="0"/>
                <a:cs typeface="Arial" panose="020B0604020202020204" pitchFamily="34" charset="0"/>
              </a:defRPr>
            </a:lvl2pPr>
            <a:lvl3pPr marL="1143000" indent="-228600">
              <a:buClr>
                <a:srgbClr val="FFC000"/>
              </a:buClr>
              <a:buFont typeface="Wingdings" panose="05000000000000000000" pitchFamily="2" charset="2"/>
              <a:buChar char="§"/>
              <a:defRPr sz="1800">
                <a:solidFill>
                  <a:schemeClr val="bg1"/>
                </a:solidFill>
                <a:latin typeface="Arial" panose="020B0604020202020204" pitchFamily="34" charset="0"/>
                <a:cs typeface="Arial" panose="020B0604020202020204" pitchFamily="34" charset="0"/>
              </a:defRPr>
            </a:lvl3pPr>
            <a:lvl4pPr marL="16002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500678643"/>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pic>
        <p:nvPicPr>
          <p:cNvPr id="3" name="Imagen 6">
            <a:extLst>
              <a:ext uri="{FF2B5EF4-FFF2-40B4-BE49-F238E27FC236}">
                <a16:creationId xmlns:a16="http://schemas.microsoft.com/office/drawing/2014/main" id="{0798D65C-3AEC-97C7-4203-88536AC3F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 t="2319" b="1322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17D41A7C-0E91-B003-E342-7CE9CB33D037}"/>
              </a:ext>
            </a:extLst>
          </p:cNvPr>
          <p:cNvSpPr/>
          <p:nvPr/>
        </p:nvSpPr>
        <p:spPr>
          <a:xfrm>
            <a:off x="0" y="2197100"/>
            <a:ext cx="12192000" cy="2651125"/>
          </a:xfrm>
          <a:prstGeom prst="rect">
            <a:avLst/>
          </a:prstGeom>
          <a:solidFill>
            <a:srgbClr val="0070C0">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pic>
        <p:nvPicPr>
          <p:cNvPr id="5" name="Gráfico 8">
            <a:extLst>
              <a:ext uri="{FF2B5EF4-FFF2-40B4-BE49-F238E27FC236}">
                <a16:creationId xmlns:a16="http://schemas.microsoft.com/office/drawing/2014/main" id="{F05D553C-A49F-DAE7-CC8F-87DDEC685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0" y="4379913"/>
            <a:ext cx="1016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a:extLst>
              <a:ext uri="{FF2B5EF4-FFF2-40B4-BE49-F238E27FC236}">
                <a16:creationId xmlns:a16="http://schemas.microsoft.com/office/drawing/2014/main" id="{39A79684-D071-C58E-F648-0FC756E6C321}"/>
              </a:ext>
            </a:extLst>
          </p:cNvPr>
          <p:cNvSpPr/>
          <p:nvPr/>
        </p:nvSpPr>
        <p:spPr>
          <a:xfrm rot="16200000">
            <a:off x="6069013" y="103188"/>
            <a:ext cx="53975" cy="79089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2" name="Título 1"/>
          <p:cNvSpPr>
            <a:spLocks noGrp="1"/>
          </p:cNvSpPr>
          <p:nvPr>
            <p:ph type="title"/>
          </p:nvPr>
        </p:nvSpPr>
        <p:spPr>
          <a:xfrm>
            <a:off x="2141829" y="2688015"/>
            <a:ext cx="7908341" cy="1325563"/>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7" name="Marcador de fecha 6">
            <a:extLst>
              <a:ext uri="{FF2B5EF4-FFF2-40B4-BE49-F238E27FC236}">
                <a16:creationId xmlns:a16="http://schemas.microsoft.com/office/drawing/2014/main" id="{551CB8E5-1B7E-F878-E9D7-648092E114F3}"/>
              </a:ext>
            </a:extLst>
          </p:cNvPr>
          <p:cNvSpPr>
            <a:spLocks noGrp="1"/>
          </p:cNvSpPr>
          <p:nvPr>
            <p:ph type="dt" sz="half" idx="10"/>
          </p:nvPr>
        </p:nvSpPr>
        <p:spPr/>
        <p:txBody>
          <a:bodyPr/>
          <a:lstStyle>
            <a:lvl1pPr>
              <a:defRPr/>
            </a:lvl1pPr>
          </a:lstStyle>
          <a:p>
            <a:pPr>
              <a:defRPr/>
            </a:pPr>
            <a:r>
              <a:rPr lang="es-ES"/>
              <a:t>13/05/2016</a:t>
            </a:r>
          </a:p>
        </p:txBody>
      </p:sp>
      <p:sp>
        <p:nvSpPr>
          <p:cNvPr id="8" name="Marcador de pie de página 7">
            <a:extLst>
              <a:ext uri="{FF2B5EF4-FFF2-40B4-BE49-F238E27FC236}">
                <a16:creationId xmlns:a16="http://schemas.microsoft.com/office/drawing/2014/main" id="{643F6962-F379-6BA1-5F9D-EE9A2706BD1A}"/>
              </a:ext>
            </a:extLst>
          </p:cNvPr>
          <p:cNvSpPr>
            <a:spLocks noGrp="1"/>
          </p:cNvSpPr>
          <p:nvPr>
            <p:ph type="ftr" sz="quarter" idx="11"/>
          </p:nvPr>
        </p:nvSpPr>
        <p:spPr/>
        <p:txBody>
          <a:bodyPr/>
          <a:lstStyle>
            <a:lvl1pPr>
              <a:defRPr/>
            </a:lvl1pPr>
          </a:lstStyle>
          <a:p>
            <a:pPr>
              <a:defRPr/>
            </a:pPr>
            <a:r>
              <a:rPr lang="es-ES"/>
              <a:t>IGO-GOS-DGO</a:t>
            </a:r>
          </a:p>
        </p:txBody>
      </p:sp>
      <p:sp>
        <p:nvSpPr>
          <p:cNvPr id="9" name="Marcador de número de diapositiva 8">
            <a:extLst>
              <a:ext uri="{FF2B5EF4-FFF2-40B4-BE49-F238E27FC236}">
                <a16:creationId xmlns:a16="http://schemas.microsoft.com/office/drawing/2014/main" id="{1D3E07E4-E7E3-FD90-550C-BE7E670EC2C2}"/>
              </a:ext>
            </a:extLst>
          </p:cNvPr>
          <p:cNvSpPr>
            <a:spLocks noGrp="1"/>
          </p:cNvSpPr>
          <p:nvPr>
            <p:ph type="sldNum" sz="quarter" idx="12"/>
          </p:nvPr>
        </p:nvSpPr>
        <p:spPr/>
        <p:txBody>
          <a:bodyPr/>
          <a:lstStyle>
            <a:lvl1pPr>
              <a:defRPr/>
            </a:lvl1pPr>
          </a:lstStyle>
          <a:p>
            <a:pPr>
              <a:defRPr/>
            </a:pPr>
            <a:fld id="{57AE13CD-9253-4167-92D2-5C9286A1F916}" type="slidenum">
              <a:rPr lang="es-ES" altLang="es-PE"/>
              <a:pPr>
                <a:defRPr/>
              </a:pPr>
              <a:t>‹Nº›</a:t>
            </a:fld>
            <a:endParaRPr lang="es-ES" altLang="es-PE"/>
          </a:p>
        </p:txBody>
      </p:sp>
    </p:spTree>
    <p:extLst>
      <p:ext uri="{BB962C8B-B14F-4D97-AF65-F5344CB8AC3E}">
        <p14:creationId xmlns:p14="http://schemas.microsoft.com/office/powerpoint/2010/main" val="219426127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3">
            <a:extLst>
              <a:ext uri="{FF2B5EF4-FFF2-40B4-BE49-F238E27FC236}">
                <a16:creationId xmlns:a16="http://schemas.microsoft.com/office/drawing/2014/main" id="{D30A50E4-C6DA-D57D-9E9C-7775DFE176BF}"/>
              </a:ext>
            </a:extLst>
          </p:cNvPr>
          <p:cNvSpPr>
            <a:spLocks noGrp="1"/>
          </p:cNvSpPr>
          <p:nvPr>
            <p:ph type="dt" sz="half" idx="10"/>
          </p:nvPr>
        </p:nvSpPr>
        <p:spPr/>
        <p:txBody>
          <a:bodyPr/>
          <a:lstStyle>
            <a:lvl1pPr>
              <a:defRPr/>
            </a:lvl1pPr>
          </a:lstStyle>
          <a:p>
            <a:pPr>
              <a:defRPr/>
            </a:pPr>
            <a:r>
              <a:rPr lang="es-ES"/>
              <a:t>13/05/2016</a:t>
            </a:r>
          </a:p>
        </p:txBody>
      </p:sp>
      <p:sp>
        <p:nvSpPr>
          <p:cNvPr id="4" name="Marcador de pie de página 4">
            <a:extLst>
              <a:ext uri="{FF2B5EF4-FFF2-40B4-BE49-F238E27FC236}">
                <a16:creationId xmlns:a16="http://schemas.microsoft.com/office/drawing/2014/main" id="{4EB21F25-0E4B-4126-B5CB-C10BB12E7DEF}"/>
              </a:ext>
            </a:extLst>
          </p:cNvPr>
          <p:cNvSpPr>
            <a:spLocks noGrp="1"/>
          </p:cNvSpPr>
          <p:nvPr>
            <p:ph type="ftr" sz="quarter" idx="11"/>
          </p:nvPr>
        </p:nvSpPr>
        <p:spPr/>
        <p:txBody>
          <a:bodyPr/>
          <a:lstStyle>
            <a:lvl1pPr>
              <a:defRPr/>
            </a:lvl1pPr>
          </a:lstStyle>
          <a:p>
            <a:pPr>
              <a:defRPr/>
            </a:pPr>
            <a:r>
              <a:rPr lang="es-ES"/>
              <a:t>IGO-GOS-DGO</a:t>
            </a:r>
          </a:p>
        </p:txBody>
      </p:sp>
      <p:sp>
        <p:nvSpPr>
          <p:cNvPr id="5" name="Marcador de número de diapositiva 5">
            <a:extLst>
              <a:ext uri="{FF2B5EF4-FFF2-40B4-BE49-F238E27FC236}">
                <a16:creationId xmlns:a16="http://schemas.microsoft.com/office/drawing/2014/main" id="{EAF5B573-F858-FB04-C8C5-7C77C56F4FF5}"/>
              </a:ext>
            </a:extLst>
          </p:cNvPr>
          <p:cNvSpPr>
            <a:spLocks noGrp="1"/>
          </p:cNvSpPr>
          <p:nvPr>
            <p:ph type="sldNum" sz="quarter" idx="12"/>
          </p:nvPr>
        </p:nvSpPr>
        <p:spPr/>
        <p:txBody>
          <a:bodyPr/>
          <a:lstStyle>
            <a:lvl1pPr>
              <a:defRPr/>
            </a:lvl1pPr>
          </a:lstStyle>
          <a:p>
            <a:pPr>
              <a:defRPr/>
            </a:pPr>
            <a:fld id="{F6C99D47-2FA4-4855-9E64-29363707A1B3}" type="slidenum">
              <a:rPr lang="es-ES" altLang="es-PE"/>
              <a:pPr>
                <a:defRPr/>
              </a:pPr>
              <a:t>‹Nº›</a:t>
            </a:fld>
            <a:endParaRPr lang="es-ES" altLang="es-PE"/>
          </a:p>
        </p:txBody>
      </p:sp>
    </p:spTree>
    <p:extLst>
      <p:ext uri="{BB962C8B-B14F-4D97-AF65-F5344CB8AC3E}">
        <p14:creationId xmlns:p14="http://schemas.microsoft.com/office/powerpoint/2010/main" val="115556375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6F678A-9057-1C06-B940-B0A8774EE3A1}"/>
              </a:ext>
            </a:extLst>
          </p:cNvPr>
          <p:cNvSpPr>
            <a:spLocks noGrp="1"/>
          </p:cNvSpPr>
          <p:nvPr>
            <p:ph type="dt" sz="half" idx="10"/>
          </p:nvPr>
        </p:nvSpPr>
        <p:spPr/>
        <p:txBody>
          <a:bodyPr/>
          <a:lstStyle>
            <a:lvl1pPr>
              <a:defRPr/>
            </a:lvl1pPr>
          </a:lstStyle>
          <a:p>
            <a:pPr>
              <a:defRPr/>
            </a:pPr>
            <a:r>
              <a:rPr lang="es-ES"/>
              <a:t>13/05/2016</a:t>
            </a:r>
            <a:endParaRPr lang="es-PE"/>
          </a:p>
        </p:txBody>
      </p:sp>
      <p:sp>
        <p:nvSpPr>
          <p:cNvPr id="3" name="Marcador de pie de página 2">
            <a:extLst>
              <a:ext uri="{FF2B5EF4-FFF2-40B4-BE49-F238E27FC236}">
                <a16:creationId xmlns:a16="http://schemas.microsoft.com/office/drawing/2014/main" id="{82E60357-11A5-5B3C-3AA3-011CBD8EA69B}"/>
              </a:ext>
            </a:extLst>
          </p:cNvPr>
          <p:cNvSpPr>
            <a:spLocks noGrp="1"/>
          </p:cNvSpPr>
          <p:nvPr>
            <p:ph type="ftr" sz="quarter" idx="11"/>
          </p:nvPr>
        </p:nvSpPr>
        <p:spPr/>
        <p:txBody>
          <a:bodyPr/>
          <a:lstStyle>
            <a:lvl1pPr>
              <a:defRPr/>
            </a:lvl1pPr>
          </a:lstStyle>
          <a:p>
            <a:pPr>
              <a:defRPr/>
            </a:pPr>
            <a:r>
              <a:rPr lang="es-PE"/>
              <a:t>IGO-GOS-DGO</a:t>
            </a:r>
          </a:p>
        </p:txBody>
      </p:sp>
      <p:sp>
        <p:nvSpPr>
          <p:cNvPr id="4" name="Marcador de número de diapositiva 3">
            <a:extLst>
              <a:ext uri="{FF2B5EF4-FFF2-40B4-BE49-F238E27FC236}">
                <a16:creationId xmlns:a16="http://schemas.microsoft.com/office/drawing/2014/main" id="{CF640A9D-B98A-4AEA-2749-A4D032665664}"/>
              </a:ext>
            </a:extLst>
          </p:cNvPr>
          <p:cNvSpPr>
            <a:spLocks noGrp="1"/>
          </p:cNvSpPr>
          <p:nvPr>
            <p:ph type="sldNum" sz="quarter" idx="12"/>
          </p:nvPr>
        </p:nvSpPr>
        <p:spPr/>
        <p:txBody>
          <a:bodyPr/>
          <a:lstStyle>
            <a:lvl1pPr>
              <a:defRPr/>
            </a:lvl1pPr>
          </a:lstStyle>
          <a:p>
            <a:pPr>
              <a:defRPr/>
            </a:pPr>
            <a:fld id="{58800297-2BDF-4180-8B41-76484FE4750D}" type="slidenum">
              <a:rPr lang="es-ES" altLang="es-PE"/>
              <a:pPr>
                <a:defRPr/>
              </a:pPr>
              <a:t>‹Nº›</a:t>
            </a:fld>
            <a:endParaRPr lang="es-ES" altLang="es-PE"/>
          </a:p>
        </p:txBody>
      </p:sp>
    </p:spTree>
    <p:extLst>
      <p:ext uri="{BB962C8B-B14F-4D97-AF65-F5344CB8AC3E}">
        <p14:creationId xmlns:p14="http://schemas.microsoft.com/office/powerpoint/2010/main" val="4101222717"/>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415EC3F9-3EA5-5508-6DF6-E7F6B37F19F0}"/>
              </a:ext>
            </a:extLst>
          </p:cNvPr>
          <p:cNvSpPr>
            <a:spLocks noGrp="1"/>
          </p:cNvSpPr>
          <p:nvPr>
            <p:ph type="dt" sz="half" idx="10"/>
          </p:nvPr>
        </p:nvSpPr>
        <p:spPr/>
        <p:txBody>
          <a:bodyPr/>
          <a:lstStyle>
            <a:lvl1pPr>
              <a:defRPr/>
            </a:lvl1pPr>
          </a:lstStyle>
          <a:p>
            <a:pPr>
              <a:defRPr/>
            </a:pPr>
            <a:r>
              <a:rPr lang="es-ES"/>
              <a:t>13/05/2016</a:t>
            </a:r>
          </a:p>
        </p:txBody>
      </p:sp>
      <p:sp>
        <p:nvSpPr>
          <p:cNvPr id="6" name="Marcador de pie de página 4">
            <a:extLst>
              <a:ext uri="{FF2B5EF4-FFF2-40B4-BE49-F238E27FC236}">
                <a16:creationId xmlns:a16="http://schemas.microsoft.com/office/drawing/2014/main" id="{52EE6E2E-590E-9086-26D9-EED200E850CA}"/>
              </a:ext>
            </a:extLst>
          </p:cNvPr>
          <p:cNvSpPr>
            <a:spLocks noGrp="1"/>
          </p:cNvSpPr>
          <p:nvPr>
            <p:ph type="ftr" sz="quarter" idx="11"/>
          </p:nvPr>
        </p:nvSpPr>
        <p:spPr/>
        <p:txBody>
          <a:bodyPr/>
          <a:lstStyle>
            <a:lvl1pPr>
              <a:defRPr/>
            </a:lvl1pPr>
          </a:lstStyle>
          <a:p>
            <a:pPr>
              <a:defRPr/>
            </a:pPr>
            <a:r>
              <a:rPr lang="es-ES"/>
              <a:t>IGO-GOS-DGO</a:t>
            </a:r>
          </a:p>
        </p:txBody>
      </p:sp>
      <p:sp>
        <p:nvSpPr>
          <p:cNvPr id="7" name="Marcador de número de diapositiva 5">
            <a:extLst>
              <a:ext uri="{FF2B5EF4-FFF2-40B4-BE49-F238E27FC236}">
                <a16:creationId xmlns:a16="http://schemas.microsoft.com/office/drawing/2014/main" id="{2242B96F-F2C9-955C-D151-8389C2BC71F7}"/>
              </a:ext>
            </a:extLst>
          </p:cNvPr>
          <p:cNvSpPr>
            <a:spLocks noGrp="1"/>
          </p:cNvSpPr>
          <p:nvPr>
            <p:ph type="sldNum" sz="quarter" idx="12"/>
          </p:nvPr>
        </p:nvSpPr>
        <p:spPr/>
        <p:txBody>
          <a:bodyPr/>
          <a:lstStyle>
            <a:lvl1pPr>
              <a:defRPr/>
            </a:lvl1pPr>
          </a:lstStyle>
          <a:p>
            <a:pPr>
              <a:defRPr/>
            </a:pPr>
            <a:fld id="{EC433857-F69B-481B-B17D-B9B1B5016965}" type="slidenum">
              <a:rPr lang="es-ES" altLang="es-PE"/>
              <a:pPr>
                <a:defRPr/>
              </a:pPr>
              <a:t>‹Nº›</a:t>
            </a:fld>
            <a:endParaRPr lang="es-ES" altLang="es-PE"/>
          </a:p>
        </p:txBody>
      </p:sp>
    </p:spTree>
    <p:extLst>
      <p:ext uri="{BB962C8B-B14F-4D97-AF65-F5344CB8AC3E}">
        <p14:creationId xmlns:p14="http://schemas.microsoft.com/office/powerpoint/2010/main" val="58079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PE"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691A2B8D-64EF-D831-4EA1-D3EF03C692B9}"/>
              </a:ext>
            </a:extLst>
          </p:cNvPr>
          <p:cNvSpPr>
            <a:spLocks noGrp="1"/>
          </p:cNvSpPr>
          <p:nvPr>
            <p:ph type="dt" sz="half" idx="10"/>
          </p:nvPr>
        </p:nvSpPr>
        <p:spPr/>
        <p:txBody>
          <a:bodyPr/>
          <a:lstStyle>
            <a:lvl1pPr>
              <a:defRPr/>
            </a:lvl1pPr>
          </a:lstStyle>
          <a:p>
            <a:pPr>
              <a:defRPr/>
            </a:pPr>
            <a:r>
              <a:rPr lang="es-ES"/>
              <a:t>13/05/2016</a:t>
            </a:r>
          </a:p>
        </p:txBody>
      </p:sp>
      <p:sp>
        <p:nvSpPr>
          <p:cNvPr id="6" name="Marcador de pie de página 4">
            <a:extLst>
              <a:ext uri="{FF2B5EF4-FFF2-40B4-BE49-F238E27FC236}">
                <a16:creationId xmlns:a16="http://schemas.microsoft.com/office/drawing/2014/main" id="{3244F1AE-36D3-73C1-D348-22A9F77E492E}"/>
              </a:ext>
            </a:extLst>
          </p:cNvPr>
          <p:cNvSpPr>
            <a:spLocks noGrp="1"/>
          </p:cNvSpPr>
          <p:nvPr>
            <p:ph type="ftr" sz="quarter" idx="11"/>
          </p:nvPr>
        </p:nvSpPr>
        <p:spPr/>
        <p:txBody>
          <a:bodyPr/>
          <a:lstStyle>
            <a:lvl1pPr>
              <a:defRPr/>
            </a:lvl1pPr>
          </a:lstStyle>
          <a:p>
            <a:pPr>
              <a:defRPr/>
            </a:pPr>
            <a:r>
              <a:rPr lang="es-ES"/>
              <a:t>IGO-GOS-DGO</a:t>
            </a:r>
          </a:p>
        </p:txBody>
      </p:sp>
      <p:sp>
        <p:nvSpPr>
          <p:cNvPr id="7" name="Marcador de número de diapositiva 5">
            <a:extLst>
              <a:ext uri="{FF2B5EF4-FFF2-40B4-BE49-F238E27FC236}">
                <a16:creationId xmlns:a16="http://schemas.microsoft.com/office/drawing/2014/main" id="{A5737C49-4668-3D4E-59AA-9074ADDB6D9B}"/>
              </a:ext>
            </a:extLst>
          </p:cNvPr>
          <p:cNvSpPr>
            <a:spLocks noGrp="1"/>
          </p:cNvSpPr>
          <p:nvPr>
            <p:ph type="sldNum" sz="quarter" idx="12"/>
          </p:nvPr>
        </p:nvSpPr>
        <p:spPr/>
        <p:txBody>
          <a:bodyPr/>
          <a:lstStyle>
            <a:lvl1pPr>
              <a:defRPr/>
            </a:lvl1pPr>
          </a:lstStyle>
          <a:p>
            <a:pPr>
              <a:defRPr/>
            </a:pPr>
            <a:fld id="{23A7A203-A8CB-4310-AF48-4A98BE05AABB}" type="slidenum">
              <a:rPr lang="es-ES" altLang="es-PE"/>
              <a:pPr>
                <a:defRPr/>
              </a:pPr>
              <a:t>‹Nº›</a:t>
            </a:fld>
            <a:endParaRPr lang="es-ES" altLang="es-PE"/>
          </a:p>
        </p:txBody>
      </p:sp>
    </p:spTree>
    <p:extLst>
      <p:ext uri="{BB962C8B-B14F-4D97-AF65-F5344CB8AC3E}">
        <p14:creationId xmlns:p14="http://schemas.microsoft.com/office/powerpoint/2010/main" val="154631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30E33AB9-FB5E-E144-C7BE-6F0634E8060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a:t>Haga clic para modificar el estilo de título del patrón</a:t>
            </a:r>
            <a:endParaRPr lang="es-PE" altLang="es-PE"/>
          </a:p>
        </p:txBody>
      </p:sp>
      <p:sp>
        <p:nvSpPr>
          <p:cNvPr id="1027" name="Marcador de texto 2">
            <a:extLst>
              <a:ext uri="{FF2B5EF4-FFF2-40B4-BE49-F238E27FC236}">
                <a16:creationId xmlns:a16="http://schemas.microsoft.com/office/drawing/2014/main" id="{1D7CB7B0-3DA9-42DF-7E33-BB43EFE8B93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Haga clic para modificar los estilos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endParaRPr lang="es-PE" altLang="es-PE"/>
          </a:p>
        </p:txBody>
      </p:sp>
      <p:sp>
        <p:nvSpPr>
          <p:cNvPr id="4" name="Marcador de fecha 3">
            <a:extLst>
              <a:ext uri="{FF2B5EF4-FFF2-40B4-BE49-F238E27FC236}">
                <a16:creationId xmlns:a16="http://schemas.microsoft.com/office/drawing/2014/main" id="{95AB9D3B-1B5E-06F2-E5AF-AD0B9591B1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es-ES"/>
              <a:t>13/05/2016</a:t>
            </a:r>
          </a:p>
        </p:txBody>
      </p:sp>
      <p:sp>
        <p:nvSpPr>
          <p:cNvPr id="5" name="Marcador de pie de página 4">
            <a:extLst>
              <a:ext uri="{FF2B5EF4-FFF2-40B4-BE49-F238E27FC236}">
                <a16:creationId xmlns:a16="http://schemas.microsoft.com/office/drawing/2014/main" id="{D6565771-9D8D-8227-7466-795BF5905F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s-ES"/>
              <a:t>IGO-GOS-DGO</a:t>
            </a:r>
          </a:p>
        </p:txBody>
      </p:sp>
      <p:sp>
        <p:nvSpPr>
          <p:cNvPr id="6" name="Marcador de número de diapositiva 5">
            <a:extLst>
              <a:ext uri="{FF2B5EF4-FFF2-40B4-BE49-F238E27FC236}">
                <a16:creationId xmlns:a16="http://schemas.microsoft.com/office/drawing/2014/main" id="{C5E8F75D-1FEB-F04F-0E75-41FC26054CE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B32322B-1596-4937-82F8-B2B2667FEF6B}" type="slidenum">
              <a:rPr lang="es-ES" altLang="es-PE"/>
              <a:pPr>
                <a:defRPr/>
              </a:pPr>
              <a:t>‹Nº›</a:t>
            </a:fld>
            <a:endParaRPr lang="es-ES" altLang="es-PE"/>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49" r:id="rId6"/>
    <p:sldLayoutId id="2147483961" r:id="rId7"/>
    <p:sldLayoutId id="2147483950" r:id="rId8"/>
    <p:sldLayoutId id="2147483951" r:id="rId9"/>
    <p:sldLayoutId id="2147483952" r:id="rId10"/>
    <p:sldLayoutId id="2147483953" r:id="rId11"/>
    <p:sldLayoutId id="2147483954" r:id="rId12"/>
    <p:sldLayoutId id="2147483955" r:id="rId13"/>
  </p:sldLayoutIdLst>
  <p:transition>
    <p:dissolve/>
  </p:transition>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3.sunat.gob.pe/cl-ti-itcronobligme/fvS01Alias"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sunat.gob.pe/orientacion/cronogramas/2020/cObligacionMensual2020.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5 Rectángulo">
            <a:extLst>
              <a:ext uri="{FF2B5EF4-FFF2-40B4-BE49-F238E27FC236}">
                <a16:creationId xmlns:a16="http://schemas.microsoft.com/office/drawing/2014/main" id="{680D99B9-08C7-40CE-2B65-261487C3B70E}"/>
              </a:ext>
            </a:extLst>
          </p:cNvPr>
          <p:cNvSpPr>
            <a:spLocks noChangeArrowheads="1"/>
          </p:cNvSpPr>
          <p:nvPr/>
        </p:nvSpPr>
        <p:spPr bwMode="auto">
          <a:xfrm>
            <a:off x="839788" y="2205038"/>
            <a:ext cx="64801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PE" altLang="es-PE" sz="4000">
                <a:solidFill>
                  <a:schemeClr val="bg1"/>
                </a:solidFill>
                <a:latin typeface="Arial" panose="020B0604020202020204" pitchFamily="34" charset="0"/>
                <a:cs typeface="Arial" panose="020B0604020202020204" pitchFamily="34" charset="0"/>
              </a:rPr>
              <a:t>Obligaciones de las</a:t>
            </a:r>
          </a:p>
          <a:p>
            <a:pPr eaLnBrk="1" hangingPunct="1">
              <a:lnSpc>
                <a:spcPct val="100000"/>
              </a:lnSpc>
              <a:spcBef>
                <a:spcPct val="0"/>
              </a:spcBef>
              <a:buFontTx/>
              <a:buNone/>
            </a:pPr>
            <a:r>
              <a:rPr lang="es-PE" altLang="es-PE" sz="4000">
                <a:solidFill>
                  <a:schemeClr val="bg1"/>
                </a:solidFill>
                <a:latin typeface="Arial" panose="020B0604020202020204" pitchFamily="34" charset="0"/>
                <a:cs typeface="Arial" panose="020B0604020202020204" pitchFamily="34" charset="0"/>
              </a:rPr>
              <a:t>Personas Naturales sin Negocio</a:t>
            </a:r>
            <a:br>
              <a:rPr lang="es-PE" altLang="es-PE" sz="2400">
                <a:solidFill>
                  <a:schemeClr val="bg1"/>
                </a:solidFill>
                <a:latin typeface="Arial" panose="020B0604020202020204" pitchFamily="34" charset="0"/>
                <a:cs typeface="Arial" panose="020B0604020202020204" pitchFamily="34" charset="0"/>
              </a:rPr>
            </a:br>
            <a:endParaRPr lang="es-PE" altLang="es-PE" sz="180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Marcador de contenido 10" descr="CUADRO DE DEDUCCIÓN - Excel">
            <a:extLst>
              <a:ext uri="{FF2B5EF4-FFF2-40B4-BE49-F238E27FC236}">
                <a16:creationId xmlns:a16="http://schemas.microsoft.com/office/drawing/2014/main" id="{37D91886-DD29-44E5-B7E5-A4854BA9D2D2}"/>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l="10583" t="30820" r="39851" b="35651"/>
          <a:stretch>
            <a:fillRect/>
          </a:stretch>
        </p:blipFill>
        <p:spPr>
          <a:xfrm>
            <a:off x="1992313" y="1466850"/>
            <a:ext cx="8424862" cy="3924300"/>
          </a:xfrm>
        </p:spPr>
      </p:pic>
      <p:sp>
        <p:nvSpPr>
          <p:cNvPr id="20483" name="1 Título">
            <a:extLst>
              <a:ext uri="{FF2B5EF4-FFF2-40B4-BE49-F238E27FC236}">
                <a16:creationId xmlns:a16="http://schemas.microsoft.com/office/drawing/2014/main" id="{0B1A04A9-DCA8-CE6D-5065-EC92175F544E}"/>
              </a:ext>
            </a:extLst>
          </p:cNvPr>
          <p:cNvSpPr>
            <a:spLocks noGrp="1" noChangeArrowheads="1"/>
          </p:cNvSpPr>
          <p:nvPr>
            <p:ph type="title"/>
          </p:nvPr>
        </p:nvSpPr>
        <p:spPr>
          <a:xfrm>
            <a:off x="982663" y="188913"/>
            <a:ext cx="11425237" cy="1052512"/>
          </a:xfrm>
        </p:spPr>
        <p:txBody>
          <a:bodyPr/>
          <a:lstStyle/>
          <a:p>
            <a:pPr eaLnBrk="1" hangingPunct="1"/>
            <a:r>
              <a:rPr lang="es-PE" altLang="es-PE"/>
              <a:t>Rentas de Segunda Categoría</a:t>
            </a:r>
          </a:p>
        </p:txBody>
      </p:sp>
      <p:sp>
        <p:nvSpPr>
          <p:cNvPr id="5" name="Rectangle 1">
            <a:extLst>
              <a:ext uri="{FF2B5EF4-FFF2-40B4-BE49-F238E27FC236}">
                <a16:creationId xmlns:a16="http://schemas.microsoft.com/office/drawing/2014/main" id="{D980C81F-1C2C-9A0E-6A7F-E4B0D0613AA9}"/>
              </a:ext>
            </a:extLst>
          </p:cNvPr>
          <p:cNvSpPr>
            <a:spLocks noChangeArrowheads="1"/>
          </p:cNvSpPr>
          <p:nvPr/>
        </p:nvSpPr>
        <p:spPr bwMode="auto">
          <a:xfrm>
            <a:off x="1992313" y="5487988"/>
            <a:ext cx="8424862" cy="830262"/>
          </a:xfrm>
          <a:prstGeom prst="rect">
            <a:avLst/>
          </a:prstGeom>
          <a:noFill/>
          <a:ln w="9525">
            <a:noFill/>
            <a:miter lim="800000"/>
            <a:headEnd/>
            <a:tailEnd/>
          </a:ln>
          <a:effectLst/>
        </p:spPr>
        <p:txBody>
          <a:bodyPr anchor="ctr">
            <a:spAutoFit/>
          </a:bodyPr>
          <a:lstStyle/>
          <a:p>
            <a:pPr algn="just" eaLnBrk="1" fontAlgn="auto" hangingPunct="1">
              <a:spcBef>
                <a:spcPts val="0"/>
              </a:spcBef>
              <a:spcAft>
                <a:spcPts val="0"/>
              </a:spcAft>
              <a:defRPr/>
            </a:pPr>
            <a:r>
              <a:rPr lang="es-ES" sz="1050" dirty="0">
                <a:solidFill>
                  <a:schemeClr val="accent1">
                    <a:lumMod val="75000"/>
                  </a:schemeClr>
                </a:solidFill>
                <a:latin typeface="Arial" panose="020B0604020202020204" pitchFamily="34" charset="0"/>
                <a:ea typeface="Times New Roman" pitchFamily="18" charset="0"/>
                <a:cs typeface="Arial" panose="020B0604020202020204" pitchFamily="34" charset="0"/>
              </a:rPr>
              <a:t>(*) </a:t>
            </a:r>
            <a:r>
              <a:rPr lang="es-ES" sz="1200" dirty="0">
                <a:solidFill>
                  <a:schemeClr val="accent1">
                    <a:lumMod val="75000"/>
                  </a:schemeClr>
                </a:solidFill>
                <a:latin typeface="Arial" panose="020B0604020202020204" pitchFamily="34" charset="0"/>
                <a:ea typeface="Times New Roman" pitchFamily="18" charset="0"/>
                <a:cs typeface="Arial" panose="020B0604020202020204" pitchFamily="34" charset="0"/>
              </a:rPr>
              <a:t>Se paga siempre que la ganancia corresponda a predios adquiridos y vendidos a partir del 01-01-2004 y siempre que no se consideren como casa habitación.</a:t>
            </a:r>
          </a:p>
          <a:p>
            <a:pPr algn="just" eaLnBrk="1" fontAlgn="auto" hangingPunct="1">
              <a:spcBef>
                <a:spcPts val="0"/>
              </a:spcBef>
              <a:spcAft>
                <a:spcPts val="0"/>
              </a:spcAft>
              <a:defRPr/>
            </a:pPr>
            <a:r>
              <a:rPr lang="es-ES" sz="1200" dirty="0">
                <a:solidFill>
                  <a:schemeClr val="accent1">
                    <a:lumMod val="75000"/>
                  </a:schemeClr>
                </a:solidFill>
                <a:latin typeface="Arial" panose="020B0604020202020204" pitchFamily="34" charset="0"/>
                <a:ea typeface="Times New Roman" pitchFamily="18" charset="0"/>
                <a:cs typeface="Arial" panose="020B0604020202020204" pitchFamily="34" charset="0"/>
              </a:rPr>
              <a:t>(1) Están exoneradas hasta el 31 de diciembre del 2023, las ganancias por transferencia de acciones negociadas en rueda de bolsa, si se cumplen requisitos (Ley </a:t>
            </a:r>
            <a:r>
              <a:rPr lang="es-ES" sz="1200" dirty="0" err="1">
                <a:solidFill>
                  <a:schemeClr val="accent1">
                    <a:lumMod val="75000"/>
                  </a:schemeClr>
                </a:solidFill>
                <a:latin typeface="Arial" panose="020B0604020202020204" pitchFamily="34" charset="0"/>
                <a:ea typeface="Times New Roman" pitchFamily="18" charset="0"/>
                <a:cs typeface="Arial" panose="020B0604020202020204" pitchFamily="34" charset="0"/>
              </a:rPr>
              <a:t>N°</a:t>
            </a:r>
            <a:r>
              <a:rPr lang="es-ES" sz="1200" dirty="0">
                <a:solidFill>
                  <a:schemeClr val="accent1">
                    <a:lumMod val="75000"/>
                  </a:schemeClr>
                </a:solidFill>
                <a:latin typeface="Arial" panose="020B0604020202020204" pitchFamily="34" charset="0"/>
                <a:ea typeface="Times New Roman" pitchFamily="18" charset="0"/>
                <a:cs typeface="Arial" panose="020B0604020202020204" pitchFamily="34" charset="0"/>
              </a:rPr>
              <a:t> 31662 que modifica la Ley N° 30341).</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n 4">
            <a:extLst>
              <a:ext uri="{FF2B5EF4-FFF2-40B4-BE49-F238E27FC236}">
                <a16:creationId xmlns:a16="http://schemas.microsoft.com/office/drawing/2014/main" id="{B6B0BDFE-5759-1AEB-DB5C-444C4636C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1493838"/>
            <a:ext cx="3687763"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a:extLst>
              <a:ext uri="{FF2B5EF4-FFF2-40B4-BE49-F238E27FC236}">
                <a16:creationId xmlns:a16="http://schemas.microsoft.com/office/drawing/2014/main" id="{E6489813-2254-0222-B032-59E865093C74}"/>
              </a:ext>
            </a:extLst>
          </p:cNvPr>
          <p:cNvSpPr>
            <a:spLocks noGrp="1"/>
          </p:cNvSpPr>
          <p:nvPr>
            <p:ph idx="1"/>
          </p:nvPr>
        </p:nvSpPr>
        <p:spPr>
          <a:xfrm>
            <a:off x="1776413" y="1595438"/>
            <a:ext cx="8639175" cy="4752975"/>
          </a:xfrm>
        </p:spPr>
        <p:txBody>
          <a:bodyPr rtlCol="0">
            <a:normAutofit/>
          </a:bodyPr>
          <a:lstStyle/>
          <a:p>
            <a:pPr marL="0" indent="0" algn="just" eaLnBrk="1" fontAlgn="auto" hangingPunct="1">
              <a:spcAft>
                <a:spcPts val="0"/>
              </a:spcAft>
              <a:buFont typeface="Arial" panose="020B0604020202020204" pitchFamily="34" charset="0"/>
              <a:buNone/>
              <a:defRPr/>
            </a:pPr>
            <a:r>
              <a:rPr lang="es-ES" sz="1600" dirty="0">
                <a:solidFill>
                  <a:schemeClr val="accent1">
                    <a:lumMod val="75000"/>
                  </a:schemeClr>
                </a:solidFill>
              </a:rPr>
              <a:t>La declaración y el pago del impuesto a la renta de segunda categoría por la venta de un inmueble, debe realizarse hasta el mes siguiente de recibido el pago, de acuerdo al último dígito de RUC, y según el </a:t>
            </a:r>
            <a:r>
              <a:rPr lang="es-ES" sz="1600" dirty="0">
                <a:solidFill>
                  <a:schemeClr val="accent1">
                    <a:lumMod val="75000"/>
                  </a:schemeClr>
                </a:solidFill>
                <a:hlinkClick r:id="rId3"/>
              </a:rPr>
              <a:t>calendario de vencimientos de obligaciones mensuales</a:t>
            </a:r>
            <a:r>
              <a:rPr lang="es-ES" sz="1600" dirty="0">
                <a:solidFill>
                  <a:schemeClr val="accent1">
                    <a:lumMod val="75000"/>
                  </a:schemeClr>
                </a:solidFill>
                <a:hlinkClick r:id="rId4"/>
              </a:rPr>
              <a:t> </a:t>
            </a:r>
            <a:r>
              <a:rPr lang="es-ES" sz="1600" dirty="0">
                <a:solidFill>
                  <a:schemeClr val="accent1">
                    <a:lumMod val="75000"/>
                  </a:schemeClr>
                </a:solidFill>
              </a:rPr>
              <a:t>establecido por la </a:t>
            </a:r>
            <a:r>
              <a:rPr lang="es-ES" sz="1600" dirty="0" err="1">
                <a:solidFill>
                  <a:schemeClr val="accent1">
                    <a:lumMod val="75000"/>
                  </a:schemeClr>
                </a:solidFill>
              </a:rPr>
              <a:t>Sunat</a:t>
            </a:r>
            <a:r>
              <a:rPr lang="es-ES" sz="1600" dirty="0">
                <a:solidFill>
                  <a:schemeClr val="accent1">
                    <a:lumMod val="75000"/>
                  </a:schemeClr>
                </a:solidFill>
              </a:rPr>
              <a:t>, consignando como período tributario el mes en que se percibió el ingreso.</a:t>
            </a:r>
          </a:p>
          <a:p>
            <a:pPr marL="0" indent="0" algn="just"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marL="0" indent="0" eaLnBrk="1" fontAlgn="auto" hangingPunct="1">
              <a:spcAft>
                <a:spcPts val="0"/>
              </a:spcAft>
              <a:buFont typeface="Arial" panose="020B0604020202020204" pitchFamily="34" charset="0"/>
              <a:buNone/>
              <a:defRPr/>
            </a:pPr>
            <a:r>
              <a:rPr lang="es-ES" sz="1600" dirty="0">
                <a:solidFill>
                  <a:schemeClr val="accent1">
                    <a:lumMod val="75000"/>
                  </a:schemeClr>
                </a:solidFill>
              </a:rPr>
              <a:t>La declaración y pago del impuesto se puede realizar de dos formas.</a:t>
            </a:r>
          </a:p>
          <a:p>
            <a:pPr marL="0" indent="0"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algn="just" eaLnBrk="1" fontAlgn="auto" hangingPunct="1">
              <a:spcAft>
                <a:spcPts val="0"/>
              </a:spcAft>
              <a:defRPr/>
            </a:pPr>
            <a:r>
              <a:rPr lang="es-ES" sz="1600" b="1" dirty="0">
                <a:solidFill>
                  <a:schemeClr val="accent1">
                    <a:lumMod val="75000"/>
                  </a:schemeClr>
                </a:solidFill>
              </a:rPr>
              <a:t>Declaración y pago conjunta: </a:t>
            </a:r>
            <a:r>
              <a:rPr lang="es-ES" sz="1600" dirty="0">
                <a:solidFill>
                  <a:schemeClr val="accent1">
                    <a:lumMod val="75000"/>
                  </a:schemeClr>
                </a:solidFill>
              </a:rPr>
              <a:t>Se realizará en la fecha que se recibe el pago por la venta del inmueble, a través del Formulario Virtual N° 1665</a:t>
            </a:r>
            <a:endParaRPr lang="es-ES" sz="1600" b="1" dirty="0">
              <a:solidFill>
                <a:schemeClr val="accent1">
                  <a:lumMod val="75000"/>
                </a:schemeClr>
              </a:solidFill>
            </a:endParaRPr>
          </a:p>
          <a:p>
            <a:pPr eaLnBrk="1" fontAlgn="auto" hangingPunct="1">
              <a:spcAft>
                <a:spcPts val="0"/>
              </a:spcAft>
              <a:defRPr/>
            </a:pPr>
            <a:endParaRPr lang="es-ES" sz="1600" b="1" dirty="0">
              <a:solidFill>
                <a:schemeClr val="accent1">
                  <a:lumMod val="75000"/>
                </a:schemeClr>
              </a:solidFill>
            </a:endParaRPr>
          </a:p>
          <a:p>
            <a:pPr algn="just" eaLnBrk="1" fontAlgn="auto" hangingPunct="1">
              <a:spcAft>
                <a:spcPts val="0"/>
              </a:spcAft>
              <a:defRPr/>
            </a:pPr>
            <a:r>
              <a:rPr lang="es-ES" sz="1600" b="1" dirty="0">
                <a:solidFill>
                  <a:schemeClr val="accent1">
                    <a:lumMod val="75000"/>
                  </a:schemeClr>
                </a:solidFill>
              </a:rPr>
              <a:t>Declaración y pago por separado: </a:t>
            </a:r>
            <a:r>
              <a:rPr lang="es-ES" sz="1600" dirty="0">
                <a:solidFill>
                  <a:schemeClr val="accent1">
                    <a:lumMod val="75000"/>
                  </a:schemeClr>
                </a:solidFill>
              </a:rPr>
              <a:t>En esta opción se realizará primero el pago del impuesto, utilizando el Formulario 1662 - Boleta de Pago (Sistema Pago Fácil) en la red bancaria autorizada. Luego, se deberá efectuar la declaración oportunamente  (dentro de los plazos establecidos para no incurrir en una infracción), mediante Formulario Virtual 1665, registrando el pago efectuado en la casilla “Pagos previos”.</a:t>
            </a:r>
          </a:p>
        </p:txBody>
      </p:sp>
      <p:sp>
        <p:nvSpPr>
          <p:cNvPr id="21508" name="Título 1">
            <a:extLst>
              <a:ext uri="{FF2B5EF4-FFF2-40B4-BE49-F238E27FC236}">
                <a16:creationId xmlns:a16="http://schemas.microsoft.com/office/drawing/2014/main" id="{DCEE9B2F-85A0-B5E8-D65C-A2481ECAAB52}"/>
              </a:ext>
            </a:extLst>
          </p:cNvPr>
          <p:cNvSpPr>
            <a:spLocks noGrp="1" noChangeArrowheads="1"/>
          </p:cNvSpPr>
          <p:nvPr>
            <p:ph type="title"/>
          </p:nvPr>
        </p:nvSpPr>
        <p:spPr>
          <a:xfrm>
            <a:off x="1055688" y="215900"/>
            <a:ext cx="8112125" cy="1052513"/>
          </a:xfrm>
        </p:spPr>
        <p:txBody>
          <a:bodyPr/>
          <a:lstStyle/>
          <a:p>
            <a:pPr eaLnBrk="1" hangingPunct="1"/>
            <a:r>
              <a:rPr lang="es-PE" altLang="es-PE"/>
              <a:t>Rentas de Segunda Categoría- Venta de Inmuebles</a:t>
            </a:r>
            <a:endParaRPr lang="en-US" altLang="es-PE"/>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ítulo 1">
            <a:extLst>
              <a:ext uri="{FF2B5EF4-FFF2-40B4-BE49-F238E27FC236}">
                <a16:creationId xmlns:a16="http://schemas.microsoft.com/office/drawing/2014/main" id="{4227B340-9755-5EBF-8E3E-A407A843B88D}"/>
              </a:ext>
            </a:extLst>
          </p:cNvPr>
          <p:cNvSpPr>
            <a:spLocks noGrp="1" noChangeArrowheads="1"/>
          </p:cNvSpPr>
          <p:nvPr>
            <p:ph type="title"/>
          </p:nvPr>
        </p:nvSpPr>
        <p:spPr>
          <a:xfrm>
            <a:off x="911225" y="225425"/>
            <a:ext cx="11568113" cy="1052513"/>
          </a:xfrm>
        </p:spPr>
        <p:txBody>
          <a:bodyPr/>
          <a:lstStyle/>
          <a:p>
            <a:pPr eaLnBrk="1" hangingPunct="1"/>
            <a:r>
              <a:rPr lang="es-PE" altLang="es-PE"/>
              <a:t>Rentas de Segunda Categoría- Venta de Inmuebles</a:t>
            </a:r>
            <a:endParaRPr lang="en-US" altLang="es-PE"/>
          </a:p>
        </p:txBody>
      </p:sp>
      <p:sp>
        <p:nvSpPr>
          <p:cNvPr id="24580" name="Rectángulo 3">
            <a:extLst>
              <a:ext uri="{FF2B5EF4-FFF2-40B4-BE49-F238E27FC236}">
                <a16:creationId xmlns:a16="http://schemas.microsoft.com/office/drawing/2014/main" id="{80A01F5B-29C4-9698-D3F1-9FD3074ED095}"/>
              </a:ext>
            </a:extLst>
          </p:cNvPr>
          <p:cNvSpPr>
            <a:spLocks noChangeArrowheads="1"/>
          </p:cNvSpPr>
          <p:nvPr/>
        </p:nvSpPr>
        <p:spPr bwMode="auto">
          <a:xfrm>
            <a:off x="982663" y="1557338"/>
            <a:ext cx="8448675" cy="369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s-ES" altLang="es-PE" sz="1800" b="1" dirty="0">
                <a:solidFill>
                  <a:schemeClr val="accent1">
                    <a:lumMod val="75000"/>
                  </a:schemeClr>
                </a:solidFill>
                <a:latin typeface="Arial" panose="020B0604020202020204" pitchFamily="34" charset="0"/>
                <a:cs typeface="Arial" panose="020B0604020202020204" pitchFamily="34" charset="0"/>
              </a:rPr>
              <a:t>Ejemplo:</a:t>
            </a:r>
            <a:r>
              <a:rPr lang="es-ES" altLang="es-PE" sz="1800" dirty="0">
                <a:solidFill>
                  <a:schemeClr val="accent1">
                    <a:lumMod val="75000"/>
                  </a:schemeClr>
                </a:solidFill>
                <a:latin typeface="Arial" panose="020B0604020202020204" pitchFamily="34" charset="0"/>
                <a:cs typeface="Arial" panose="020B0604020202020204" pitchFamily="34" charset="0"/>
              </a:rPr>
              <a:t> Si vendes tu inmueble en enero del 2023, tu guía sería así:</a:t>
            </a:r>
            <a:endParaRPr lang="en-US" altLang="es-PE" sz="1800" dirty="0">
              <a:solidFill>
                <a:schemeClr val="accent1">
                  <a:lumMod val="75000"/>
                </a:schemeClr>
              </a:solidFill>
              <a:latin typeface="Arial" panose="020B0604020202020204" pitchFamily="34" charset="0"/>
              <a:cs typeface="Arial" panose="020B0604020202020204" pitchFamily="34" charset="0"/>
            </a:endParaRPr>
          </a:p>
        </p:txBody>
      </p:sp>
      <p:pic>
        <p:nvPicPr>
          <p:cNvPr id="22533" name="Picture 24">
            <a:extLst>
              <a:ext uri="{FF2B5EF4-FFF2-40B4-BE49-F238E27FC236}">
                <a16:creationId xmlns:a16="http://schemas.microsoft.com/office/drawing/2014/main" id="{9BF49B72-C902-8F79-80FE-2DA1E4E6A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3068638"/>
            <a:ext cx="2166937"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Marcador de contenido 3">
            <a:extLst>
              <a:ext uri="{FF2B5EF4-FFF2-40B4-BE49-F238E27FC236}">
                <a16:creationId xmlns:a16="http://schemas.microsoft.com/office/drawing/2014/main" id="{AA30ACD3-E4FE-C55C-F824-72AE2CD3F10D}"/>
              </a:ext>
            </a:extLst>
          </p:cNvPr>
          <p:cNvPicPr>
            <a:picLocks noGrp="1" noChangeAspect="1"/>
          </p:cNvPicPr>
          <p:nvPr>
            <p:ph idx="1"/>
          </p:nvPr>
        </p:nvPicPr>
        <p:blipFill>
          <a:blip r:embed="rId3"/>
          <a:stretch>
            <a:fillRect/>
          </a:stretch>
        </p:blipFill>
        <p:spPr>
          <a:xfrm>
            <a:off x="4439578" y="2060848"/>
            <a:ext cx="6408950" cy="4590098"/>
          </a:xfrm>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3 Título">
            <a:extLst>
              <a:ext uri="{FF2B5EF4-FFF2-40B4-BE49-F238E27FC236}">
                <a16:creationId xmlns:a16="http://schemas.microsoft.com/office/drawing/2014/main" id="{06C31283-9352-CBC1-DC40-E21106DD9BAD}"/>
              </a:ext>
            </a:extLst>
          </p:cNvPr>
          <p:cNvSpPr>
            <a:spLocks noGrp="1" noChangeArrowheads="1"/>
          </p:cNvSpPr>
          <p:nvPr>
            <p:ph type="title"/>
          </p:nvPr>
        </p:nvSpPr>
        <p:spPr>
          <a:xfrm>
            <a:off x="2141538" y="2687638"/>
            <a:ext cx="7908925" cy="741362"/>
          </a:xfrm>
        </p:spPr>
        <p:txBody>
          <a:bodyPr/>
          <a:lstStyle/>
          <a:p>
            <a:pPr eaLnBrk="1" hangingPunct="1"/>
            <a:r>
              <a:rPr lang="es-PE" altLang="es-PE" sz="3600"/>
              <a:t>4. Rentas de Cuarta Categoría</a:t>
            </a:r>
          </a:p>
        </p:txBody>
      </p:sp>
      <p:sp>
        <p:nvSpPr>
          <p:cNvPr id="8" name="7 Marcador de pie de página">
            <a:extLst>
              <a:ext uri="{FF2B5EF4-FFF2-40B4-BE49-F238E27FC236}">
                <a16:creationId xmlns:a16="http://schemas.microsoft.com/office/drawing/2014/main" id="{AA5C82A8-5496-3EE7-4597-0BAF11542002}"/>
              </a:ext>
            </a:extLst>
          </p:cNvPr>
          <p:cNvSpPr>
            <a:spLocks noGrp="1"/>
          </p:cNvSpPr>
          <p:nvPr>
            <p:ph type="ftr" sz="quarter" idx="11"/>
          </p:nvPr>
        </p:nvSpPr>
        <p:spPr/>
        <p:txBody>
          <a:bodyPr/>
          <a:lstStyle/>
          <a:p>
            <a:pPr>
              <a:defRPr/>
            </a:pPr>
            <a:r>
              <a:rPr lang="es-ES"/>
              <a:t>IGO-GOS-DGO</a:t>
            </a:r>
          </a:p>
        </p:txBody>
      </p:sp>
      <p:sp>
        <p:nvSpPr>
          <p:cNvPr id="23556" name="6 Marcador de número de diapositiva">
            <a:extLst>
              <a:ext uri="{FF2B5EF4-FFF2-40B4-BE49-F238E27FC236}">
                <a16:creationId xmlns:a16="http://schemas.microsoft.com/office/drawing/2014/main" id="{5B91B3EE-551B-F659-6E0E-982EA947D64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4DA81F-DCBB-428B-A95B-9F3A8D9C6688}" type="slidenum">
              <a:rPr lang="es-ES" altLang="es-PE" sz="1200" smtClean="0">
                <a:solidFill>
                  <a:srgbClr val="8989A0"/>
                </a:solidFill>
              </a:rPr>
              <a:pPr>
                <a:lnSpc>
                  <a:spcPct val="100000"/>
                </a:lnSpc>
                <a:spcBef>
                  <a:spcPct val="0"/>
                </a:spcBef>
                <a:buFontTx/>
                <a:buNone/>
              </a:pPr>
              <a:t>13</a:t>
            </a:fld>
            <a:endParaRPr lang="es-ES" altLang="es-PE" sz="1200">
              <a:solidFill>
                <a:srgbClr val="8989A0"/>
              </a:solidFill>
            </a:endParaRPr>
          </a:p>
        </p:txBody>
      </p:sp>
      <p:sp>
        <p:nvSpPr>
          <p:cNvPr id="5" name="4 Marcador de texto">
            <a:extLst>
              <a:ext uri="{FF2B5EF4-FFF2-40B4-BE49-F238E27FC236}">
                <a16:creationId xmlns:a16="http://schemas.microsoft.com/office/drawing/2014/main" id="{34EDA5CB-825E-B351-374F-CA8225A60645}"/>
              </a:ext>
            </a:extLst>
          </p:cNvPr>
          <p:cNvSpPr>
            <a:spLocks noGrp="1"/>
          </p:cNvSpPr>
          <p:nvPr>
            <p:ph type="body" idx="4294967295"/>
          </p:nvPr>
        </p:nvSpPr>
        <p:spPr>
          <a:xfrm>
            <a:off x="839788" y="3500438"/>
            <a:ext cx="10363200" cy="365125"/>
          </a:xfrm>
        </p:spPr>
        <p:txBody>
          <a:bodyPr rtlCol="0">
            <a:normAutofit fontScale="85000" lnSpcReduction="20000"/>
          </a:bodyPr>
          <a:lstStyle/>
          <a:p>
            <a:pPr marL="0" indent="0" algn="ctr" eaLnBrk="1" fontAlgn="auto" hangingPunct="1">
              <a:spcAft>
                <a:spcPts val="0"/>
              </a:spcAft>
              <a:buFont typeface="Arial" panose="020B0604020202020204" pitchFamily="34" charset="0"/>
              <a:buNone/>
              <a:defRPr/>
            </a:pPr>
            <a:r>
              <a:rPr lang="es-PE" dirty="0">
                <a:solidFill>
                  <a:schemeClr val="bg1"/>
                </a:solidFill>
                <a:latin typeface="Arial" panose="020B0604020202020204" pitchFamily="34" charset="0"/>
                <a:cs typeface="Arial" panose="020B0604020202020204" pitchFamily="34" charset="0"/>
              </a:rPr>
              <a:t>Rentas de Trabajo</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9ABBC54A-9B74-1FD9-26E3-D7A4B066CDC2}"/>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24579" name="1 Título">
            <a:extLst>
              <a:ext uri="{FF2B5EF4-FFF2-40B4-BE49-F238E27FC236}">
                <a16:creationId xmlns:a16="http://schemas.microsoft.com/office/drawing/2014/main" id="{FB9D1CBC-CDC0-A0CE-C84F-5EB6285C9AA2}"/>
              </a:ext>
            </a:extLst>
          </p:cNvPr>
          <p:cNvSpPr>
            <a:spLocks noGrp="1" noChangeArrowheads="1"/>
          </p:cNvSpPr>
          <p:nvPr>
            <p:ph type="title"/>
          </p:nvPr>
        </p:nvSpPr>
        <p:spPr>
          <a:xfrm>
            <a:off x="982663" y="188913"/>
            <a:ext cx="9875837" cy="1143000"/>
          </a:xfrm>
        </p:spPr>
        <p:txBody>
          <a:bodyPr/>
          <a:lstStyle/>
          <a:p>
            <a:pPr eaLnBrk="1" hangingPunct="1"/>
            <a:r>
              <a:rPr lang="es-PE" altLang="es-PE"/>
              <a:t>Rentas de Cuarta Categoría</a:t>
            </a:r>
          </a:p>
        </p:txBody>
      </p:sp>
      <p:sp>
        <p:nvSpPr>
          <p:cNvPr id="8" name="7 CuadroTexto">
            <a:extLst>
              <a:ext uri="{FF2B5EF4-FFF2-40B4-BE49-F238E27FC236}">
                <a16:creationId xmlns:a16="http://schemas.microsoft.com/office/drawing/2014/main" id="{4CA1278B-E1BF-5409-34F7-3EF68A5DE7AA}"/>
              </a:ext>
            </a:extLst>
          </p:cNvPr>
          <p:cNvSpPr txBox="1"/>
          <p:nvPr/>
        </p:nvSpPr>
        <p:spPr>
          <a:xfrm>
            <a:off x="2001838" y="2036763"/>
            <a:ext cx="2736850" cy="1446212"/>
          </a:xfrm>
          <a:prstGeom prst="rect">
            <a:avLst/>
          </a:prstGeom>
          <a:solidFill>
            <a:schemeClr val="accent1">
              <a:lumMod val="75000"/>
            </a:schemeClr>
          </a:solidFill>
          <a:effectLst>
            <a:glow rad="63500">
              <a:schemeClr val="accent2">
                <a:satMod val="175000"/>
                <a:alpha val="40000"/>
              </a:schemeClr>
            </a:glow>
          </a:effectLst>
        </p:spPr>
        <p:style>
          <a:lnRef idx="3">
            <a:schemeClr val="lt1"/>
          </a:lnRef>
          <a:fillRef idx="1">
            <a:schemeClr val="accent2"/>
          </a:fillRef>
          <a:effectRef idx="1">
            <a:schemeClr val="accent2"/>
          </a:effectRef>
          <a:fontRef idx="minor">
            <a:schemeClr val="lt1"/>
          </a:fontRef>
        </p:style>
        <p:txBody>
          <a:bodyPr>
            <a:spAutoFit/>
          </a:bodyPr>
          <a:lstStyle/>
          <a:p>
            <a:pPr eaLnBrk="1" fontAlgn="auto" hangingPunct="1">
              <a:spcBef>
                <a:spcPts val="0"/>
              </a:spcBef>
              <a:spcAft>
                <a:spcPts val="0"/>
              </a:spcAft>
              <a:defRPr/>
            </a:pPr>
            <a:endParaRPr lang="es-PE" sz="2000" b="1" dirty="0">
              <a:latin typeface="Arial" panose="020B0604020202020204" pitchFamily="34" charset="0"/>
              <a:cs typeface="Arial" panose="020B0604020202020204" pitchFamily="34" charset="0"/>
            </a:endParaRPr>
          </a:p>
          <a:p>
            <a:pPr marL="177800" indent="90488" eaLnBrk="1" fontAlgn="auto" hangingPunct="1">
              <a:spcBef>
                <a:spcPts val="0"/>
              </a:spcBef>
              <a:spcAft>
                <a:spcPts val="0"/>
              </a:spcAft>
              <a:defRPr/>
            </a:pPr>
            <a:r>
              <a:rPr lang="es-PE" sz="2400" b="1" dirty="0">
                <a:latin typeface="Arial" panose="020B0604020202020204" pitchFamily="34" charset="0"/>
                <a:cs typeface="Arial" panose="020B0604020202020204" pitchFamily="34" charset="0"/>
              </a:rPr>
              <a:t>4.1.1 Renta Bruta</a:t>
            </a:r>
          </a:p>
          <a:p>
            <a:pPr marL="177800" indent="90488" eaLnBrk="1" fontAlgn="auto" hangingPunct="1">
              <a:spcBef>
                <a:spcPts val="0"/>
              </a:spcBef>
              <a:spcAft>
                <a:spcPts val="0"/>
              </a:spcAft>
              <a:defRPr/>
            </a:pPr>
            <a:endParaRPr lang="es-PE" sz="2000" b="1" dirty="0">
              <a:latin typeface="Arial" panose="020B0604020202020204" pitchFamily="34" charset="0"/>
              <a:cs typeface="Arial" panose="020B0604020202020204" pitchFamily="34" charset="0"/>
            </a:endParaRPr>
          </a:p>
        </p:txBody>
      </p:sp>
      <p:sp>
        <p:nvSpPr>
          <p:cNvPr id="6" name="5 CuadroTexto">
            <a:extLst>
              <a:ext uri="{FF2B5EF4-FFF2-40B4-BE49-F238E27FC236}">
                <a16:creationId xmlns:a16="http://schemas.microsoft.com/office/drawing/2014/main" id="{C0EEE886-9013-BADF-2904-B13A8D83BF96}"/>
              </a:ext>
            </a:extLst>
          </p:cNvPr>
          <p:cNvSpPr txBox="1"/>
          <p:nvPr/>
        </p:nvSpPr>
        <p:spPr>
          <a:xfrm>
            <a:off x="5027613" y="2036763"/>
            <a:ext cx="5316537" cy="2062103"/>
          </a:xfrm>
          <a:prstGeom prst="rect">
            <a:avLst/>
          </a:prstGeom>
          <a:solidFill>
            <a:schemeClr val="accent2">
              <a:lumMod val="60000"/>
              <a:lumOff val="40000"/>
            </a:schemeClr>
          </a:solidFill>
          <a:effectLst>
            <a:glow rad="635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a:spAutoFit/>
          </a:bodyPr>
          <a:lstStyle/>
          <a:p>
            <a:pPr marL="642937" indent="-285750" eaLnBrk="1" fontAlgn="auto" hangingPunct="1">
              <a:spcBef>
                <a:spcPts val="0"/>
              </a:spcBef>
              <a:spcAft>
                <a:spcPts val="0"/>
              </a:spcAft>
              <a:buFont typeface="Arial" panose="020B0604020202020204" pitchFamily="34" charset="0"/>
              <a:buChar char="•"/>
              <a:defRPr/>
            </a:pPr>
            <a:r>
              <a:rPr lang="es-ES" sz="1600" dirty="0">
                <a:solidFill>
                  <a:schemeClr val="accent1">
                    <a:lumMod val="75000"/>
                  </a:schemeClr>
                </a:solidFill>
                <a:latin typeface="Arial" panose="020B0604020202020204" pitchFamily="34" charset="0"/>
                <a:cs typeface="Arial" panose="020B0604020202020204" pitchFamily="34" charset="0"/>
              </a:rPr>
              <a:t>Las obtenidas por el ejercicio individual de cualquier profesión, arte, ciencia u oficio.</a:t>
            </a:r>
            <a:endParaRPr lang="es-PE" sz="1600" dirty="0">
              <a:solidFill>
                <a:schemeClr val="accent1">
                  <a:lumMod val="75000"/>
                </a:schemeClr>
              </a:solidFill>
              <a:latin typeface="Arial" panose="020B0604020202020204" pitchFamily="34" charset="0"/>
              <a:cs typeface="Arial" panose="020B0604020202020204" pitchFamily="34" charset="0"/>
            </a:endParaRPr>
          </a:p>
          <a:p>
            <a:pPr marL="642938" indent="-285750" eaLnBrk="1" fontAlgn="auto" hangingPunct="1">
              <a:spcBef>
                <a:spcPts val="0"/>
              </a:spcBef>
              <a:spcAft>
                <a:spcPts val="0"/>
              </a:spcAft>
              <a:buFont typeface="Arial" panose="020B0604020202020204" pitchFamily="34" charset="0"/>
              <a:buChar char="•"/>
              <a:defRPr/>
            </a:pPr>
            <a:r>
              <a:rPr lang="es-ES" sz="1600" dirty="0">
                <a:solidFill>
                  <a:schemeClr val="accent1">
                    <a:lumMod val="75000"/>
                  </a:schemeClr>
                </a:solidFill>
                <a:latin typeface="Arial" panose="020B0604020202020204" pitchFamily="34" charset="0"/>
                <a:cs typeface="Arial" panose="020B0604020202020204" pitchFamily="34" charset="0"/>
              </a:rPr>
              <a:t>Los servicios prestados por trabajadores del Estado, con Contrato CAS.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642937" indent="-285750" eaLnBrk="1" fontAlgn="auto" hangingPunct="1">
              <a:spcBef>
                <a:spcPts val="0"/>
              </a:spcBef>
              <a:spcAft>
                <a:spcPts val="0"/>
              </a:spcAft>
              <a:buFont typeface="Arial" panose="020B0604020202020204" pitchFamily="34" charset="0"/>
              <a:buChar char="•"/>
              <a:defRPr/>
            </a:pPr>
            <a:r>
              <a:rPr lang="es-ES" sz="1600" dirty="0">
                <a:solidFill>
                  <a:schemeClr val="accent1">
                    <a:lumMod val="75000"/>
                  </a:schemeClr>
                </a:solidFill>
                <a:latin typeface="Arial" panose="020B0604020202020204" pitchFamily="34" charset="0"/>
                <a:cs typeface="Arial" panose="020B0604020202020204" pitchFamily="34" charset="0"/>
              </a:rPr>
              <a:t>Las dietas y retribuciones obtenidas por las funciones    de director de empresas, gestores de negocios, mandatarios, regidores municipales o consejeros regionales y similares</a:t>
            </a:r>
            <a:endParaRPr lang="es-ES" sz="1600" b="1" dirty="0">
              <a:solidFill>
                <a:schemeClr val="accent1">
                  <a:lumMod val="75000"/>
                </a:schemeClr>
              </a:solidFill>
              <a:latin typeface="Arial" panose="020B0604020202020204" pitchFamily="34" charset="0"/>
              <a:cs typeface="Arial" panose="020B0604020202020204" pitchFamily="34" charset="0"/>
            </a:endParaRPr>
          </a:p>
        </p:txBody>
      </p:sp>
      <p:sp>
        <p:nvSpPr>
          <p:cNvPr id="9" name="8 CuadroTexto">
            <a:extLst>
              <a:ext uri="{FF2B5EF4-FFF2-40B4-BE49-F238E27FC236}">
                <a16:creationId xmlns:a16="http://schemas.microsoft.com/office/drawing/2014/main" id="{939BDB61-7606-BBDD-72AA-232D6550B843}"/>
              </a:ext>
            </a:extLst>
          </p:cNvPr>
          <p:cNvSpPr txBox="1"/>
          <p:nvPr/>
        </p:nvSpPr>
        <p:spPr>
          <a:xfrm>
            <a:off x="2001838" y="4984750"/>
            <a:ext cx="2736850" cy="830263"/>
          </a:xfrm>
          <a:prstGeom prst="rect">
            <a:avLst/>
          </a:prstGeom>
          <a:solidFill>
            <a:schemeClr val="accent1">
              <a:lumMod val="75000"/>
            </a:schemeClr>
          </a:solidFill>
          <a:effectLst>
            <a:glow rad="63500">
              <a:schemeClr val="accent2">
                <a:satMod val="175000"/>
                <a:alpha val="40000"/>
              </a:schemeClr>
            </a:glow>
          </a:effectLst>
        </p:spPr>
        <p:style>
          <a:lnRef idx="3">
            <a:schemeClr val="lt1"/>
          </a:lnRef>
          <a:fillRef idx="1">
            <a:schemeClr val="accent4"/>
          </a:fillRef>
          <a:effectRef idx="1">
            <a:schemeClr val="accent4"/>
          </a:effectRef>
          <a:fontRef idx="minor">
            <a:schemeClr val="lt1"/>
          </a:fontRef>
        </p:style>
        <p:txBody>
          <a:bodyPr>
            <a:spAutoFit/>
          </a:bodyPr>
          <a:lstStyle/>
          <a:p>
            <a:pPr marL="357188" indent="-88900" eaLnBrk="1" fontAlgn="auto" hangingPunct="1">
              <a:spcBef>
                <a:spcPts val="0"/>
              </a:spcBef>
              <a:spcAft>
                <a:spcPts val="0"/>
              </a:spcAft>
              <a:defRPr/>
            </a:pPr>
            <a:r>
              <a:rPr lang="es-ES" sz="2400" b="1" dirty="0">
                <a:latin typeface="Arial" panose="020B0604020202020204" pitchFamily="34" charset="0"/>
                <a:cs typeface="Arial" panose="020B0604020202020204" pitchFamily="34" charset="0"/>
              </a:rPr>
              <a:t>4.1.2 Renta Neta</a:t>
            </a:r>
          </a:p>
        </p:txBody>
      </p:sp>
      <p:sp>
        <p:nvSpPr>
          <p:cNvPr id="10" name="9 CuadroTexto">
            <a:extLst>
              <a:ext uri="{FF2B5EF4-FFF2-40B4-BE49-F238E27FC236}">
                <a16:creationId xmlns:a16="http://schemas.microsoft.com/office/drawing/2014/main" id="{6ED72EA7-8A83-A4E6-A103-DF3DD092F96D}"/>
              </a:ext>
            </a:extLst>
          </p:cNvPr>
          <p:cNvSpPr txBox="1"/>
          <p:nvPr/>
        </p:nvSpPr>
        <p:spPr>
          <a:xfrm>
            <a:off x="5087938" y="5230604"/>
            <a:ext cx="5256212" cy="338554"/>
          </a:xfrm>
          <a:prstGeom prst="rect">
            <a:avLst/>
          </a:prstGeom>
          <a:solidFill>
            <a:schemeClr val="accent2">
              <a:lumMod val="60000"/>
              <a:lumOff val="40000"/>
            </a:schemeClr>
          </a:solidFill>
          <a:effectLst>
            <a:glow rad="63500">
              <a:schemeClr val="accent1">
                <a:satMod val="175000"/>
                <a:alpha val="40000"/>
              </a:schemeClr>
            </a:glow>
          </a:effectLst>
        </p:spPr>
        <p:style>
          <a:lnRef idx="2">
            <a:schemeClr val="accent4"/>
          </a:lnRef>
          <a:fillRef idx="1">
            <a:schemeClr val="lt1"/>
          </a:fillRef>
          <a:effectRef idx="0">
            <a:schemeClr val="accent4"/>
          </a:effectRef>
          <a:fontRef idx="minor">
            <a:schemeClr val="dk1"/>
          </a:fontRef>
        </p:style>
        <p:txBody>
          <a:bodyPr>
            <a:spAutoFit/>
          </a:bodyPr>
          <a:lstStyle/>
          <a:p>
            <a:pPr marL="446088"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Renta Neta = Renta bruta - 20% de la renta bruta </a:t>
            </a:r>
            <a:endParaRPr lang="es-ES" sz="1600" b="1" dirty="0">
              <a:solidFill>
                <a:schemeClr val="accent1">
                  <a:lumMod val="75000"/>
                </a:schemeClr>
              </a:solidFill>
              <a:latin typeface="Arial" panose="020B0604020202020204" pitchFamily="34" charset="0"/>
              <a:cs typeface="Arial" panose="020B0604020202020204" pitchFamily="34" charset="0"/>
            </a:endParaRP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n 3">
            <a:extLst>
              <a:ext uri="{FF2B5EF4-FFF2-40B4-BE49-F238E27FC236}">
                <a16:creationId xmlns:a16="http://schemas.microsoft.com/office/drawing/2014/main" id="{702CCA58-4183-559B-B046-43A304127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1512888"/>
            <a:ext cx="385762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a:extLst>
              <a:ext uri="{FF2B5EF4-FFF2-40B4-BE49-F238E27FC236}">
                <a16:creationId xmlns:a16="http://schemas.microsoft.com/office/drawing/2014/main" id="{8B46BBF9-69ED-B321-9B20-AD8E6FDF5685}"/>
              </a:ext>
            </a:extLst>
          </p:cNvPr>
          <p:cNvSpPr>
            <a:spLocks noGrp="1"/>
          </p:cNvSpPr>
          <p:nvPr>
            <p:ph idx="1"/>
          </p:nvPr>
        </p:nvSpPr>
        <p:spPr>
          <a:xfrm>
            <a:off x="1208088" y="2020888"/>
            <a:ext cx="10515600" cy="4349750"/>
          </a:xfrm>
        </p:spPr>
        <p:txBody>
          <a:bodyPr rtlCol="0">
            <a:normAutofit/>
          </a:bodyPr>
          <a:lstStyle/>
          <a:p>
            <a:pPr marL="0" indent="0" eaLnBrk="1" fontAlgn="auto" hangingPunct="1">
              <a:spcAft>
                <a:spcPts val="0"/>
              </a:spcAft>
              <a:buFont typeface="Arial" panose="020B0604020202020204" pitchFamily="34" charset="0"/>
              <a:buNone/>
              <a:defRPr/>
            </a:pPr>
            <a:r>
              <a:rPr lang="es-ES" sz="1800" dirty="0">
                <a:solidFill>
                  <a:schemeClr val="accent1">
                    <a:lumMod val="75000"/>
                  </a:schemeClr>
                </a:solidFill>
              </a:rPr>
              <a:t>Deberás emitir tu </a:t>
            </a:r>
            <a:r>
              <a:rPr lang="es-ES" sz="1800" b="1" dirty="0">
                <a:solidFill>
                  <a:schemeClr val="accent1">
                    <a:lumMod val="75000"/>
                  </a:schemeClr>
                </a:solidFill>
              </a:rPr>
              <a:t>recibo por honorarios electrónico</a:t>
            </a:r>
            <a:r>
              <a:rPr lang="es-ES" sz="1800" dirty="0">
                <a:solidFill>
                  <a:schemeClr val="accent1">
                    <a:lumMod val="75000"/>
                  </a:schemeClr>
                </a:solidFill>
              </a:rPr>
              <a:t> al momento que te paguen por el servicio realizado y por el monto recibido, para ello debes:</a:t>
            </a:r>
          </a:p>
          <a:p>
            <a:pPr marL="0" indent="0" eaLnBrk="1" fontAlgn="auto" hangingPunct="1">
              <a:spcAft>
                <a:spcPts val="0"/>
              </a:spcAft>
              <a:buFont typeface="Arial" panose="020B0604020202020204" pitchFamily="34" charset="0"/>
              <a:buNone/>
              <a:defRPr/>
            </a:pPr>
            <a:endParaRPr lang="es-ES" sz="1800" dirty="0">
              <a:solidFill>
                <a:schemeClr val="accent1">
                  <a:lumMod val="75000"/>
                </a:schemeClr>
              </a:solidFill>
            </a:endParaRPr>
          </a:p>
          <a:p>
            <a:pPr eaLnBrk="1" fontAlgn="auto" hangingPunct="1">
              <a:spcAft>
                <a:spcPts val="0"/>
              </a:spcAft>
              <a:defRPr/>
            </a:pPr>
            <a:r>
              <a:rPr lang="es-ES" sz="1800" dirty="0">
                <a:solidFill>
                  <a:schemeClr val="accent1">
                    <a:lumMod val="75000"/>
                  </a:schemeClr>
                </a:solidFill>
              </a:rPr>
              <a:t>Haber registrado en tu RUC el tributo renta de cuarta categoría.</a:t>
            </a:r>
          </a:p>
          <a:p>
            <a:pPr eaLnBrk="1" fontAlgn="auto" hangingPunct="1">
              <a:spcAft>
                <a:spcPts val="0"/>
              </a:spcAft>
              <a:defRPr/>
            </a:pPr>
            <a:r>
              <a:rPr lang="es-ES" sz="1800" dirty="0">
                <a:solidFill>
                  <a:schemeClr val="accent1">
                    <a:lumMod val="75000"/>
                  </a:schemeClr>
                </a:solidFill>
              </a:rPr>
              <a:t>Contar con clave SOL.</a:t>
            </a:r>
          </a:p>
          <a:p>
            <a:pPr algn="just" eaLnBrk="1" fontAlgn="auto" hangingPunct="1">
              <a:spcAft>
                <a:spcPts val="0"/>
              </a:spcAft>
              <a:defRPr/>
            </a:pPr>
            <a:r>
              <a:rPr lang="es-ES" sz="1800" dirty="0">
                <a:solidFill>
                  <a:schemeClr val="accent1">
                    <a:lumMod val="75000"/>
                  </a:schemeClr>
                </a:solidFill>
              </a:rPr>
              <a:t>Si por motivos no previstos (causas que no son responsabilidad del trabajador) no puedes emitir electrónicamente tu recibo, podrás entregar uno físico (generado por imprentas autorizadas), y luego registrar la información en el Sistema de SUNAT.</a:t>
            </a:r>
          </a:p>
          <a:p>
            <a:pPr marL="0" indent="0" eaLnBrk="1" fontAlgn="auto" hangingPunct="1">
              <a:spcAft>
                <a:spcPts val="0"/>
              </a:spcAft>
              <a:buFont typeface="Arial" panose="020B0604020202020204" pitchFamily="34" charset="0"/>
              <a:buNone/>
              <a:defRPr/>
            </a:pPr>
            <a:endParaRPr lang="es-ES" sz="1800" b="1" dirty="0">
              <a:solidFill>
                <a:schemeClr val="accent1">
                  <a:lumMod val="75000"/>
                </a:schemeClr>
              </a:solidFill>
            </a:endParaRPr>
          </a:p>
          <a:p>
            <a:pPr marL="0" indent="0" eaLnBrk="1" fontAlgn="auto" hangingPunct="1">
              <a:spcAft>
                <a:spcPts val="0"/>
              </a:spcAft>
              <a:buFont typeface="Arial" panose="020B0604020202020204" pitchFamily="34" charset="0"/>
              <a:buNone/>
              <a:defRPr/>
            </a:pPr>
            <a:r>
              <a:rPr lang="es-ES" sz="1800" b="1" dirty="0">
                <a:solidFill>
                  <a:schemeClr val="accent1">
                    <a:lumMod val="75000"/>
                  </a:schemeClr>
                </a:solidFill>
              </a:rPr>
              <a:t>Nota:</a:t>
            </a:r>
            <a:br>
              <a:rPr lang="es-ES" sz="1800" dirty="0">
                <a:solidFill>
                  <a:schemeClr val="accent1">
                    <a:lumMod val="75000"/>
                  </a:schemeClr>
                </a:solidFill>
              </a:rPr>
            </a:br>
            <a:r>
              <a:rPr lang="es-ES" sz="1800" dirty="0">
                <a:solidFill>
                  <a:schemeClr val="accent1">
                    <a:lumMod val="75000"/>
                  </a:schemeClr>
                </a:solidFill>
              </a:rPr>
              <a:t>Se excluye a los directores de empresas, síndico, mandatario, gestor de negocios, albacea y actividades similares, regidor municipal, consejero regional y contratos bajo la modalidad de CAS.</a:t>
            </a:r>
          </a:p>
          <a:p>
            <a:pPr eaLnBrk="1" fontAlgn="auto" hangingPunct="1">
              <a:spcAft>
                <a:spcPts val="0"/>
              </a:spcAft>
              <a:defRPr/>
            </a:pPr>
            <a:endParaRPr lang="en-US" sz="1800" dirty="0">
              <a:solidFill>
                <a:schemeClr val="accent1">
                  <a:lumMod val="75000"/>
                </a:schemeClr>
              </a:solidFill>
            </a:endParaRPr>
          </a:p>
        </p:txBody>
      </p:sp>
      <p:sp>
        <p:nvSpPr>
          <p:cNvPr id="25604" name="Título 1">
            <a:extLst>
              <a:ext uri="{FF2B5EF4-FFF2-40B4-BE49-F238E27FC236}">
                <a16:creationId xmlns:a16="http://schemas.microsoft.com/office/drawing/2014/main" id="{F2A321DB-70F6-92CE-45A4-BED07A01D2C1}"/>
              </a:ext>
            </a:extLst>
          </p:cNvPr>
          <p:cNvSpPr>
            <a:spLocks noGrp="1" noChangeArrowheads="1"/>
          </p:cNvSpPr>
          <p:nvPr>
            <p:ph type="title"/>
          </p:nvPr>
        </p:nvSpPr>
        <p:spPr>
          <a:xfrm>
            <a:off x="1208088" y="333375"/>
            <a:ext cx="5575300" cy="866775"/>
          </a:xfrm>
        </p:spPr>
        <p:txBody>
          <a:bodyPr/>
          <a:lstStyle/>
          <a:p>
            <a:pPr eaLnBrk="1" hangingPunct="1"/>
            <a:r>
              <a:rPr lang="es-PE" altLang="es-PE"/>
              <a:t>Rentas de Cuarta Categoría</a:t>
            </a:r>
            <a:endParaRPr lang="en-US" altLang="es-PE"/>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a:extLst>
              <a:ext uri="{FF2B5EF4-FFF2-40B4-BE49-F238E27FC236}">
                <a16:creationId xmlns:a16="http://schemas.microsoft.com/office/drawing/2014/main" id="{AE9BC6C7-FFC4-6065-A8FE-91EB4A0D3202}"/>
              </a:ext>
            </a:extLst>
          </p:cNvPr>
          <p:cNvSpPr>
            <a:spLocks noGrp="1" noChangeArrowheads="1"/>
          </p:cNvSpPr>
          <p:nvPr>
            <p:ph type="title"/>
          </p:nvPr>
        </p:nvSpPr>
        <p:spPr>
          <a:xfrm>
            <a:off x="1208088" y="333375"/>
            <a:ext cx="5575300" cy="866775"/>
          </a:xfrm>
        </p:spPr>
        <p:txBody>
          <a:bodyPr/>
          <a:lstStyle/>
          <a:p>
            <a:pPr eaLnBrk="1" hangingPunct="1"/>
            <a:r>
              <a:rPr lang="es-PE" altLang="es-PE"/>
              <a:t>Rentas de Cuarta Categoría</a:t>
            </a:r>
            <a:endParaRPr lang="en-US" altLang="es-PE"/>
          </a:p>
        </p:txBody>
      </p:sp>
      <p:sp>
        <p:nvSpPr>
          <p:cNvPr id="28692" name="Rectángulo 7">
            <a:extLst>
              <a:ext uri="{FF2B5EF4-FFF2-40B4-BE49-F238E27FC236}">
                <a16:creationId xmlns:a16="http://schemas.microsoft.com/office/drawing/2014/main" id="{B7F5B57A-E9D5-3838-A053-D9CF15F998BD}"/>
              </a:ext>
            </a:extLst>
          </p:cNvPr>
          <p:cNvSpPr>
            <a:spLocks noChangeArrowheads="1"/>
          </p:cNvSpPr>
          <p:nvPr/>
        </p:nvSpPr>
        <p:spPr bwMode="auto">
          <a:xfrm>
            <a:off x="1271588" y="1636713"/>
            <a:ext cx="9648825" cy="92233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s-ES" altLang="es-PE" sz="1800" dirty="0">
                <a:solidFill>
                  <a:schemeClr val="accent1">
                    <a:lumMod val="75000"/>
                  </a:schemeClr>
                </a:solidFill>
                <a:latin typeface="Arial" panose="020B0604020202020204" pitchFamily="34" charset="0"/>
                <a:cs typeface="Arial" panose="020B0604020202020204" pitchFamily="34" charset="0"/>
              </a:rPr>
              <a:t>Si tus ingresos en el 2024 no superan los montos que se detallan en el cuadro, </a:t>
            </a:r>
            <a:r>
              <a:rPr lang="es-ES" altLang="es-PE" sz="1800" b="1" dirty="0">
                <a:solidFill>
                  <a:schemeClr val="accent1">
                    <a:lumMod val="75000"/>
                  </a:schemeClr>
                </a:solidFill>
                <a:latin typeface="Arial" panose="020B0604020202020204" pitchFamily="34" charset="0"/>
                <a:cs typeface="Arial" panose="020B0604020202020204" pitchFamily="34" charset="0"/>
              </a:rPr>
              <a:t>no estas obligado a declarar y pagar, si tus ingresos mensuales son hasta:</a:t>
            </a:r>
            <a:endParaRPr lang="es-ES" altLang="es-PE" sz="1800" dirty="0">
              <a:solidFill>
                <a:schemeClr val="accent1">
                  <a:lumMod val="75000"/>
                </a:schemeClr>
              </a:solidFill>
              <a:latin typeface="Arial" panose="020B0604020202020204" pitchFamily="34" charset="0"/>
              <a:cs typeface="Arial" panose="020B0604020202020204" pitchFamily="34" charset="0"/>
            </a:endParaRPr>
          </a:p>
          <a:p>
            <a:pPr eaLnBrk="1" hangingPunct="1">
              <a:lnSpc>
                <a:spcPct val="100000"/>
              </a:lnSpc>
              <a:spcBef>
                <a:spcPct val="0"/>
              </a:spcBef>
              <a:buFontTx/>
              <a:buNone/>
              <a:defRPr/>
            </a:pPr>
            <a:endParaRPr lang="en-US" altLang="es-PE" sz="1800"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2" name="Diagrama 1">
            <a:extLst>
              <a:ext uri="{FF2B5EF4-FFF2-40B4-BE49-F238E27FC236}">
                <a16:creationId xmlns:a16="http://schemas.microsoft.com/office/drawing/2014/main" id="{884790CC-0040-4ABB-FBE0-8EC477719831}"/>
              </a:ext>
            </a:extLst>
          </p:cNvPr>
          <p:cNvGraphicFramePr/>
          <p:nvPr>
            <p:extLst>
              <p:ext uri="{D42A27DB-BD31-4B8C-83A1-F6EECF244321}">
                <p14:modId xmlns:p14="http://schemas.microsoft.com/office/powerpoint/2010/main" val="419007141"/>
              </p:ext>
            </p:extLst>
          </p:nvPr>
        </p:nvGraphicFramePr>
        <p:xfrm>
          <a:off x="1229454" y="2132856"/>
          <a:ext cx="1033915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a:extLst>
              <a:ext uri="{FF2B5EF4-FFF2-40B4-BE49-F238E27FC236}">
                <a16:creationId xmlns:a16="http://schemas.microsoft.com/office/drawing/2014/main" id="{961157CC-727D-A090-831A-C87620838D0D}"/>
              </a:ext>
            </a:extLst>
          </p:cNvPr>
          <p:cNvSpPr>
            <a:spLocks noGrp="1" noChangeArrowheads="1"/>
          </p:cNvSpPr>
          <p:nvPr>
            <p:ph type="title"/>
          </p:nvPr>
        </p:nvSpPr>
        <p:spPr>
          <a:xfrm>
            <a:off x="1055688" y="404813"/>
            <a:ext cx="8229600" cy="649287"/>
          </a:xfrm>
        </p:spPr>
        <p:txBody>
          <a:bodyPr/>
          <a:lstStyle/>
          <a:p>
            <a:pPr eaLnBrk="1" hangingPunct="1"/>
            <a:r>
              <a:rPr lang="es-PE" altLang="es-PE"/>
              <a:t>Suspensión de Retenciones y/o Pagos a Cuenta</a:t>
            </a:r>
          </a:p>
        </p:txBody>
      </p:sp>
      <p:sp>
        <p:nvSpPr>
          <p:cNvPr id="29699" name="8 CuadroTexto">
            <a:extLst>
              <a:ext uri="{FF2B5EF4-FFF2-40B4-BE49-F238E27FC236}">
                <a16:creationId xmlns:a16="http://schemas.microsoft.com/office/drawing/2014/main" id="{D440669A-CCCB-92BF-3E64-C57A25237FC2}"/>
              </a:ext>
            </a:extLst>
          </p:cNvPr>
          <p:cNvSpPr txBox="1">
            <a:spLocks noChangeArrowheads="1"/>
          </p:cNvSpPr>
          <p:nvPr/>
        </p:nvSpPr>
        <p:spPr bwMode="auto">
          <a:xfrm>
            <a:off x="1271588" y="1836738"/>
            <a:ext cx="5256212"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defRPr/>
            </a:pPr>
            <a:r>
              <a:rPr lang="es-ES" altLang="es-PE" dirty="0">
                <a:solidFill>
                  <a:schemeClr val="accent1">
                    <a:lumMod val="75000"/>
                  </a:schemeClr>
                </a:solidFill>
                <a:latin typeface="Arial" panose="020B0604020202020204" pitchFamily="34" charset="0"/>
                <a:cs typeface="Arial" panose="020B0604020202020204" pitchFamily="34" charset="0"/>
              </a:rPr>
              <a:t>Sobre Rentas de Cuarta Categoría</a:t>
            </a:r>
            <a:endParaRPr lang="es-PE" altLang="es-PE"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6" name="5 Diagrama">
            <a:extLst>
              <a:ext uri="{FF2B5EF4-FFF2-40B4-BE49-F238E27FC236}">
                <a16:creationId xmlns:a16="http://schemas.microsoft.com/office/drawing/2014/main" id="{F302CE4C-01BF-3FD7-13EC-5F601EA0679A}"/>
              </a:ext>
            </a:extLst>
          </p:cNvPr>
          <p:cNvGraphicFramePr/>
          <p:nvPr/>
        </p:nvGraphicFramePr>
        <p:xfrm>
          <a:off x="1415480" y="2500312"/>
          <a:ext cx="10297144" cy="3768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F61A3F-F708-4AC8-8ACC-979E8D397F1F}"/>
              </a:ext>
            </a:extLst>
          </p:cNvPr>
          <p:cNvSpPr>
            <a:spLocks noGrp="1"/>
          </p:cNvSpPr>
          <p:nvPr>
            <p:ph idx="1"/>
          </p:nvPr>
        </p:nvSpPr>
        <p:spPr>
          <a:xfrm>
            <a:off x="1200150" y="1700213"/>
            <a:ext cx="6840538" cy="4824412"/>
          </a:xfrm>
        </p:spPr>
        <p:txBody>
          <a:bodyPr rtlCol="0">
            <a:normAutofit/>
          </a:bodyPr>
          <a:lstStyle/>
          <a:p>
            <a:pPr marL="0" indent="0" algn="just" eaLnBrk="1" fontAlgn="auto" hangingPunct="1">
              <a:spcAft>
                <a:spcPts val="0"/>
              </a:spcAft>
              <a:buFont typeface="Arial" panose="020B0604020202020204" pitchFamily="34" charset="0"/>
              <a:buNone/>
              <a:defRPr/>
            </a:pPr>
            <a:r>
              <a:rPr lang="es-PE" sz="1600" b="1" dirty="0">
                <a:solidFill>
                  <a:schemeClr val="accent1">
                    <a:lumMod val="75000"/>
                  </a:schemeClr>
                </a:solidFill>
              </a:rPr>
              <a:t>No existe obligación de retener si:</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Se emite recibo por honorario hasta por el monto de S/ 1,500.</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Si se cuenta con autorización para suspensión de retenciones y/o pagos a cuenta, y siempre que no se supere el monto máximo anual establecido por R.S vigente.</a:t>
            </a:r>
          </a:p>
          <a:p>
            <a:pPr marL="0" indent="0" algn="just" eaLnBrk="1" fontAlgn="auto" hangingPunct="1">
              <a:spcAft>
                <a:spcPts val="0"/>
              </a:spcAft>
              <a:buFont typeface="Arial" panose="020B0604020202020204" pitchFamily="34" charset="0"/>
              <a:buNone/>
              <a:defRPr/>
            </a:pPr>
            <a:endParaRPr lang="es-PE" sz="1600" dirty="0">
              <a:solidFill>
                <a:schemeClr val="accent1">
                  <a:lumMod val="75000"/>
                </a:schemeClr>
              </a:solidFill>
            </a:endParaRPr>
          </a:p>
          <a:p>
            <a:pPr marL="0" indent="0" algn="just" eaLnBrk="1" fontAlgn="auto" hangingPunct="1">
              <a:spcAft>
                <a:spcPts val="0"/>
              </a:spcAft>
              <a:buFont typeface="Arial" panose="020B0604020202020204" pitchFamily="34" charset="0"/>
              <a:buNone/>
              <a:defRPr/>
            </a:pPr>
            <a:r>
              <a:rPr lang="es-PE" sz="1600" b="1" dirty="0">
                <a:solidFill>
                  <a:schemeClr val="accent1">
                    <a:lumMod val="75000"/>
                  </a:schemeClr>
                </a:solidFill>
              </a:rPr>
              <a:t>No existe obligación de presentar DDJJ mensual y efectuar pagos a cuenta, si:</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Si se cuenta con autorización para suspensión de retenciones y/o pagos a cuenta, y siempre que no se supere el monto máximo anual establecido por R.S vigente S/45,063  por al año 2024.</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Si se han efectuado retenciones por la totalidad de los pagos recibidos mensualmente.</a:t>
            </a:r>
          </a:p>
          <a:p>
            <a:pPr marL="0" indent="0" eaLnBrk="1" fontAlgn="auto" hangingPunct="1">
              <a:spcAft>
                <a:spcPts val="0"/>
              </a:spcAft>
              <a:buFont typeface="Arial" panose="020B0604020202020204" pitchFamily="34" charset="0"/>
              <a:buNone/>
              <a:defRPr/>
            </a:pPr>
            <a:endParaRPr lang="es-PE" sz="1600" dirty="0">
              <a:solidFill>
                <a:schemeClr val="accent1">
                  <a:lumMod val="75000"/>
                </a:schemeClr>
              </a:solidFill>
            </a:endParaRPr>
          </a:p>
          <a:p>
            <a:pPr marL="0" indent="0" eaLnBrk="1" fontAlgn="auto" hangingPunct="1">
              <a:spcAft>
                <a:spcPts val="0"/>
              </a:spcAft>
              <a:buFont typeface="Arial" panose="020B0604020202020204" pitchFamily="34" charset="0"/>
              <a:buNone/>
              <a:defRPr/>
            </a:pPr>
            <a:r>
              <a:rPr lang="es-PE" sz="1600" b="1" dirty="0">
                <a:solidFill>
                  <a:schemeClr val="accent1">
                    <a:lumMod val="75000"/>
                  </a:schemeClr>
                </a:solidFill>
              </a:rPr>
              <a:t>Recuerda reiniciar el pago de tu impuesto si tus ingresos cambian y superas los S/45,063 en el año. </a:t>
            </a:r>
          </a:p>
        </p:txBody>
      </p:sp>
      <p:sp>
        <p:nvSpPr>
          <p:cNvPr id="28675" name="Título 1">
            <a:extLst>
              <a:ext uri="{FF2B5EF4-FFF2-40B4-BE49-F238E27FC236}">
                <a16:creationId xmlns:a16="http://schemas.microsoft.com/office/drawing/2014/main" id="{7237AFE2-461F-3318-D79B-56D4F34D1856}"/>
              </a:ext>
            </a:extLst>
          </p:cNvPr>
          <p:cNvSpPr>
            <a:spLocks noGrp="1" noChangeArrowheads="1"/>
          </p:cNvSpPr>
          <p:nvPr>
            <p:ph type="title"/>
          </p:nvPr>
        </p:nvSpPr>
        <p:spPr>
          <a:xfrm>
            <a:off x="911225" y="188913"/>
            <a:ext cx="11496675" cy="1052512"/>
          </a:xfrm>
        </p:spPr>
        <p:txBody>
          <a:bodyPr/>
          <a:lstStyle/>
          <a:p>
            <a:pPr eaLnBrk="1" hangingPunct="1"/>
            <a:r>
              <a:rPr lang="es-PE" altLang="es-PE"/>
              <a:t>Suspensión de Retenciones y/o Pagos a Cuenta</a:t>
            </a:r>
          </a:p>
        </p:txBody>
      </p:sp>
      <p:pic>
        <p:nvPicPr>
          <p:cNvPr id="28676" name="Imagen 3">
            <a:extLst>
              <a:ext uri="{FF2B5EF4-FFF2-40B4-BE49-F238E27FC236}">
                <a16:creationId xmlns:a16="http://schemas.microsoft.com/office/drawing/2014/main" id="{E149C1B5-3B39-0327-FA69-D43D8BF2B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463" y="1844675"/>
            <a:ext cx="225742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n 3">
            <a:extLst>
              <a:ext uri="{FF2B5EF4-FFF2-40B4-BE49-F238E27FC236}">
                <a16:creationId xmlns:a16="http://schemas.microsoft.com/office/drawing/2014/main" id="{C5756355-C1E0-1845-CAD4-6D77F5BF9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8988" y="1773238"/>
            <a:ext cx="462121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a:extLst>
              <a:ext uri="{FF2B5EF4-FFF2-40B4-BE49-F238E27FC236}">
                <a16:creationId xmlns:a16="http://schemas.microsoft.com/office/drawing/2014/main" id="{C3545779-C4D1-485C-EA56-4FB6C58E14BC}"/>
              </a:ext>
            </a:extLst>
          </p:cNvPr>
          <p:cNvSpPr>
            <a:spLocks noGrp="1"/>
          </p:cNvSpPr>
          <p:nvPr>
            <p:ph idx="1"/>
          </p:nvPr>
        </p:nvSpPr>
        <p:spPr>
          <a:xfrm>
            <a:off x="1055688" y="2205038"/>
            <a:ext cx="6623050" cy="4945062"/>
          </a:xfrm>
        </p:spPr>
        <p:txBody>
          <a:bodyPr rtlCol="0">
            <a:normAutofit/>
          </a:bodyPr>
          <a:lstStyle/>
          <a:p>
            <a:pPr algn="just" eaLnBrk="1" fontAlgn="auto" hangingPunct="1">
              <a:spcAft>
                <a:spcPts val="0"/>
              </a:spcAft>
              <a:defRPr/>
            </a:pPr>
            <a:r>
              <a:rPr lang="es-ES" sz="1600" dirty="0">
                <a:solidFill>
                  <a:schemeClr val="accent1">
                    <a:lumMod val="75000"/>
                  </a:schemeClr>
                </a:solidFill>
              </a:rPr>
              <a:t>Si eres trabajador independiente (emites recibos por honorarios electrónicos); dependiente (te encuentras en planilla) o percibes ambos tipos de ingresos, puedes considerar gastos adicionales en la determinación de tu Impuesto a la Renta.</a:t>
            </a:r>
          </a:p>
          <a:p>
            <a:pPr marL="0" indent="0" algn="just"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marL="0" indent="0" algn="just" eaLnBrk="1" fontAlgn="auto" hangingPunct="1">
              <a:spcAft>
                <a:spcPts val="0"/>
              </a:spcAft>
              <a:buFont typeface="Arial" panose="020B0604020202020204" pitchFamily="34" charset="0"/>
              <a:buNone/>
              <a:defRPr/>
            </a:pPr>
            <a:r>
              <a:rPr lang="es-ES" sz="1600" b="1" dirty="0">
                <a:solidFill>
                  <a:schemeClr val="accent1">
                    <a:lumMod val="75000"/>
                  </a:schemeClr>
                </a:solidFill>
              </a:rPr>
              <a:t>Recuerda que:</a:t>
            </a:r>
          </a:p>
          <a:p>
            <a:pPr algn="just" eaLnBrk="1" fontAlgn="auto" hangingPunct="1">
              <a:spcAft>
                <a:spcPts val="0"/>
              </a:spcAft>
              <a:defRPr/>
            </a:pPr>
            <a:r>
              <a:rPr lang="es-ES" sz="1600" dirty="0">
                <a:solidFill>
                  <a:schemeClr val="accent1">
                    <a:lumMod val="75000"/>
                  </a:schemeClr>
                </a:solidFill>
              </a:rPr>
              <a:t>La suma de estos conceptos deducibles no podrán exceder en conjunto de 3 UIT como máximo. No son 3 UIT por cada uno de los conceptos.</a:t>
            </a:r>
          </a:p>
          <a:p>
            <a:pPr algn="just" eaLnBrk="1" fontAlgn="auto" hangingPunct="1">
              <a:spcAft>
                <a:spcPts val="0"/>
              </a:spcAft>
              <a:defRPr/>
            </a:pPr>
            <a:r>
              <a:rPr lang="es-ES" sz="1600" dirty="0">
                <a:solidFill>
                  <a:schemeClr val="accent1">
                    <a:lumMod val="75000"/>
                  </a:schemeClr>
                </a:solidFill>
              </a:rPr>
              <a:t>Esta deducción de 3 UIT aplicará si tus ingresos superan las 7 UIT.</a:t>
            </a:r>
          </a:p>
          <a:p>
            <a:pPr marL="0" indent="0"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eaLnBrk="1" fontAlgn="auto" hangingPunct="1">
              <a:spcAft>
                <a:spcPts val="0"/>
              </a:spcAft>
              <a:defRPr/>
            </a:pPr>
            <a:endParaRPr lang="es-PE" sz="1600" dirty="0">
              <a:solidFill>
                <a:schemeClr val="accent1">
                  <a:lumMod val="75000"/>
                </a:schemeClr>
              </a:solidFill>
            </a:endParaRPr>
          </a:p>
        </p:txBody>
      </p:sp>
      <p:sp>
        <p:nvSpPr>
          <p:cNvPr id="29700" name="1 Título">
            <a:extLst>
              <a:ext uri="{FF2B5EF4-FFF2-40B4-BE49-F238E27FC236}">
                <a16:creationId xmlns:a16="http://schemas.microsoft.com/office/drawing/2014/main" id="{E525E1C8-667B-B7E5-1A0B-63ACBB17E41A}"/>
              </a:ext>
            </a:extLst>
          </p:cNvPr>
          <p:cNvSpPr>
            <a:spLocks noGrp="1" noChangeArrowheads="1"/>
          </p:cNvSpPr>
          <p:nvPr>
            <p:ph type="title"/>
          </p:nvPr>
        </p:nvSpPr>
        <p:spPr>
          <a:xfrm>
            <a:off x="839788" y="188913"/>
            <a:ext cx="10920412" cy="1052512"/>
          </a:xfrm>
        </p:spPr>
        <p:txBody>
          <a:bodyPr/>
          <a:lstStyle/>
          <a:p>
            <a:pPr eaLnBrk="1" hangingPunct="1"/>
            <a:r>
              <a:rPr lang="es-PE" altLang="es-PE"/>
              <a:t>8. Gastos Adicionales por 3 UIT</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3 Título">
            <a:extLst>
              <a:ext uri="{FF2B5EF4-FFF2-40B4-BE49-F238E27FC236}">
                <a16:creationId xmlns:a16="http://schemas.microsoft.com/office/drawing/2014/main" id="{564720FC-8FF2-5E62-E7F8-90046AE78FFE}"/>
              </a:ext>
            </a:extLst>
          </p:cNvPr>
          <p:cNvSpPr>
            <a:spLocks noGrp="1" noChangeArrowheads="1"/>
          </p:cNvSpPr>
          <p:nvPr>
            <p:ph type="title"/>
          </p:nvPr>
        </p:nvSpPr>
        <p:spPr>
          <a:xfrm>
            <a:off x="1885950" y="2717800"/>
            <a:ext cx="8420100" cy="739775"/>
          </a:xfrm>
        </p:spPr>
        <p:txBody>
          <a:bodyPr/>
          <a:lstStyle/>
          <a:p>
            <a:pPr eaLnBrk="1" hangingPunct="1"/>
            <a:r>
              <a:rPr lang="es-PE" altLang="es-PE"/>
              <a:t>2. Rentas de Primera Categoría</a:t>
            </a:r>
          </a:p>
        </p:txBody>
      </p:sp>
      <p:sp>
        <p:nvSpPr>
          <p:cNvPr id="12291" name="7 Marcador de número de diapositiva">
            <a:extLst>
              <a:ext uri="{FF2B5EF4-FFF2-40B4-BE49-F238E27FC236}">
                <a16:creationId xmlns:a16="http://schemas.microsoft.com/office/drawing/2014/main" id="{4B5F5629-F82E-9BE8-F22D-DEF2F6570C71}"/>
              </a:ext>
            </a:extLst>
          </p:cNvPr>
          <p:cNvSpPr>
            <a:spLocks noGrp="1" noChangeArrowheads="1"/>
          </p:cNvSpPr>
          <p:nvPr>
            <p:ph type="sldNum" sz="quarter" idx="12"/>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2B1423D-956B-4C0C-82B3-4918617DEF66}" type="slidenum">
              <a:rPr lang="es-ES" altLang="es-PE" sz="1200" smtClean="0">
                <a:solidFill>
                  <a:srgbClr val="8989A0"/>
                </a:solidFill>
              </a:rPr>
              <a:pPr>
                <a:lnSpc>
                  <a:spcPct val="100000"/>
                </a:lnSpc>
                <a:spcBef>
                  <a:spcPct val="0"/>
                </a:spcBef>
                <a:buFontTx/>
                <a:buNone/>
              </a:pPr>
              <a:t>2</a:t>
            </a:fld>
            <a:endParaRPr lang="es-ES" altLang="es-PE" sz="1200">
              <a:solidFill>
                <a:srgbClr val="8989A0"/>
              </a:solidFill>
            </a:endParaRPr>
          </a:p>
        </p:txBody>
      </p:sp>
      <p:sp>
        <p:nvSpPr>
          <p:cNvPr id="5" name="4 Marcador de texto">
            <a:extLst>
              <a:ext uri="{FF2B5EF4-FFF2-40B4-BE49-F238E27FC236}">
                <a16:creationId xmlns:a16="http://schemas.microsoft.com/office/drawing/2014/main" id="{F2178C87-1F96-181F-CE3A-25B66CE95D7D}"/>
              </a:ext>
            </a:extLst>
          </p:cNvPr>
          <p:cNvSpPr>
            <a:spLocks noGrp="1"/>
          </p:cNvSpPr>
          <p:nvPr>
            <p:ph type="body" idx="4294967295"/>
          </p:nvPr>
        </p:nvSpPr>
        <p:spPr>
          <a:xfrm>
            <a:off x="914400" y="3648075"/>
            <a:ext cx="10363200" cy="423863"/>
          </a:xfrm>
        </p:spPr>
        <p:txBody>
          <a:bodyPr rtlCol="0">
            <a:normAutofit fontScale="92500" lnSpcReduction="10000"/>
          </a:bodyPr>
          <a:lstStyle/>
          <a:p>
            <a:pPr marL="0" indent="0" algn="ctr" eaLnBrk="1" fontAlgn="auto" hangingPunct="1">
              <a:spcAft>
                <a:spcPts val="0"/>
              </a:spcAft>
              <a:buFont typeface="Arial" panose="020B0604020202020204" pitchFamily="34" charset="0"/>
              <a:buNone/>
              <a:defRPr/>
            </a:pPr>
            <a:r>
              <a:rPr lang="es-PE" dirty="0">
                <a:solidFill>
                  <a:schemeClr val="bg1"/>
                </a:solidFill>
                <a:latin typeface="Arial" panose="020B0604020202020204" pitchFamily="34" charset="0"/>
                <a:cs typeface="Arial" panose="020B0604020202020204" pitchFamily="34" charset="0"/>
              </a:rPr>
              <a:t>Renta de Capital</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1 Título">
            <a:extLst>
              <a:ext uri="{FF2B5EF4-FFF2-40B4-BE49-F238E27FC236}">
                <a16:creationId xmlns:a16="http://schemas.microsoft.com/office/drawing/2014/main" id="{8E628934-AA4C-216D-1EE3-6DA8A0ED7CB3}"/>
              </a:ext>
            </a:extLst>
          </p:cNvPr>
          <p:cNvSpPr>
            <a:spLocks noGrp="1" noChangeArrowheads="1"/>
          </p:cNvSpPr>
          <p:nvPr>
            <p:ph type="title"/>
          </p:nvPr>
        </p:nvSpPr>
        <p:spPr>
          <a:xfrm>
            <a:off x="982663" y="188913"/>
            <a:ext cx="11496675" cy="1052512"/>
          </a:xfrm>
        </p:spPr>
        <p:txBody>
          <a:bodyPr/>
          <a:lstStyle/>
          <a:p>
            <a:pPr eaLnBrk="1" hangingPunct="1"/>
            <a:r>
              <a:rPr lang="es-PE" altLang="es-PE"/>
              <a:t>Esquema de Gastos Adicionales</a:t>
            </a:r>
          </a:p>
        </p:txBody>
      </p:sp>
      <p:pic>
        <p:nvPicPr>
          <p:cNvPr id="4" name="Marcador de contenido 3">
            <a:extLst>
              <a:ext uri="{FF2B5EF4-FFF2-40B4-BE49-F238E27FC236}">
                <a16:creationId xmlns:a16="http://schemas.microsoft.com/office/drawing/2014/main" id="{D395F3DE-21A0-6E18-249E-067C48FFC650}"/>
              </a:ext>
            </a:extLst>
          </p:cNvPr>
          <p:cNvPicPr>
            <a:picLocks noGrp="1" noChangeAspect="1"/>
          </p:cNvPicPr>
          <p:nvPr>
            <p:ph idx="1"/>
          </p:nvPr>
        </p:nvPicPr>
        <p:blipFill>
          <a:blip r:embed="rId2"/>
          <a:stretch>
            <a:fillRect/>
          </a:stretch>
        </p:blipFill>
        <p:spPr>
          <a:xfrm>
            <a:off x="3215680" y="1628800"/>
            <a:ext cx="6056940" cy="4896544"/>
          </a:xfrm>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n 2">
            <a:extLst>
              <a:ext uri="{FF2B5EF4-FFF2-40B4-BE49-F238E27FC236}">
                <a16:creationId xmlns:a16="http://schemas.microsoft.com/office/drawing/2014/main" id="{0824C8C7-F0B4-5AA2-D8A6-5A2315D7B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900" y="1438275"/>
            <a:ext cx="57531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contenido 4">
            <a:extLst>
              <a:ext uri="{FF2B5EF4-FFF2-40B4-BE49-F238E27FC236}">
                <a16:creationId xmlns:a16="http://schemas.microsoft.com/office/drawing/2014/main" id="{D04231F4-4A40-6F55-EEA8-F144C1AA17A1}"/>
              </a:ext>
            </a:extLst>
          </p:cNvPr>
          <p:cNvSpPr>
            <a:spLocks noGrp="1"/>
          </p:cNvSpPr>
          <p:nvPr>
            <p:ph idx="1"/>
          </p:nvPr>
        </p:nvSpPr>
        <p:spPr>
          <a:xfrm>
            <a:off x="1271588" y="1484313"/>
            <a:ext cx="6040437" cy="4822825"/>
          </a:xfrm>
        </p:spPr>
        <p:txBody>
          <a:bodyPr rtlCol="0">
            <a:noAutofit/>
          </a:bodyPr>
          <a:lstStyle/>
          <a:p>
            <a:pPr marL="0" indent="0" eaLnBrk="1" fontAlgn="auto" hangingPunct="1">
              <a:spcAft>
                <a:spcPts val="0"/>
              </a:spcAft>
              <a:buFont typeface="Arial" panose="020B0604020202020204" pitchFamily="34" charset="0"/>
              <a:buNone/>
              <a:defRPr/>
            </a:pPr>
            <a:r>
              <a:rPr lang="es-PE" sz="1600" i="1" dirty="0">
                <a:solidFill>
                  <a:schemeClr val="accent1">
                    <a:lumMod val="75000"/>
                  </a:schemeClr>
                </a:solidFill>
              </a:rPr>
              <a:t>Aplicación desarrollada para trabajadores independientes o dependientes, que permite:</a:t>
            </a:r>
          </a:p>
          <a:p>
            <a:pPr marL="0" indent="0" eaLnBrk="1" fontAlgn="auto" hangingPunct="1">
              <a:spcAft>
                <a:spcPts val="0"/>
              </a:spcAft>
              <a:buFont typeface="Arial" panose="020B0604020202020204" pitchFamily="34" charset="0"/>
              <a:buNone/>
              <a:defRPr/>
            </a:pPr>
            <a:endParaRPr lang="es-PE" sz="1600" i="1" dirty="0">
              <a:solidFill>
                <a:schemeClr val="accent1">
                  <a:lumMod val="75000"/>
                </a:schemeClr>
              </a:solidFill>
            </a:endParaRPr>
          </a:p>
          <a:p>
            <a:pPr eaLnBrk="1" fontAlgn="auto" hangingPunct="1">
              <a:spcAft>
                <a:spcPts val="0"/>
              </a:spcAft>
              <a:defRPr/>
            </a:pPr>
            <a:r>
              <a:rPr lang="es-PE" sz="1600" i="1" dirty="0">
                <a:solidFill>
                  <a:schemeClr val="accent1">
                    <a:lumMod val="75000"/>
                  </a:schemeClr>
                </a:solidFill>
              </a:rPr>
              <a:t>Generar tu clave SOL</a:t>
            </a:r>
          </a:p>
          <a:p>
            <a:pPr eaLnBrk="1" fontAlgn="auto" hangingPunct="1">
              <a:spcAft>
                <a:spcPts val="0"/>
              </a:spcAft>
              <a:defRPr/>
            </a:pPr>
            <a:r>
              <a:rPr lang="es-ES" sz="1600" i="1" dirty="0">
                <a:solidFill>
                  <a:schemeClr val="accent1">
                    <a:lumMod val="75000"/>
                  </a:schemeClr>
                </a:solidFill>
              </a:rPr>
              <a:t>Presentar la declaración jurada anual, siempre que se haya obtenido un saldo a su favor (excepto por deducción de gastos por arrendamiento y/o subarrendamiento de inmuebles) .</a:t>
            </a:r>
          </a:p>
          <a:p>
            <a:pPr eaLnBrk="1" fontAlgn="auto" hangingPunct="1">
              <a:spcAft>
                <a:spcPts val="0"/>
              </a:spcAft>
              <a:defRPr/>
            </a:pPr>
            <a:r>
              <a:rPr lang="es-PE" sz="1600" i="1" dirty="0">
                <a:solidFill>
                  <a:schemeClr val="accent1">
                    <a:lumMod val="75000"/>
                  </a:schemeClr>
                </a:solidFill>
              </a:rPr>
              <a:t>Emitir consultar Recibos por Honorarios Electrónicos</a:t>
            </a:r>
          </a:p>
          <a:p>
            <a:pPr eaLnBrk="1" fontAlgn="auto" hangingPunct="1">
              <a:spcAft>
                <a:spcPts val="0"/>
              </a:spcAft>
              <a:defRPr/>
            </a:pPr>
            <a:r>
              <a:rPr lang="es-PE" sz="1600" i="1" dirty="0">
                <a:solidFill>
                  <a:schemeClr val="accent1">
                    <a:lumMod val="75000"/>
                  </a:schemeClr>
                </a:solidFill>
              </a:rPr>
              <a:t>Validar tus datos de contacto</a:t>
            </a:r>
          </a:p>
          <a:p>
            <a:pPr eaLnBrk="1" fontAlgn="auto" hangingPunct="1">
              <a:spcAft>
                <a:spcPts val="0"/>
              </a:spcAft>
              <a:defRPr/>
            </a:pPr>
            <a:r>
              <a:rPr lang="es-PE" sz="1600" i="1" dirty="0">
                <a:solidFill>
                  <a:schemeClr val="accent1">
                    <a:lumMod val="75000"/>
                  </a:schemeClr>
                </a:solidFill>
              </a:rPr>
              <a:t>Generar tu Reporte Tributario para Terceros</a:t>
            </a:r>
          </a:p>
          <a:p>
            <a:pPr eaLnBrk="1" fontAlgn="auto" hangingPunct="1">
              <a:spcAft>
                <a:spcPts val="0"/>
              </a:spcAft>
              <a:defRPr/>
            </a:pPr>
            <a:r>
              <a:rPr lang="es-PE" sz="1600" i="1" dirty="0">
                <a:solidFill>
                  <a:schemeClr val="accent1">
                    <a:lumMod val="75000"/>
                  </a:schemeClr>
                </a:solidFill>
              </a:rPr>
              <a:t>Consultar tus gastos adicionales de hasta 3 UIT, que a la fecha han sido validadas por SUNAT.</a:t>
            </a:r>
          </a:p>
          <a:p>
            <a:pPr eaLnBrk="1" fontAlgn="auto" hangingPunct="1">
              <a:spcAft>
                <a:spcPts val="0"/>
              </a:spcAft>
              <a:defRPr/>
            </a:pPr>
            <a:r>
              <a:rPr lang="es-PE" sz="1600" i="1" dirty="0">
                <a:solidFill>
                  <a:schemeClr val="accent1">
                    <a:lumMod val="75000"/>
                  </a:schemeClr>
                </a:solidFill>
              </a:rPr>
              <a:t>Consultar los establecimientos que tienen registrados como actividad económica principal restaurantes, bares u hoteles en el RUC  y que sean emisores electrónicos.</a:t>
            </a:r>
          </a:p>
          <a:p>
            <a:pPr marL="0" indent="0" eaLnBrk="1" fontAlgn="auto" hangingPunct="1">
              <a:spcAft>
                <a:spcPts val="0"/>
              </a:spcAft>
              <a:buFont typeface="Wingdings" panose="05000000000000000000" pitchFamily="2" charset="2"/>
              <a:buNone/>
              <a:defRPr/>
            </a:pPr>
            <a:endParaRPr lang="es-PE" sz="1600" i="1" dirty="0">
              <a:solidFill>
                <a:schemeClr val="accent1">
                  <a:lumMod val="75000"/>
                </a:schemeClr>
              </a:solidFill>
            </a:endParaRPr>
          </a:p>
          <a:p>
            <a:pPr marL="0" indent="0" eaLnBrk="1" fontAlgn="auto" hangingPunct="1">
              <a:spcAft>
                <a:spcPts val="0"/>
              </a:spcAft>
              <a:buFont typeface="Arial" panose="020B0604020202020204" pitchFamily="34" charset="0"/>
              <a:buNone/>
              <a:defRPr/>
            </a:pPr>
            <a:endParaRPr lang="es-PE" sz="1600" dirty="0">
              <a:solidFill>
                <a:schemeClr val="accent1">
                  <a:lumMod val="75000"/>
                </a:schemeClr>
              </a:solidFill>
            </a:endParaRPr>
          </a:p>
        </p:txBody>
      </p:sp>
      <p:sp>
        <p:nvSpPr>
          <p:cNvPr id="31748" name="Título 1">
            <a:extLst>
              <a:ext uri="{FF2B5EF4-FFF2-40B4-BE49-F238E27FC236}">
                <a16:creationId xmlns:a16="http://schemas.microsoft.com/office/drawing/2014/main" id="{FD658741-58C7-C657-9AB3-49B7737EB20F}"/>
              </a:ext>
            </a:extLst>
          </p:cNvPr>
          <p:cNvSpPr>
            <a:spLocks noGrp="1" noChangeArrowheads="1"/>
          </p:cNvSpPr>
          <p:nvPr>
            <p:ph type="title"/>
          </p:nvPr>
        </p:nvSpPr>
        <p:spPr>
          <a:xfrm>
            <a:off x="1208088" y="333375"/>
            <a:ext cx="5575300" cy="866775"/>
          </a:xfrm>
        </p:spPr>
        <p:txBody>
          <a:bodyPr/>
          <a:lstStyle/>
          <a:p>
            <a:pPr eaLnBrk="1" hangingPunct="1"/>
            <a:r>
              <a:rPr lang="es-PE" altLang="es-PE"/>
              <a:t>APP PERSONAS</a:t>
            </a: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n 2">
            <a:extLst>
              <a:ext uri="{FF2B5EF4-FFF2-40B4-BE49-F238E27FC236}">
                <a16:creationId xmlns:a16="http://schemas.microsoft.com/office/drawing/2014/main" id="{117581DF-57CA-EAB7-11F4-C84DC36B8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2868" y="1412776"/>
            <a:ext cx="4609132"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Marcador de contenido 3">
            <a:extLst>
              <a:ext uri="{FF2B5EF4-FFF2-40B4-BE49-F238E27FC236}">
                <a16:creationId xmlns:a16="http://schemas.microsoft.com/office/drawing/2014/main" id="{2079B19E-E09A-DDB3-1697-46B495301EF2}"/>
              </a:ext>
            </a:extLst>
          </p:cNvPr>
          <p:cNvGraphicFramePr>
            <a:graphicFrameLocks noGrp="1"/>
          </p:cNvGraphicFramePr>
          <p:nvPr>
            <p:ph idx="1"/>
            <p:extLst>
              <p:ext uri="{D42A27DB-BD31-4B8C-83A1-F6EECF244321}">
                <p14:modId xmlns:p14="http://schemas.microsoft.com/office/powerpoint/2010/main" val="4002812608"/>
              </p:ext>
            </p:extLst>
          </p:nvPr>
        </p:nvGraphicFramePr>
        <p:xfrm>
          <a:off x="1055440" y="1670050"/>
          <a:ext cx="7441051" cy="4972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Título 1">
            <a:extLst>
              <a:ext uri="{FF2B5EF4-FFF2-40B4-BE49-F238E27FC236}">
                <a16:creationId xmlns:a16="http://schemas.microsoft.com/office/drawing/2014/main" id="{16A040C5-1F0E-5B57-E31F-A135BE7D3CCA}"/>
              </a:ext>
            </a:extLst>
          </p:cNvPr>
          <p:cNvSpPr>
            <a:spLocks noGrp="1" noChangeArrowheads="1"/>
          </p:cNvSpPr>
          <p:nvPr>
            <p:ph type="title"/>
          </p:nvPr>
        </p:nvSpPr>
        <p:spPr>
          <a:xfrm>
            <a:off x="863600" y="215900"/>
            <a:ext cx="11496675" cy="1052513"/>
          </a:xfrm>
        </p:spPr>
        <p:txBody>
          <a:bodyPr/>
          <a:lstStyle/>
          <a:p>
            <a:pPr eaLnBrk="1" hangingPunct="1"/>
            <a:r>
              <a:rPr lang="es-PE" altLang="es-PE"/>
              <a:t>PLATAFORMA DE DEDUCCIÓN DE 3 UIT</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ítulo 1">
            <a:extLst>
              <a:ext uri="{FF2B5EF4-FFF2-40B4-BE49-F238E27FC236}">
                <a16:creationId xmlns:a16="http://schemas.microsoft.com/office/drawing/2014/main" id="{F9939D47-5361-B7F1-1BF1-2B0E76269F68}"/>
              </a:ext>
            </a:extLst>
          </p:cNvPr>
          <p:cNvSpPr>
            <a:spLocks noGrp="1" noChangeArrowheads="1"/>
          </p:cNvSpPr>
          <p:nvPr>
            <p:ph type="title"/>
          </p:nvPr>
        </p:nvSpPr>
        <p:spPr>
          <a:xfrm>
            <a:off x="1208088" y="333375"/>
            <a:ext cx="5575300" cy="866775"/>
          </a:xfrm>
        </p:spPr>
        <p:txBody>
          <a:bodyPr/>
          <a:lstStyle/>
          <a:p>
            <a:pPr eaLnBrk="1" hangingPunct="1"/>
            <a:r>
              <a:rPr lang="es-PE" altLang="es-PE"/>
              <a:t>APP PERSONAS</a:t>
            </a:r>
          </a:p>
        </p:txBody>
      </p:sp>
      <p:sp>
        <p:nvSpPr>
          <p:cNvPr id="33796" name="2 Marcador de contenido">
            <a:extLst>
              <a:ext uri="{FF2B5EF4-FFF2-40B4-BE49-F238E27FC236}">
                <a16:creationId xmlns:a16="http://schemas.microsoft.com/office/drawing/2014/main" id="{75EFCD50-0E4B-3DF4-7BE5-797D6B767273}"/>
              </a:ext>
            </a:extLst>
          </p:cNvPr>
          <p:cNvSpPr txBox="1">
            <a:spLocks noChangeArrowheads="1"/>
          </p:cNvSpPr>
          <p:nvPr/>
        </p:nvSpPr>
        <p:spPr bwMode="auto">
          <a:xfrm>
            <a:off x="377825" y="1071563"/>
            <a:ext cx="11233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7600"/>
          </a:p>
          <a:p>
            <a:pPr eaLnBrk="1" hangingPunct="1">
              <a:lnSpc>
                <a:spcPct val="100000"/>
              </a:lnSpc>
              <a:spcBef>
                <a:spcPct val="20000"/>
              </a:spcBef>
              <a:buFont typeface="Arial" panose="020B0604020202020204" pitchFamily="34" charset="0"/>
              <a:buNone/>
            </a:pPr>
            <a:endParaRPr lang="es-PE" altLang="es-PE" sz="2000" i="1">
              <a:solidFill>
                <a:srgbClr val="000000"/>
              </a:solidFill>
            </a:endParaRPr>
          </a:p>
          <a:p>
            <a:pPr eaLnBrk="1" hangingPunct="1">
              <a:lnSpc>
                <a:spcPct val="100000"/>
              </a:lnSpc>
              <a:spcBef>
                <a:spcPct val="20000"/>
              </a:spcBef>
              <a:buFont typeface="Arial" panose="020B0604020202020204" pitchFamily="34" charset="0"/>
              <a:buNone/>
            </a:pPr>
            <a:endParaRPr lang="es-ES" altLang="es-PE" sz="2000" i="1">
              <a:solidFill>
                <a:srgbClr val="000000"/>
              </a:solidFill>
            </a:endParaRPr>
          </a:p>
          <a:p>
            <a:pPr eaLnBrk="1" hangingPunct="1">
              <a:lnSpc>
                <a:spcPct val="100000"/>
              </a:lnSpc>
              <a:spcBef>
                <a:spcPct val="20000"/>
              </a:spcBef>
              <a:buFont typeface="Arial" panose="020B0604020202020204" pitchFamily="34" charset="0"/>
              <a:buNone/>
            </a:pPr>
            <a:endParaRPr lang="es-PE" altLang="es-PE" sz="2400"/>
          </a:p>
        </p:txBody>
      </p:sp>
      <p:pic>
        <p:nvPicPr>
          <p:cNvPr id="3" name="Marcador de contenido 2">
            <a:extLst>
              <a:ext uri="{FF2B5EF4-FFF2-40B4-BE49-F238E27FC236}">
                <a16:creationId xmlns:a16="http://schemas.microsoft.com/office/drawing/2014/main" id="{EC5EA39A-88F7-059A-D412-390827130805}"/>
              </a:ext>
            </a:extLst>
          </p:cNvPr>
          <p:cNvPicPr>
            <a:picLocks noGrp="1"/>
          </p:cNvPicPr>
          <p:nvPr>
            <p:ph idx="1"/>
          </p:nvPr>
        </p:nvPicPr>
        <p:blipFill>
          <a:blip r:embed="rId2" cstate="screen">
            <a:extLst>
              <a:ext uri="{28A0092B-C50C-407E-A947-70E740481C1C}">
                <a14:useLocalDpi xmlns:a14="http://schemas.microsoft.com/office/drawing/2010/main"/>
              </a:ext>
            </a:extLst>
          </a:blip>
          <a:stretch>
            <a:fillRect/>
          </a:stretch>
        </p:blipFill>
        <p:spPr>
          <a:xfrm>
            <a:off x="1678478" y="1772816"/>
            <a:ext cx="2317260" cy="4349750"/>
          </a:xfrm>
          <a:prstGeom prst="rect">
            <a:avLst/>
          </a:prstGeom>
        </p:spPr>
      </p:pic>
      <p:pic>
        <p:nvPicPr>
          <p:cNvPr id="5" name="Imagen 4">
            <a:extLst>
              <a:ext uri="{FF2B5EF4-FFF2-40B4-BE49-F238E27FC236}">
                <a16:creationId xmlns:a16="http://schemas.microsoft.com/office/drawing/2014/main" id="{A0C7ABCD-6963-A4CF-FECB-1BBCECFD26F8}"/>
              </a:ext>
            </a:extLst>
          </p:cNvPr>
          <p:cNvPicPr>
            <a:picLocks noChangeAspect="1"/>
          </p:cNvPicPr>
          <p:nvPr/>
        </p:nvPicPr>
        <p:blipFill>
          <a:blip r:embed="rId3"/>
          <a:stretch>
            <a:fillRect/>
          </a:stretch>
        </p:blipFill>
        <p:spPr>
          <a:xfrm>
            <a:off x="4579505" y="1772816"/>
            <a:ext cx="2072006" cy="4349750"/>
          </a:xfrm>
          <a:prstGeom prst="rect">
            <a:avLst/>
          </a:prstGeom>
        </p:spPr>
      </p:pic>
      <p:pic>
        <p:nvPicPr>
          <p:cNvPr id="7" name="Imagen 6">
            <a:extLst>
              <a:ext uri="{FF2B5EF4-FFF2-40B4-BE49-F238E27FC236}">
                <a16:creationId xmlns:a16="http://schemas.microsoft.com/office/drawing/2014/main" id="{B461D04D-A547-7E45-4B34-CC1D1BA2AE49}"/>
              </a:ext>
            </a:extLst>
          </p:cNvPr>
          <p:cNvPicPr>
            <a:picLocks noChangeAspect="1"/>
          </p:cNvPicPr>
          <p:nvPr/>
        </p:nvPicPr>
        <p:blipFill>
          <a:blip r:embed="rId4"/>
          <a:stretch>
            <a:fillRect/>
          </a:stretch>
        </p:blipFill>
        <p:spPr>
          <a:xfrm>
            <a:off x="6888088" y="1772816"/>
            <a:ext cx="1963601" cy="4349750"/>
          </a:xfrm>
          <a:prstGeom prst="rect">
            <a:avLst/>
          </a:prstGeom>
        </p:spPr>
      </p:pic>
      <p:pic>
        <p:nvPicPr>
          <p:cNvPr id="9" name="Imagen 8">
            <a:extLst>
              <a:ext uri="{FF2B5EF4-FFF2-40B4-BE49-F238E27FC236}">
                <a16:creationId xmlns:a16="http://schemas.microsoft.com/office/drawing/2014/main" id="{B90948C6-4670-82E5-24F0-8DBA67BEA580}"/>
              </a:ext>
            </a:extLst>
          </p:cNvPr>
          <p:cNvPicPr>
            <a:picLocks noChangeAspect="1"/>
          </p:cNvPicPr>
          <p:nvPr/>
        </p:nvPicPr>
        <p:blipFill>
          <a:blip r:embed="rId5"/>
          <a:stretch>
            <a:fillRect/>
          </a:stretch>
        </p:blipFill>
        <p:spPr>
          <a:xfrm>
            <a:off x="9264352" y="1772816"/>
            <a:ext cx="1923928" cy="4349750"/>
          </a:xfrm>
          <a:prstGeom prst="rect">
            <a:avLst/>
          </a:prstGeom>
        </p:spPr>
      </p:pic>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24F01530-D71E-4619-ABB5-F989CA8CA0B9}"/>
              </a:ext>
            </a:extLst>
          </p:cNvPr>
          <p:cNvSpPr>
            <a:spLocks noGrp="1"/>
          </p:cNvSpPr>
          <p:nvPr>
            <p:ph type="title"/>
          </p:nvPr>
        </p:nvSpPr>
        <p:spPr>
          <a:xfrm>
            <a:off x="2606675" y="2185988"/>
            <a:ext cx="7080250" cy="1233487"/>
          </a:xfrm>
        </p:spPr>
        <p:txBody>
          <a:bodyPr lIns="109728" tIns="54864" rIns="109728" bIns="54864" rtlCol="0"/>
          <a:lstStyle/>
          <a:p>
            <a:pPr eaLnBrk="1" fontAlgn="auto" hangingPunct="1">
              <a:spcAft>
                <a:spcPts val="0"/>
              </a:spcAft>
              <a:defRPr/>
            </a:pPr>
            <a:r>
              <a:rPr lang="es-PE" sz="4320" dirty="0"/>
              <a:t>Muchas Gracias</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4D078AF3-CB5C-D9EA-1AB3-97E8EE66DEA0}"/>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13315" name="1 Título">
            <a:extLst>
              <a:ext uri="{FF2B5EF4-FFF2-40B4-BE49-F238E27FC236}">
                <a16:creationId xmlns:a16="http://schemas.microsoft.com/office/drawing/2014/main" id="{120B9C2F-2AED-007F-4B8A-F07A842B66CF}"/>
              </a:ext>
            </a:extLst>
          </p:cNvPr>
          <p:cNvSpPr>
            <a:spLocks noGrp="1" noChangeArrowheads="1"/>
          </p:cNvSpPr>
          <p:nvPr>
            <p:ph type="title"/>
          </p:nvPr>
        </p:nvSpPr>
        <p:spPr>
          <a:xfrm>
            <a:off x="1012825" y="166688"/>
            <a:ext cx="8229600" cy="1143000"/>
          </a:xfrm>
        </p:spPr>
        <p:txBody>
          <a:bodyPr/>
          <a:lstStyle/>
          <a:p>
            <a:pPr eaLnBrk="1" hangingPunct="1"/>
            <a:r>
              <a:rPr lang="es-PE" altLang="es-PE"/>
              <a:t>Rentas de Primera Categoría</a:t>
            </a:r>
          </a:p>
        </p:txBody>
      </p:sp>
      <p:sp>
        <p:nvSpPr>
          <p:cNvPr id="8" name="7 CuadroTexto">
            <a:extLst>
              <a:ext uri="{FF2B5EF4-FFF2-40B4-BE49-F238E27FC236}">
                <a16:creationId xmlns:a16="http://schemas.microsoft.com/office/drawing/2014/main" id="{13D41E7B-69B3-D164-403C-D843A45395F2}"/>
              </a:ext>
            </a:extLst>
          </p:cNvPr>
          <p:cNvSpPr txBox="1"/>
          <p:nvPr/>
        </p:nvSpPr>
        <p:spPr>
          <a:xfrm>
            <a:off x="1012825" y="2917825"/>
            <a:ext cx="2995613" cy="2308225"/>
          </a:xfrm>
          <a:prstGeom prst="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a:spAutoFit/>
          </a:bodyPr>
          <a:lstStyle/>
          <a:p>
            <a:pPr algn="just" eaLnBrk="1" fontAlgn="auto" hangingPunct="1">
              <a:spcBef>
                <a:spcPts val="0"/>
              </a:spcBef>
              <a:spcAft>
                <a:spcPts val="0"/>
              </a:spcAft>
              <a:tabLst>
                <a:tab pos="534988" algn="l"/>
              </a:tabLst>
              <a:defRPr/>
            </a:pPr>
            <a:r>
              <a:rPr lang="es-PE" b="1" dirty="0">
                <a:solidFill>
                  <a:schemeClr val="accent1">
                    <a:lumMod val="75000"/>
                  </a:schemeClr>
                </a:solidFill>
                <a:latin typeface="Arial" panose="020B0604020202020204" pitchFamily="34" charset="0"/>
                <a:cs typeface="Arial" panose="020B0604020202020204" pitchFamily="34" charset="0"/>
              </a:rPr>
              <a:t> Renta Bruta.- </a:t>
            </a:r>
            <a:r>
              <a:rPr lang="es-PE" dirty="0">
                <a:solidFill>
                  <a:schemeClr val="accent1">
                    <a:lumMod val="75000"/>
                  </a:schemeClr>
                </a:solidFill>
                <a:latin typeface="Arial" panose="020B0604020202020204" pitchFamily="34" charset="0"/>
                <a:cs typeface="Arial" panose="020B0604020202020204" pitchFamily="34" charset="0"/>
              </a:rPr>
              <a:t>Es el monto total de los ingresos afectos al impuesto a la renta,  que las personas naturales generan por el alquiler o cesión de sus bienes muebles o inmuebles.</a:t>
            </a:r>
          </a:p>
        </p:txBody>
      </p:sp>
      <p:graphicFrame>
        <p:nvGraphicFramePr>
          <p:cNvPr id="3" name="Diagrama 2">
            <a:extLst>
              <a:ext uri="{FF2B5EF4-FFF2-40B4-BE49-F238E27FC236}">
                <a16:creationId xmlns:a16="http://schemas.microsoft.com/office/drawing/2014/main" id="{12962085-F695-ABA1-B04E-8A5669568AE2}"/>
              </a:ext>
            </a:extLst>
          </p:cNvPr>
          <p:cNvGraphicFramePr/>
          <p:nvPr/>
        </p:nvGraphicFramePr>
        <p:xfrm>
          <a:off x="3863752" y="1085981"/>
          <a:ext cx="8128000" cy="5971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https://personas.sunat.gob.pe/sites/default/files/imagenes/calculo-renta-de-primera-categoria-mensual.png">
            <a:extLst>
              <a:ext uri="{FF2B5EF4-FFF2-40B4-BE49-F238E27FC236}">
                <a16:creationId xmlns:a16="http://schemas.microsoft.com/office/drawing/2014/main" id="{E6257E7E-CB5E-F03B-8FA7-930570DCC1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9788" y="1855788"/>
            <a:ext cx="8712200" cy="4310062"/>
          </a:xfrm>
          <a:noFill/>
        </p:spPr>
      </p:pic>
      <p:sp>
        <p:nvSpPr>
          <p:cNvPr id="14339" name="Título 1">
            <a:extLst>
              <a:ext uri="{FF2B5EF4-FFF2-40B4-BE49-F238E27FC236}">
                <a16:creationId xmlns:a16="http://schemas.microsoft.com/office/drawing/2014/main" id="{0BECA830-8E03-442C-76F0-8D5265465783}"/>
              </a:ext>
            </a:extLst>
          </p:cNvPr>
          <p:cNvSpPr>
            <a:spLocks noGrp="1" noChangeArrowheads="1"/>
          </p:cNvSpPr>
          <p:nvPr>
            <p:ph type="title"/>
          </p:nvPr>
        </p:nvSpPr>
        <p:spPr>
          <a:xfrm>
            <a:off x="1208088" y="333375"/>
            <a:ext cx="5575300" cy="866775"/>
          </a:xfrm>
        </p:spPr>
        <p:txBody>
          <a:bodyPr/>
          <a:lstStyle/>
          <a:p>
            <a:pPr eaLnBrk="1" hangingPunct="1"/>
            <a:r>
              <a:rPr lang="es-PE" altLang="es-PE"/>
              <a:t>Rentas de Primera Categoría</a:t>
            </a:r>
            <a:endParaRPr lang="en-US" altLang="es-PE"/>
          </a:p>
        </p:txBody>
      </p:sp>
      <p:pic>
        <p:nvPicPr>
          <p:cNvPr id="14340" name="Imagen 1">
            <a:extLst>
              <a:ext uri="{FF2B5EF4-FFF2-40B4-BE49-F238E27FC236}">
                <a16:creationId xmlns:a16="http://schemas.microsoft.com/office/drawing/2014/main" id="{72D68F5E-3EFD-5308-3605-FD0729B6F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088" y="1773238"/>
            <a:ext cx="2736850"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contenido 17">
            <a:extLst>
              <a:ext uri="{FF2B5EF4-FFF2-40B4-BE49-F238E27FC236}">
                <a16:creationId xmlns:a16="http://schemas.microsoft.com/office/drawing/2014/main" id="{3A983B87-ECDF-338E-8F92-B1FAC17D6535}"/>
              </a:ext>
            </a:extLst>
          </p:cNvPr>
          <p:cNvSpPr>
            <a:spLocks noGrp="1"/>
          </p:cNvSpPr>
          <p:nvPr>
            <p:ph idx="1"/>
          </p:nvPr>
        </p:nvSpPr>
        <p:spPr>
          <a:xfrm>
            <a:off x="1271588" y="1773238"/>
            <a:ext cx="5184775" cy="4349750"/>
          </a:xfrm>
        </p:spPr>
        <p:txBody>
          <a:bodyPr rtlCol="0">
            <a:normAutofit/>
          </a:bodyPr>
          <a:lstStyle/>
          <a:p>
            <a:pPr marL="0" indent="0" eaLnBrk="1" fontAlgn="auto" hangingPunct="1">
              <a:spcAft>
                <a:spcPts val="0"/>
              </a:spcAft>
              <a:buFont typeface="Arial" panose="020B0604020202020204" pitchFamily="34" charset="0"/>
              <a:buNone/>
              <a:defRPr/>
            </a:pPr>
            <a:r>
              <a:rPr lang="es-ES" sz="1800" dirty="0">
                <a:solidFill>
                  <a:schemeClr val="accent1">
                    <a:lumMod val="75000"/>
                  </a:schemeClr>
                </a:solidFill>
              </a:rPr>
              <a:t>La declaración y pago es muy sencilla</a:t>
            </a:r>
          </a:p>
          <a:p>
            <a:pPr marL="0" indent="0" eaLnBrk="1" fontAlgn="auto" hangingPunct="1">
              <a:spcAft>
                <a:spcPts val="0"/>
              </a:spcAft>
              <a:buFont typeface="Arial" panose="020B0604020202020204" pitchFamily="34" charset="0"/>
              <a:buNone/>
              <a:defRPr/>
            </a:pPr>
            <a:r>
              <a:rPr lang="es-ES" sz="1800" dirty="0">
                <a:solidFill>
                  <a:schemeClr val="accent1">
                    <a:lumMod val="75000"/>
                  </a:schemeClr>
                </a:solidFill>
              </a:rPr>
              <a:t>Tienes 4 formas de realizar la declaración y pago:</a:t>
            </a:r>
          </a:p>
          <a:p>
            <a:pPr eaLnBrk="1" fontAlgn="auto" hangingPunct="1">
              <a:spcAft>
                <a:spcPts val="0"/>
              </a:spcAft>
              <a:defRPr/>
            </a:pPr>
            <a:r>
              <a:rPr lang="es-ES" sz="1800" b="1" dirty="0">
                <a:solidFill>
                  <a:schemeClr val="accent1">
                    <a:lumMod val="75000"/>
                  </a:schemeClr>
                </a:solidFill>
              </a:rPr>
              <a:t>1. Por Internet</a:t>
            </a:r>
          </a:p>
          <a:p>
            <a:pPr eaLnBrk="1" fontAlgn="auto" hangingPunct="1">
              <a:spcAft>
                <a:spcPts val="0"/>
              </a:spcAft>
              <a:defRPr/>
            </a:pPr>
            <a:r>
              <a:rPr lang="es-ES" sz="1800" b="1" dirty="0">
                <a:solidFill>
                  <a:schemeClr val="accent1">
                    <a:lumMod val="75000"/>
                  </a:schemeClr>
                </a:solidFill>
              </a:rPr>
              <a:t>2. En Agentes Corresponsales</a:t>
            </a:r>
          </a:p>
          <a:p>
            <a:pPr eaLnBrk="1" fontAlgn="auto" hangingPunct="1">
              <a:spcAft>
                <a:spcPts val="0"/>
              </a:spcAft>
              <a:defRPr/>
            </a:pPr>
            <a:r>
              <a:rPr lang="es-ES" sz="1800" b="1" dirty="0">
                <a:solidFill>
                  <a:schemeClr val="accent1">
                    <a:lumMod val="75000"/>
                  </a:schemeClr>
                </a:solidFill>
              </a:rPr>
              <a:t>3. En Agencias Bancarias</a:t>
            </a:r>
          </a:p>
          <a:p>
            <a:pPr eaLnBrk="1" fontAlgn="auto" hangingPunct="1">
              <a:spcAft>
                <a:spcPts val="0"/>
              </a:spcAft>
              <a:defRPr/>
            </a:pPr>
            <a:endParaRPr lang="es-ES" sz="1800" b="1" dirty="0">
              <a:solidFill>
                <a:schemeClr val="accent1">
                  <a:lumMod val="75000"/>
                </a:schemeClr>
              </a:solidFill>
            </a:endParaRPr>
          </a:p>
          <a:p>
            <a:pPr marL="0" indent="0" algn="just" eaLnBrk="1" fontAlgn="auto" hangingPunct="1">
              <a:spcAft>
                <a:spcPts val="0"/>
              </a:spcAft>
              <a:buFont typeface="Arial" panose="020B0604020202020204" pitchFamily="34" charset="0"/>
              <a:buNone/>
              <a:defRPr/>
            </a:pPr>
            <a:r>
              <a:rPr lang="es-ES" sz="1800" dirty="0">
                <a:solidFill>
                  <a:schemeClr val="accent1">
                    <a:lumMod val="75000"/>
                  </a:schemeClr>
                </a:solidFill>
              </a:rPr>
              <a:t>El banco te entregará un recibo por arrendamiento (Formulario N° 1683 - Recibo de Arrendamiento) que deberás entregar al inquilino (de preferencia firmado) y si necesitas sustentar la declaración y pago mensual, será suficiente con que conserves la fotocopia del formulario. </a:t>
            </a:r>
          </a:p>
          <a:p>
            <a:pPr eaLnBrk="1" fontAlgn="auto" hangingPunct="1">
              <a:spcAft>
                <a:spcPts val="0"/>
              </a:spcAft>
              <a:defRPr/>
            </a:pPr>
            <a:endParaRPr lang="en-US" sz="1800" dirty="0">
              <a:solidFill>
                <a:schemeClr val="accent1">
                  <a:lumMod val="75000"/>
                </a:schemeClr>
              </a:solidFill>
            </a:endParaRPr>
          </a:p>
        </p:txBody>
      </p:sp>
      <p:sp>
        <p:nvSpPr>
          <p:cNvPr id="15363" name="Título 16">
            <a:extLst>
              <a:ext uri="{FF2B5EF4-FFF2-40B4-BE49-F238E27FC236}">
                <a16:creationId xmlns:a16="http://schemas.microsoft.com/office/drawing/2014/main" id="{0952BDAD-B7AC-BCCE-B60A-39FE7B452034}"/>
              </a:ext>
            </a:extLst>
          </p:cNvPr>
          <p:cNvSpPr>
            <a:spLocks noGrp="1" noChangeArrowheads="1"/>
          </p:cNvSpPr>
          <p:nvPr>
            <p:ph type="title"/>
          </p:nvPr>
        </p:nvSpPr>
        <p:spPr>
          <a:xfrm>
            <a:off x="1208088" y="333375"/>
            <a:ext cx="5575300" cy="866775"/>
          </a:xfrm>
        </p:spPr>
        <p:txBody>
          <a:bodyPr/>
          <a:lstStyle/>
          <a:p>
            <a:pPr eaLnBrk="1" hangingPunct="1"/>
            <a:r>
              <a:rPr lang="es-PE" altLang="es-PE"/>
              <a:t>Rentas de Primera Categoría</a:t>
            </a:r>
            <a:endParaRPr lang="en-US" altLang="es-PE"/>
          </a:p>
        </p:txBody>
      </p:sp>
      <p:pic>
        <p:nvPicPr>
          <p:cNvPr id="3" name="Imagen 2">
            <a:extLst>
              <a:ext uri="{FF2B5EF4-FFF2-40B4-BE49-F238E27FC236}">
                <a16:creationId xmlns:a16="http://schemas.microsoft.com/office/drawing/2014/main" id="{072E521D-629D-D964-D39F-72AC838937D7}"/>
              </a:ext>
            </a:extLst>
          </p:cNvPr>
          <p:cNvPicPr>
            <a:picLocks noChangeAspect="1"/>
          </p:cNvPicPr>
          <p:nvPr/>
        </p:nvPicPr>
        <p:blipFill>
          <a:blip r:embed="rId2"/>
          <a:stretch>
            <a:fillRect/>
          </a:stretch>
        </p:blipFill>
        <p:spPr>
          <a:xfrm>
            <a:off x="6528048" y="1738763"/>
            <a:ext cx="5328592" cy="3778469"/>
          </a:xfrm>
          <a:prstGeom prst="rect">
            <a:avLst/>
          </a:prstGeom>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personas.sunat.gob.pe/sites/default/files/styles/guia/public/imagenes/infografia-pago-de-arrendamiento.png?itok=mIIN6dqg">
            <a:extLst>
              <a:ext uri="{FF2B5EF4-FFF2-40B4-BE49-F238E27FC236}">
                <a16:creationId xmlns:a16="http://schemas.microsoft.com/office/drawing/2014/main" id="{52182DD8-1610-B5ED-861F-71FBE372E420}"/>
              </a:ext>
            </a:extLst>
          </p:cNvPr>
          <p:cNvPicPr>
            <a:picLocks noGrp="1" noChangeAspect="1" noChangeArrowheads="1"/>
          </p:cNvPicPr>
          <p:nvPr>
            <p:ph idx="1"/>
          </p:nvPr>
        </p:nvPicPr>
        <p:blipFill>
          <a:blip r:embed="rId2"/>
          <a:srcRect/>
          <a:stretch>
            <a:fillRect/>
          </a:stretch>
        </p:blipFill>
        <p:spPr>
          <a:xfrm>
            <a:off x="4872038" y="1844675"/>
            <a:ext cx="5448300" cy="4349750"/>
          </a:xfrm>
          <a:ln>
            <a:solidFill>
              <a:schemeClr val="accent1">
                <a:lumMod val="75000"/>
              </a:schemeClr>
            </a:solidFill>
          </a:ln>
        </p:spPr>
      </p:pic>
      <p:sp>
        <p:nvSpPr>
          <p:cNvPr id="16387" name="Título 7">
            <a:extLst>
              <a:ext uri="{FF2B5EF4-FFF2-40B4-BE49-F238E27FC236}">
                <a16:creationId xmlns:a16="http://schemas.microsoft.com/office/drawing/2014/main" id="{205C7287-88C2-505B-9A1B-E92EEA6A4319}"/>
              </a:ext>
            </a:extLst>
          </p:cNvPr>
          <p:cNvSpPr>
            <a:spLocks noGrp="1" noChangeArrowheads="1"/>
          </p:cNvSpPr>
          <p:nvPr>
            <p:ph type="title"/>
          </p:nvPr>
        </p:nvSpPr>
        <p:spPr>
          <a:xfrm>
            <a:off x="1208088" y="333375"/>
            <a:ext cx="5575300" cy="866775"/>
          </a:xfrm>
        </p:spPr>
        <p:txBody>
          <a:bodyPr/>
          <a:lstStyle/>
          <a:p>
            <a:pPr eaLnBrk="1" hangingPunct="1"/>
            <a:r>
              <a:rPr lang="es-PE" altLang="es-PE"/>
              <a:t>Rentas de Primera Categoría</a:t>
            </a:r>
            <a:endParaRPr lang="en-US" altLang="es-PE"/>
          </a:p>
        </p:txBody>
      </p:sp>
      <p:sp>
        <p:nvSpPr>
          <p:cNvPr id="16388" name="Marcador de número de diapositiva 6">
            <a:extLst>
              <a:ext uri="{FF2B5EF4-FFF2-40B4-BE49-F238E27FC236}">
                <a16:creationId xmlns:a16="http://schemas.microsoft.com/office/drawing/2014/main" id="{DBA78ABE-9304-188C-7A5D-30CBA4F209C9}"/>
              </a:ext>
            </a:extLst>
          </p:cNvPr>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hangingPunct="0">
              <a:lnSpc>
                <a:spcPct val="100000"/>
              </a:lnSpc>
              <a:spcBef>
                <a:spcPct val="0"/>
              </a:spcBef>
              <a:buFontTx/>
              <a:buNone/>
            </a:pPr>
            <a:fld id="{D9456FF3-78DB-48DF-9A34-65C2A58F1EE5}" type="slidenum">
              <a:rPr lang="es-ES" altLang="es-PE" sz="1200" smtClean="0">
                <a:solidFill>
                  <a:srgbClr val="8989A0"/>
                </a:solidFill>
              </a:rPr>
              <a:pPr algn="l" eaLnBrk="0" hangingPunct="0">
                <a:lnSpc>
                  <a:spcPct val="100000"/>
                </a:lnSpc>
                <a:spcBef>
                  <a:spcPct val="0"/>
                </a:spcBef>
                <a:buFontTx/>
                <a:buNone/>
              </a:pPr>
              <a:t>6</a:t>
            </a:fld>
            <a:endParaRPr lang="es-ES" altLang="es-PE" sz="1200">
              <a:solidFill>
                <a:srgbClr val="8989A0"/>
              </a:solidFill>
            </a:endParaRPr>
          </a:p>
        </p:txBody>
      </p:sp>
      <p:pic>
        <p:nvPicPr>
          <p:cNvPr id="3" name="Imagen 2">
            <a:extLst>
              <a:ext uri="{FF2B5EF4-FFF2-40B4-BE49-F238E27FC236}">
                <a16:creationId xmlns:a16="http://schemas.microsoft.com/office/drawing/2014/main" id="{E0491FD1-B3A0-2DE7-77AB-501A2E707407}"/>
              </a:ext>
            </a:extLst>
          </p:cNvPr>
          <p:cNvPicPr>
            <a:picLocks noChangeAspect="1"/>
          </p:cNvPicPr>
          <p:nvPr/>
        </p:nvPicPr>
        <p:blipFill>
          <a:blip r:embed="rId3"/>
          <a:stretch>
            <a:fillRect/>
          </a:stretch>
        </p:blipFill>
        <p:spPr>
          <a:xfrm>
            <a:off x="1703388" y="1844675"/>
            <a:ext cx="2571750" cy="4349750"/>
          </a:xfrm>
          <a:prstGeom prst="rect">
            <a:avLst/>
          </a:prstGeom>
          <a:ln>
            <a:solidFill>
              <a:schemeClr val="accent1">
                <a:lumMod val="75000"/>
              </a:schemeClr>
            </a:solidFill>
          </a:ln>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3 Título">
            <a:extLst>
              <a:ext uri="{FF2B5EF4-FFF2-40B4-BE49-F238E27FC236}">
                <a16:creationId xmlns:a16="http://schemas.microsoft.com/office/drawing/2014/main" id="{2C8D44B9-EA4A-8194-5FB8-76ED397A106E}"/>
              </a:ext>
            </a:extLst>
          </p:cNvPr>
          <p:cNvSpPr>
            <a:spLocks noGrp="1" noChangeArrowheads="1"/>
          </p:cNvSpPr>
          <p:nvPr>
            <p:ph type="title"/>
          </p:nvPr>
        </p:nvSpPr>
        <p:spPr>
          <a:xfrm>
            <a:off x="1774825" y="2687638"/>
            <a:ext cx="9001125" cy="812800"/>
          </a:xfrm>
        </p:spPr>
        <p:txBody>
          <a:bodyPr/>
          <a:lstStyle/>
          <a:p>
            <a:pPr eaLnBrk="1" hangingPunct="1"/>
            <a:r>
              <a:rPr lang="es-PE" altLang="es-PE" sz="3600"/>
              <a:t>3. RENTAS DE SEGUNDA CATEGORÍA</a:t>
            </a:r>
          </a:p>
        </p:txBody>
      </p:sp>
      <p:sp>
        <p:nvSpPr>
          <p:cNvPr id="8" name="7 Marcador de pie de página">
            <a:extLst>
              <a:ext uri="{FF2B5EF4-FFF2-40B4-BE49-F238E27FC236}">
                <a16:creationId xmlns:a16="http://schemas.microsoft.com/office/drawing/2014/main" id="{A4FA8437-3F87-64DD-17A5-A25062F81A8C}"/>
              </a:ext>
            </a:extLst>
          </p:cNvPr>
          <p:cNvSpPr>
            <a:spLocks noGrp="1"/>
          </p:cNvSpPr>
          <p:nvPr>
            <p:ph type="ftr" sz="quarter" idx="11"/>
          </p:nvPr>
        </p:nvSpPr>
        <p:spPr/>
        <p:txBody>
          <a:bodyPr/>
          <a:lstStyle/>
          <a:p>
            <a:pPr>
              <a:defRPr/>
            </a:pPr>
            <a:r>
              <a:rPr lang="es-ES" dirty="0"/>
              <a:t>IGO-GOS-DGO</a:t>
            </a:r>
          </a:p>
        </p:txBody>
      </p:sp>
      <p:sp>
        <p:nvSpPr>
          <p:cNvPr id="17412" name="6 Marcador de número de diapositiva">
            <a:extLst>
              <a:ext uri="{FF2B5EF4-FFF2-40B4-BE49-F238E27FC236}">
                <a16:creationId xmlns:a16="http://schemas.microsoft.com/office/drawing/2014/main" id="{6BB7050B-3BEE-469C-482C-10DE322C53A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E3FD766-AA05-4F2B-A05D-70574A675A1D}" type="slidenum">
              <a:rPr lang="es-ES" altLang="es-PE" sz="1200" smtClean="0">
                <a:solidFill>
                  <a:srgbClr val="8989A0"/>
                </a:solidFill>
              </a:rPr>
              <a:pPr>
                <a:lnSpc>
                  <a:spcPct val="100000"/>
                </a:lnSpc>
                <a:spcBef>
                  <a:spcPct val="0"/>
                </a:spcBef>
                <a:buFontTx/>
                <a:buNone/>
              </a:pPr>
              <a:t>7</a:t>
            </a:fld>
            <a:endParaRPr lang="es-ES" altLang="es-PE" sz="1200">
              <a:solidFill>
                <a:srgbClr val="8989A0"/>
              </a:solidFill>
            </a:endParaRPr>
          </a:p>
        </p:txBody>
      </p:sp>
      <p:sp>
        <p:nvSpPr>
          <p:cNvPr id="6" name="4 Marcador de texto">
            <a:extLst>
              <a:ext uri="{FF2B5EF4-FFF2-40B4-BE49-F238E27FC236}">
                <a16:creationId xmlns:a16="http://schemas.microsoft.com/office/drawing/2014/main" id="{9D148299-A953-4907-68AC-BE2DDD8326D5}"/>
              </a:ext>
            </a:extLst>
          </p:cNvPr>
          <p:cNvSpPr txBox="1">
            <a:spLocks/>
          </p:cNvSpPr>
          <p:nvPr/>
        </p:nvSpPr>
        <p:spPr>
          <a:xfrm>
            <a:off x="914400" y="3648075"/>
            <a:ext cx="10363200" cy="42386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s-PE">
                <a:solidFill>
                  <a:schemeClr val="bg1"/>
                </a:solidFill>
                <a:latin typeface="Arial" panose="020B0604020202020204" pitchFamily="34" charset="0"/>
                <a:cs typeface="Arial" panose="020B0604020202020204" pitchFamily="34" charset="0"/>
              </a:rPr>
              <a:t>Renta de Capital</a:t>
            </a:r>
            <a:endParaRPr lang="es-PE"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D5043C3D-6128-822C-E65D-4905CA340683}"/>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18435" name="1 Título">
            <a:extLst>
              <a:ext uri="{FF2B5EF4-FFF2-40B4-BE49-F238E27FC236}">
                <a16:creationId xmlns:a16="http://schemas.microsoft.com/office/drawing/2014/main" id="{0C73C2B0-9838-DD5F-D6FA-097FCD2BE0B7}"/>
              </a:ext>
            </a:extLst>
          </p:cNvPr>
          <p:cNvSpPr>
            <a:spLocks noGrp="1" noChangeArrowheads="1"/>
          </p:cNvSpPr>
          <p:nvPr>
            <p:ph type="title"/>
          </p:nvPr>
        </p:nvSpPr>
        <p:spPr>
          <a:xfrm>
            <a:off x="911225" y="198438"/>
            <a:ext cx="8229600" cy="1143000"/>
          </a:xfrm>
        </p:spPr>
        <p:txBody>
          <a:bodyPr/>
          <a:lstStyle/>
          <a:p>
            <a:pPr eaLnBrk="1" hangingPunct="1"/>
            <a:r>
              <a:rPr lang="es-PE" altLang="es-PE"/>
              <a:t>Rentas de Segunda Categoría</a:t>
            </a:r>
          </a:p>
        </p:txBody>
      </p:sp>
      <p:sp>
        <p:nvSpPr>
          <p:cNvPr id="8" name="7 CuadroTexto">
            <a:extLst>
              <a:ext uri="{FF2B5EF4-FFF2-40B4-BE49-F238E27FC236}">
                <a16:creationId xmlns:a16="http://schemas.microsoft.com/office/drawing/2014/main" id="{BF4BE520-7190-95C0-713B-A83EB25C5804}"/>
              </a:ext>
            </a:extLst>
          </p:cNvPr>
          <p:cNvSpPr txBox="1"/>
          <p:nvPr/>
        </p:nvSpPr>
        <p:spPr>
          <a:xfrm>
            <a:off x="898525" y="2205038"/>
            <a:ext cx="2867025" cy="461962"/>
          </a:xfrm>
          <a:prstGeom prst="rect">
            <a:avLst/>
          </a:prstGeom>
          <a:solidFill>
            <a:srgbClr val="0070C0"/>
          </a:solidFill>
          <a:effectLst>
            <a:glow rad="63500">
              <a:schemeClr val="accent2">
                <a:satMod val="175000"/>
                <a:alpha val="40000"/>
              </a:schemeClr>
            </a:glow>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a:spAutoFit/>
          </a:bodyPr>
          <a:lstStyle/>
          <a:p>
            <a:pPr marL="542925" indent="-268288" algn="just" eaLnBrk="1" fontAlgn="auto" hangingPunct="1">
              <a:spcBef>
                <a:spcPts val="0"/>
              </a:spcBef>
              <a:spcAft>
                <a:spcPts val="0"/>
              </a:spcAft>
              <a:defRPr/>
            </a:pPr>
            <a:r>
              <a:rPr lang="es-PE" sz="2400" b="1" dirty="0">
                <a:latin typeface="Arial" panose="020B0604020202020204" pitchFamily="34" charset="0"/>
                <a:cs typeface="Arial" panose="020B0604020202020204" pitchFamily="34" charset="0"/>
              </a:rPr>
              <a:t>a. Renta Bruta</a:t>
            </a:r>
            <a:endParaRPr lang="es-PE" sz="2400" dirty="0">
              <a:latin typeface="Arial" panose="020B0604020202020204" pitchFamily="34" charset="0"/>
              <a:cs typeface="Arial" panose="020B0604020202020204" pitchFamily="34" charset="0"/>
            </a:endParaRPr>
          </a:p>
        </p:txBody>
      </p:sp>
      <p:sp>
        <p:nvSpPr>
          <p:cNvPr id="6" name="5 CuadroTexto">
            <a:extLst>
              <a:ext uri="{FF2B5EF4-FFF2-40B4-BE49-F238E27FC236}">
                <a16:creationId xmlns:a16="http://schemas.microsoft.com/office/drawing/2014/main" id="{9E19B066-AF1B-A1BC-A0FE-646D78BD48EA}"/>
              </a:ext>
            </a:extLst>
          </p:cNvPr>
          <p:cNvSpPr txBox="1"/>
          <p:nvPr/>
        </p:nvSpPr>
        <p:spPr>
          <a:xfrm>
            <a:off x="4079875" y="2205038"/>
            <a:ext cx="7704138" cy="354012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Los intereses originados por la colocación de capitales, salvo los de cuentas de ahorros.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Los intereses que reciben los socios de las cooperativas, excepto las de trabajo.</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regalías.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El producto de la cesión definitiva o temporal de derechos, marcas y patentes.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sumas o derechos recibidos en pago de obligaciones de no hacer. </a:t>
            </a: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 atribución de utilidades, rentas o ganancias de capital provenientes de fondos de inversión .</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Los dividendos y cualquier otra forma de distribución de utilidades.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ganancias de capital.</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rentas producidas por la enajenación, redención o rescate de valores mobiliarios.</a:t>
            </a:r>
          </a:p>
          <a:p>
            <a:pPr marL="0" lvl="2" algn="just"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 </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F4E68323-D12A-C53A-81E1-B61A39A30021}"/>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19459" name="1 Título">
            <a:extLst>
              <a:ext uri="{FF2B5EF4-FFF2-40B4-BE49-F238E27FC236}">
                <a16:creationId xmlns:a16="http://schemas.microsoft.com/office/drawing/2014/main" id="{60D6BE0C-0BCA-99AF-D9E5-DEBE6110B0AF}"/>
              </a:ext>
            </a:extLst>
          </p:cNvPr>
          <p:cNvSpPr>
            <a:spLocks noGrp="1" noChangeArrowheads="1"/>
          </p:cNvSpPr>
          <p:nvPr>
            <p:ph type="title"/>
          </p:nvPr>
        </p:nvSpPr>
        <p:spPr>
          <a:xfrm>
            <a:off x="911225" y="174625"/>
            <a:ext cx="9947275" cy="1143000"/>
          </a:xfrm>
        </p:spPr>
        <p:txBody>
          <a:bodyPr/>
          <a:lstStyle/>
          <a:p>
            <a:pPr eaLnBrk="1" hangingPunct="1"/>
            <a:r>
              <a:rPr lang="es-PE" altLang="es-PE"/>
              <a:t>Rentas de Segunda Categoría</a:t>
            </a:r>
          </a:p>
        </p:txBody>
      </p:sp>
      <p:sp>
        <p:nvSpPr>
          <p:cNvPr id="8" name="7 CuadroTexto">
            <a:extLst>
              <a:ext uri="{FF2B5EF4-FFF2-40B4-BE49-F238E27FC236}">
                <a16:creationId xmlns:a16="http://schemas.microsoft.com/office/drawing/2014/main" id="{64DBAB15-BF89-E70F-FCDA-BDCEC23854D8}"/>
              </a:ext>
            </a:extLst>
          </p:cNvPr>
          <p:cNvSpPr txBox="1"/>
          <p:nvPr/>
        </p:nvSpPr>
        <p:spPr>
          <a:xfrm>
            <a:off x="1847850" y="1844675"/>
            <a:ext cx="1695450" cy="615950"/>
          </a:xfrm>
          <a:prstGeom prst="rect">
            <a:avLst/>
          </a:prstGeom>
          <a:effectLst>
            <a:glow rad="101600">
              <a:schemeClr val="accent1">
                <a:satMod val="175000"/>
                <a:alpha val="40000"/>
              </a:schemeClr>
            </a:glow>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a:spAutoFit/>
          </a:bodyPr>
          <a:lstStyle/>
          <a:p>
            <a:pPr marL="268288" indent="-268288" algn="just" eaLnBrk="1" fontAlgn="auto" hangingPunct="1">
              <a:spcBef>
                <a:spcPts val="0"/>
              </a:spcBef>
              <a:spcAft>
                <a:spcPts val="0"/>
              </a:spcAft>
              <a:defRPr/>
            </a:pPr>
            <a:r>
              <a:rPr lang="es-PE" b="1" dirty="0">
                <a:latin typeface="Arial" panose="020B0604020202020204" pitchFamily="34" charset="0"/>
                <a:cs typeface="Arial" panose="020B0604020202020204" pitchFamily="34" charset="0"/>
              </a:rPr>
              <a:t>b. </a:t>
            </a:r>
            <a:r>
              <a:rPr lang="es-PE" sz="1600" b="1" dirty="0">
                <a:latin typeface="Arial" panose="020B0604020202020204" pitchFamily="34" charset="0"/>
                <a:cs typeface="Arial" panose="020B0604020202020204" pitchFamily="34" charset="0"/>
              </a:rPr>
              <a:t>Renta Neta</a:t>
            </a:r>
          </a:p>
          <a:p>
            <a:pPr marL="268288" indent="-268288" algn="just" eaLnBrk="1" fontAlgn="auto" hangingPunct="1">
              <a:spcBef>
                <a:spcPts val="0"/>
              </a:spcBef>
              <a:spcAft>
                <a:spcPts val="0"/>
              </a:spcAft>
              <a:defRPr/>
            </a:pPr>
            <a:r>
              <a:rPr lang="es-PE" sz="1600" b="1" dirty="0">
                <a:latin typeface="Arial" panose="020B0604020202020204" pitchFamily="34" charset="0"/>
                <a:cs typeface="Arial" panose="020B0604020202020204" pitchFamily="34" charset="0"/>
              </a:rPr>
              <a:t>(Regla General)</a:t>
            </a:r>
            <a:endParaRPr lang="es-PE" sz="1600" dirty="0">
              <a:latin typeface="Arial" panose="020B0604020202020204" pitchFamily="34" charset="0"/>
              <a:cs typeface="Arial" panose="020B0604020202020204" pitchFamily="34" charset="0"/>
            </a:endParaRPr>
          </a:p>
        </p:txBody>
      </p:sp>
      <p:sp>
        <p:nvSpPr>
          <p:cNvPr id="10" name="9 CuadroTexto">
            <a:extLst>
              <a:ext uri="{FF2B5EF4-FFF2-40B4-BE49-F238E27FC236}">
                <a16:creationId xmlns:a16="http://schemas.microsoft.com/office/drawing/2014/main" id="{7B459168-DFF8-3C88-15C8-F49385C0AD21}"/>
              </a:ext>
            </a:extLst>
          </p:cNvPr>
          <p:cNvSpPr txBox="1"/>
          <p:nvPr/>
        </p:nvSpPr>
        <p:spPr>
          <a:xfrm>
            <a:off x="4656138" y="2555875"/>
            <a:ext cx="5184775" cy="338138"/>
          </a:xfrm>
          <a:prstGeom prst="rect">
            <a:avLst/>
          </a:prstGeom>
          <a:effectLst>
            <a:glow rad="63500">
              <a:schemeClr val="accent1">
                <a:satMod val="175000"/>
                <a:alpha val="40000"/>
              </a:schemeClr>
            </a:glow>
          </a:effectLst>
        </p:spPr>
        <p:style>
          <a:lnRef idx="1">
            <a:schemeClr val="accent2"/>
          </a:lnRef>
          <a:fillRef idx="2">
            <a:schemeClr val="accent2"/>
          </a:fillRef>
          <a:effectRef idx="1">
            <a:schemeClr val="accent2"/>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1. Determinar la renta neta</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1" name="10 CuadroTexto">
            <a:extLst>
              <a:ext uri="{FF2B5EF4-FFF2-40B4-BE49-F238E27FC236}">
                <a16:creationId xmlns:a16="http://schemas.microsoft.com/office/drawing/2014/main" id="{1EF4A4F6-321A-3B36-09F8-07C332033FA8}"/>
              </a:ext>
            </a:extLst>
          </p:cNvPr>
          <p:cNvSpPr txBox="1"/>
          <p:nvPr/>
        </p:nvSpPr>
        <p:spPr>
          <a:xfrm>
            <a:off x="4656138" y="3194050"/>
            <a:ext cx="5149850" cy="338138"/>
          </a:xfrm>
          <a:prstGeom prst="rect">
            <a:avLst/>
          </a:prstGeom>
          <a:effectLst>
            <a:glow rad="63500">
              <a:schemeClr val="accent1">
                <a:satMod val="175000"/>
                <a:alpha val="40000"/>
              </a:schemeClr>
            </a:glow>
          </a:effectLst>
        </p:spPr>
        <p:style>
          <a:lnRef idx="1">
            <a:schemeClr val="accent4"/>
          </a:lnRef>
          <a:fillRef idx="2">
            <a:schemeClr val="accent4"/>
          </a:fillRef>
          <a:effectRef idx="1">
            <a:schemeClr val="accent4"/>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2. Determinar el tipo de la renta </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2" name="11 CuadroTexto">
            <a:extLst>
              <a:ext uri="{FF2B5EF4-FFF2-40B4-BE49-F238E27FC236}">
                <a16:creationId xmlns:a16="http://schemas.microsoft.com/office/drawing/2014/main" id="{0C43D9F8-A1CD-0340-D481-4D01A10FFA26}"/>
              </a:ext>
            </a:extLst>
          </p:cNvPr>
          <p:cNvSpPr txBox="1"/>
          <p:nvPr/>
        </p:nvSpPr>
        <p:spPr>
          <a:xfrm>
            <a:off x="4656138" y="4572000"/>
            <a:ext cx="5184775" cy="338138"/>
          </a:xfrm>
          <a:prstGeom prst="rect">
            <a:avLst/>
          </a:prstGeom>
          <a:effectLst>
            <a:glow rad="63500">
              <a:schemeClr val="accent1">
                <a:satMod val="175000"/>
                <a:alpha val="40000"/>
              </a:schemeClr>
            </a:glow>
          </a:effectLst>
        </p:spPr>
        <p:style>
          <a:lnRef idx="1">
            <a:schemeClr val="accent5"/>
          </a:lnRef>
          <a:fillRef idx="2">
            <a:schemeClr val="accent5"/>
          </a:fillRef>
          <a:effectRef idx="1">
            <a:schemeClr val="accent5"/>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 4. Aplicar la tasa sobre la renta neta  (6.25%)</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3" name="12 CuadroTexto">
            <a:extLst>
              <a:ext uri="{FF2B5EF4-FFF2-40B4-BE49-F238E27FC236}">
                <a16:creationId xmlns:a16="http://schemas.microsoft.com/office/drawing/2014/main" id="{3B4A75B7-4923-79B1-26D3-C1E85DFC10FE}"/>
              </a:ext>
            </a:extLst>
          </p:cNvPr>
          <p:cNvSpPr txBox="1"/>
          <p:nvPr/>
        </p:nvSpPr>
        <p:spPr>
          <a:xfrm>
            <a:off x="4656138" y="3876675"/>
            <a:ext cx="5184775" cy="338138"/>
          </a:xfrm>
          <a:prstGeom prst="rect">
            <a:avLst/>
          </a:prstGeom>
          <a:effectLst>
            <a:glow rad="63500">
              <a:schemeClr val="accent1">
                <a:satMod val="175000"/>
                <a:alpha val="40000"/>
              </a:schemeClr>
            </a:glow>
          </a:effectLst>
        </p:spPr>
        <p:style>
          <a:lnRef idx="1">
            <a:schemeClr val="accent3"/>
          </a:lnRef>
          <a:fillRef idx="2">
            <a:schemeClr val="accent3"/>
          </a:fillRef>
          <a:effectRef idx="1">
            <a:schemeClr val="accent3"/>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3. Descontar la deducción legal  (20%) *</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5" name="14 Flecha doblada">
            <a:extLst>
              <a:ext uri="{FF2B5EF4-FFF2-40B4-BE49-F238E27FC236}">
                <a16:creationId xmlns:a16="http://schemas.microsoft.com/office/drawing/2014/main" id="{9986CE3B-1272-035F-068B-14352022A211}"/>
              </a:ext>
            </a:extLst>
          </p:cNvPr>
          <p:cNvSpPr/>
          <p:nvPr/>
        </p:nvSpPr>
        <p:spPr>
          <a:xfrm rot="5400000">
            <a:off x="2531269" y="3032919"/>
            <a:ext cx="3097212" cy="863600"/>
          </a:xfrm>
          <a:prstGeom prst="bent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s-PE">
              <a:solidFill>
                <a:schemeClr val="tx1"/>
              </a:solidFill>
            </a:endParaRPr>
          </a:p>
        </p:txBody>
      </p:sp>
      <p:graphicFrame>
        <p:nvGraphicFramePr>
          <p:cNvPr id="2" name="Tabla 1">
            <a:extLst>
              <a:ext uri="{FF2B5EF4-FFF2-40B4-BE49-F238E27FC236}">
                <a16:creationId xmlns:a16="http://schemas.microsoft.com/office/drawing/2014/main" id="{B1E09F19-E7E5-26CB-F565-A124E3E7C2B9}"/>
              </a:ext>
            </a:extLst>
          </p:cNvPr>
          <p:cNvGraphicFramePr>
            <a:graphicFrameLocks noGrp="1"/>
          </p:cNvGraphicFramePr>
          <p:nvPr/>
        </p:nvGraphicFramePr>
        <p:xfrm>
          <a:off x="2244725" y="5678488"/>
          <a:ext cx="7561263" cy="369887"/>
        </p:xfrm>
        <a:graphic>
          <a:graphicData uri="http://schemas.openxmlformats.org/drawingml/2006/table">
            <a:tbl>
              <a:tblPr firstRow="1" bandRow="1">
                <a:tableStyleId>{5C22544A-7EE6-4342-B048-85BDC9FD1C3A}</a:tableStyleId>
              </a:tblPr>
              <a:tblGrid>
                <a:gridCol w="7561263">
                  <a:extLst>
                    <a:ext uri="{9D8B030D-6E8A-4147-A177-3AD203B41FA5}">
                      <a16:colId xmlns:a16="http://schemas.microsoft.com/office/drawing/2014/main" val="20000"/>
                    </a:ext>
                  </a:extLst>
                </a:gridCol>
              </a:tblGrid>
              <a:tr h="369887">
                <a:tc>
                  <a:txBody>
                    <a:bodyPr/>
                    <a:lstStyle/>
                    <a:p>
                      <a:pPr algn="ctr"/>
                      <a:r>
                        <a:rPr lang="es-PE" sz="1600" b="0" dirty="0">
                          <a:latin typeface="Arial" panose="020B0604020202020204" pitchFamily="34" charset="0"/>
                          <a:cs typeface="Arial" panose="020B0604020202020204" pitchFamily="34" charset="0"/>
                        </a:rPr>
                        <a:t>* No aplicable en el caso de dividendos (retención del 5% sobre monto total)</a:t>
                      </a:r>
                    </a:p>
                  </a:txBody>
                  <a:tcPr marL="91445" marR="91445" marT="45603" marB="45603"/>
                </a:tc>
                <a:extLst>
                  <a:ext uri="{0D108BD9-81ED-4DB2-BD59-A6C34878D82A}">
                    <a16:rowId xmlns:a16="http://schemas.microsoft.com/office/drawing/2014/main" val="10000"/>
                  </a:ext>
                </a:extLst>
              </a:tr>
            </a:tbl>
          </a:graphicData>
        </a:graphic>
      </p:graphicFrame>
    </p:spTree>
  </p:cSld>
  <p:clrMapOvr>
    <a:masterClrMapping/>
  </p:clrMapOvr>
  <p:transition>
    <p:dissolve/>
  </p:transition>
</p:sld>
</file>

<file path=ppt/theme/theme1.xml><?xml version="1.0" encoding="utf-8"?>
<a:theme xmlns:a="http://schemas.openxmlformats.org/drawingml/2006/main" name="PPT_charl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charlas" id="{804E3DA9-3F78-4393-8E77-22EDC00FF2D3}" vid="{182472D8-53C3-45CE-92C3-07491C3C768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5C234E2DE18D4B4FB0A1D22BE558132A" ma:contentTypeVersion="10" ma:contentTypeDescription="Crear nuevo documento." ma:contentTypeScope="" ma:versionID="8f8d280e7855a39ceb0514f5a87628e7">
  <xsd:schema xmlns:xsd="http://www.w3.org/2001/XMLSchema" xmlns:xs="http://www.w3.org/2001/XMLSchema" xmlns:p="http://schemas.microsoft.com/office/2006/metadata/properties" xmlns:ns2="b1c5b7f8-e175-482d-858e-1c0011096349" xmlns:ns3="8a7934d8-bca8-423c-84a6-bdc3dd68f4b0" targetNamespace="http://schemas.microsoft.com/office/2006/metadata/properties" ma:root="true" ma:fieldsID="8e1d1fb85e2726f0dbe30c352c878e66" ns2:_="" ns3:_="">
    <xsd:import namespace="b1c5b7f8-e175-482d-858e-1c0011096349"/>
    <xsd:import namespace="8a7934d8-bca8-423c-84a6-bdc3dd68f4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5b7f8-e175-482d-858e-1c00110963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7934d8-bca8-423c-84a6-bdc3dd68f4b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a7934d8-bca8-423c-84a6-bdc3dd68f4b0">
      <UserInfo>
        <DisplayName>Manzaneda Miranda Gardy Raul</DisplayName>
        <AccountId>8852</AccountId>
        <AccountType/>
      </UserInfo>
      <UserInfo>
        <DisplayName>Meza Collazos Noelina Natividad</DisplayName>
        <AccountId>5778</AccountId>
        <AccountType/>
      </UserInfo>
    </SharedWithUser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71AC695D-737E-40A5-AA48-43F6983AAAAB}">
  <ds:schemaRefs>
    <ds:schemaRef ds:uri="http://schemas.microsoft.com/sharepoint/v3/contenttype/forms"/>
  </ds:schemaRefs>
</ds:datastoreItem>
</file>

<file path=customXml/itemProps2.xml><?xml version="1.0" encoding="utf-8"?>
<ds:datastoreItem xmlns:ds="http://schemas.openxmlformats.org/officeDocument/2006/customXml" ds:itemID="{43B7A56B-3E8B-4052-98B1-439E7D0520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5b7f8-e175-482d-858e-1c0011096349"/>
    <ds:schemaRef ds:uri="8a7934d8-bca8-423c-84a6-bdc3dd68f4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CE01E0-8F1C-43D8-BD6F-3D8FB16F6D32}">
  <ds:schemaRefs>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terms/"/>
    <ds:schemaRef ds:uri="8a7934d8-bca8-423c-84a6-bdc3dd68f4b0"/>
    <ds:schemaRef ds:uri="b1c5b7f8-e175-482d-858e-1c0011096349"/>
    <ds:schemaRef ds:uri="http://schemas.microsoft.com/office/2006/metadata/properties"/>
  </ds:schemaRefs>
</ds:datastoreItem>
</file>

<file path=customXml/itemProps4.xml><?xml version="1.0" encoding="utf-8"?>
<ds:datastoreItem xmlns:ds="http://schemas.openxmlformats.org/officeDocument/2006/customXml" ds:itemID="{9511E211-F396-4DD3-B95D-4DC888B31E94}">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PPT_charlas</Template>
  <TotalTime>32217</TotalTime>
  <Words>1664</Words>
  <Application>Microsoft Office PowerPoint</Application>
  <PresentationFormat>Panorámica</PresentationFormat>
  <Paragraphs>139</Paragraphs>
  <Slides>24</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Calibri</vt:lpstr>
      <vt:lpstr>Calibri Light</vt:lpstr>
      <vt:lpstr>Gotham Medium</vt:lpstr>
      <vt:lpstr>Wingdings</vt:lpstr>
      <vt:lpstr>PPT_charlas</vt:lpstr>
      <vt:lpstr>Presentación de PowerPoint</vt:lpstr>
      <vt:lpstr>2. Rentas de Primera Categoría</vt:lpstr>
      <vt:lpstr>Rentas de Primera Categoría</vt:lpstr>
      <vt:lpstr>Rentas de Primera Categoría</vt:lpstr>
      <vt:lpstr>Rentas de Primera Categoría</vt:lpstr>
      <vt:lpstr>Rentas de Primera Categoría</vt:lpstr>
      <vt:lpstr>3. RENTAS DE SEGUNDA CATEGORÍA</vt:lpstr>
      <vt:lpstr>Rentas de Segunda Categoría</vt:lpstr>
      <vt:lpstr>Rentas de Segunda Categoría</vt:lpstr>
      <vt:lpstr>Rentas de Segunda Categoría</vt:lpstr>
      <vt:lpstr>Rentas de Segunda Categoría- Venta de Inmuebles</vt:lpstr>
      <vt:lpstr>Rentas de Segunda Categoría- Venta de Inmuebles</vt:lpstr>
      <vt:lpstr>4. Rentas de Cuarta Categoría</vt:lpstr>
      <vt:lpstr>Rentas de Cuarta Categoría</vt:lpstr>
      <vt:lpstr>Rentas de Cuarta Categoría</vt:lpstr>
      <vt:lpstr>Rentas de Cuarta Categoría</vt:lpstr>
      <vt:lpstr>Suspensión de Retenciones y/o Pagos a Cuenta</vt:lpstr>
      <vt:lpstr>Suspensión de Retenciones y/o Pagos a Cuenta</vt:lpstr>
      <vt:lpstr>8. Gastos Adicionales por 3 UIT</vt:lpstr>
      <vt:lpstr>Esquema de Gastos Adicionales</vt:lpstr>
      <vt:lpstr>APP PERSONAS</vt:lpstr>
      <vt:lpstr>PLATAFORMA DE DEDUCCIÓN DE 3 UIT</vt:lpstr>
      <vt:lpstr>APP PERSONAS</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prueba</dc:creator>
  <cp:lastModifiedBy>Machaca Huaman Sandra Flor</cp:lastModifiedBy>
  <cp:revision>989</cp:revision>
  <cp:lastPrinted>2020-01-06T22:28:43Z</cp:lastPrinted>
  <dcterms:created xsi:type="dcterms:W3CDTF">2014-09-22T23:16:22Z</dcterms:created>
  <dcterms:modified xsi:type="dcterms:W3CDTF">2024-06-28T16:51:06Z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0x0101005C234E2DE18D4B4FB0A1D22BE558132A</vt:lpwstr>
  </property>
  <property fmtid="{D5CDD505-2E9C-101B-9397-08002B2CF9AE}" pid="3" name="display_urn:schemas-microsoft-com:office:office#SharedWithUsers">
    <vt:lpwstr>Manzaneda Miranda Gardy Raul;Meza Collazos Noelina Natividad</vt:lpwstr>
  </property>
  <property fmtid="{D5CDD505-2E9C-101B-9397-08002B2CF9AE}" pid="4" name="SharedWithUsers">
    <vt:lpwstr>8852;#Manzaneda Miranda Gardy Raul;#5778;#Meza Collazos Noelina Natividad</vt:lpwstr>
  </property>
</Properties>
</file>