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9" r:id="rId7"/>
    <p:sldId id="258" r:id="rId8"/>
    <p:sldId id="259" r:id="rId9"/>
    <p:sldId id="261" r:id="rId10"/>
    <p:sldId id="262" r:id="rId11"/>
    <p:sldId id="263" r:id="rId12"/>
    <p:sldId id="265" r:id="rId13"/>
    <p:sldId id="266" r:id="rId14"/>
    <p:sldId id="270" r:id="rId15"/>
    <p:sldId id="275" r:id="rId16"/>
    <p:sldId id="274" r:id="rId17"/>
    <p:sldId id="273" r:id="rId18"/>
    <p:sldId id="276" r:id="rId19"/>
    <p:sldId id="277" r:id="rId20"/>
    <p:sldId id="278" r:id="rId21"/>
    <p:sldId id="279" r:id="rId22"/>
    <p:sldId id="280" r:id="rId23"/>
    <p:sldId id="281" r:id="rId24"/>
    <p:sldId id="283" r:id="rId25"/>
    <p:sldId id="284" r:id="rId26"/>
    <p:sldId id="282" r:id="rId27"/>
    <p:sldId id="285" r:id="rId28"/>
    <p:sldId id="294" r:id="rId29"/>
    <p:sldId id="309" r:id="rId30"/>
    <p:sldId id="303" r:id="rId31"/>
    <p:sldId id="308" r:id="rId32"/>
    <p:sldId id="304" r:id="rId33"/>
    <p:sldId id="302" r:id="rId34"/>
    <p:sldId id="301" r:id="rId35"/>
    <p:sldId id="288" r:id="rId36"/>
    <p:sldId id="289" r:id="rId37"/>
    <p:sldId id="290" r:id="rId38"/>
    <p:sldId id="291" r:id="rId39"/>
    <p:sldId id="292" r:id="rId40"/>
    <p:sldId id="295" r:id="rId41"/>
    <p:sldId id="296" r:id="rId42"/>
    <p:sldId id="299" r:id="rId43"/>
    <p:sldId id="300" r:id="rId44"/>
    <p:sldId id="305" r:id="rId45"/>
    <p:sldId id="268"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D3EAC-5C0B-41AF-AA2D-A3CCA8F12F5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DB3FB75-38BF-440F-AB25-5832A15FF10B}">
      <dgm:prSet/>
      <dgm:spPr/>
      <dgm:t>
        <a:bodyPr/>
        <a:lstStyle/>
        <a:p>
          <a:r>
            <a:rPr lang="es-419" dirty="0"/>
            <a:t>a) Tipo y número de documento de identidad, así como la información asociada a este documento que el sistema requiera. </a:t>
          </a:r>
          <a:endParaRPr lang="en-US" dirty="0"/>
        </a:p>
      </dgm:t>
    </dgm:pt>
    <dgm:pt modelId="{74B8512E-628B-4AA2-B9FD-A86C8694B33D}" type="parTrans" cxnId="{3F1227FC-634E-4CB6-A982-F0A0086503D5}">
      <dgm:prSet/>
      <dgm:spPr/>
      <dgm:t>
        <a:bodyPr/>
        <a:lstStyle/>
        <a:p>
          <a:endParaRPr lang="en-US"/>
        </a:p>
      </dgm:t>
    </dgm:pt>
    <dgm:pt modelId="{964539B7-F9FF-4394-9852-7074E2EE3C56}" type="sibTrans" cxnId="{3F1227FC-634E-4CB6-A982-F0A0086503D5}">
      <dgm:prSet/>
      <dgm:spPr/>
      <dgm:t>
        <a:bodyPr/>
        <a:lstStyle/>
        <a:p>
          <a:endParaRPr lang="en-US"/>
        </a:p>
      </dgm:t>
    </dgm:pt>
    <dgm:pt modelId="{47281E66-A2AD-4E91-921A-A6227898D4F0}">
      <dgm:prSet/>
      <dgm:spPr/>
      <dgm:t>
        <a:bodyPr/>
        <a:lstStyle/>
        <a:p>
          <a:r>
            <a:rPr lang="es-419" dirty="0"/>
            <a:t>b) Nombre(s) y apellidos. Esta información se consigna de manera automática en caso se señale un documento nacional de identidad (DNI). </a:t>
          </a:r>
          <a:endParaRPr lang="en-US" dirty="0"/>
        </a:p>
      </dgm:t>
    </dgm:pt>
    <dgm:pt modelId="{635C178F-6C32-4898-A46A-66252EEBAB3B}" type="parTrans" cxnId="{DE9B7F67-59C7-426A-BF2C-06D73E1A056F}">
      <dgm:prSet/>
      <dgm:spPr/>
      <dgm:t>
        <a:bodyPr/>
        <a:lstStyle/>
        <a:p>
          <a:endParaRPr lang="en-US"/>
        </a:p>
      </dgm:t>
    </dgm:pt>
    <dgm:pt modelId="{3B52FAAB-6248-47C8-A36D-5CE0849EE75E}" type="sibTrans" cxnId="{DE9B7F67-59C7-426A-BF2C-06D73E1A056F}">
      <dgm:prSet/>
      <dgm:spPr/>
      <dgm:t>
        <a:bodyPr/>
        <a:lstStyle/>
        <a:p>
          <a:endParaRPr lang="en-US"/>
        </a:p>
      </dgm:t>
    </dgm:pt>
    <dgm:pt modelId="{67D1C1F4-A5CE-4082-B70F-19DF5B76F364}">
      <dgm:prSet/>
      <dgm:spPr/>
      <dgm:t>
        <a:bodyPr/>
        <a:lstStyle/>
        <a:p>
          <a:r>
            <a:rPr lang="es-419" dirty="0"/>
            <a:t>c) Una dirección de correo electrónico, la que es validada por la SUNAT a través del envío de un código de verificación que debe consignarse conforme a las instrucciones que se brinden para tal efecto.</a:t>
          </a:r>
          <a:endParaRPr lang="en-US" dirty="0"/>
        </a:p>
      </dgm:t>
    </dgm:pt>
    <dgm:pt modelId="{68CE40CC-AAAA-4E98-9A6D-6F22B3F95480}" type="parTrans" cxnId="{5DF36598-5CF3-406E-B0C3-8830BE31AF48}">
      <dgm:prSet/>
      <dgm:spPr/>
      <dgm:t>
        <a:bodyPr/>
        <a:lstStyle/>
        <a:p>
          <a:endParaRPr lang="en-US"/>
        </a:p>
      </dgm:t>
    </dgm:pt>
    <dgm:pt modelId="{05C87542-6FB2-4E01-AFC8-83B89C99BC6A}" type="sibTrans" cxnId="{5DF36598-5CF3-406E-B0C3-8830BE31AF48}">
      <dgm:prSet/>
      <dgm:spPr/>
      <dgm:t>
        <a:bodyPr/>
        <a:lstStyle/>
        <a:p>
          <a:endParaRPr lang="en-US"/>
        </a:p>
      </dgm:t>
    </dgm:pt>
    <dgm:pt modelId="{D6590FEE-E76D-4FBB-924F-955B4D50D550}" type="pres">
      <dgm:prSet presAssocID="{6C8D3EAC-5C0B-41AF-AA2D-A3CCA8F12F58}" presName="outerComposite" presStyleCnt="0">
        <dgm:presLayoutVars>
          <dgm:chMax val="5"/>
          <dgm:dir/>
          <dgm:resizeHandles val="exact"/>
        </dgm:presLayoutVars>
      </dgm:prSet>
      <dgm:spPr/>
    </dgm:pt>
    <dgm:pt modelId="{EE25A015-AEE9-465A-A853-76D5CE7CA32D}" type="pres">
      <dgm:prSet presAssocID="{6C8D3EAC-5C0B-41AF-AA2D-A3CCA8F12F58}" presName="dummyMaxCanvas" presStyleCnt="0">
        <dgm:presLayoutVars/>
      </dgm:prSet>
      <dgm:spPr/>
    </dgm:pt>
    <dgm:pt modelId="{9FC2A5AA-6BCC-4446-863C-683E4EEF76D0}" type="pres">
      <dgm:prSet presAssocID="{6C8D3EAC-5C0B-41AF-AA2D-A3CCA8F12F58}" presName="ThreeNodes_1" presStyleLbl="node1" presStyleIdx="0" presStyleCnt="3">
        <dgm:presLayoutVars>
          <dgm:bulletEnabled val="1"/>
        </dgm:presLayoutVars>
      </dgm:prSet>
      <dgm:spPr/>
    </dgm:pt>
    <dgm:pt modelId="{7BC72473-43CD-417D-A597-05F1C92F7A93}" type="pres">
      <dgm:prSet presAssocID="{6C8D3EAC-5C0B-41AF-AA2D-A3CCA8F12F58}" presName="ThreeNodes_2" presStyleLbl="node1" presStyleIdx="1" presStyleCnt="3">
        <dgm:presLayoutVars>
          <dgm:bulletEnabled val="1"/>
        </dgm:presLayoutVars>
      </dgm:prSet>
      <dgm:spPr/>
    </dgm:pt>
    <dgm:pt modelId="{77850803-D91C-4C9A-B166-68FD6586EF56}" type="pres">
      <dgm:prSet presAssocID="{6C8D3EAC-5C0B-41AF-AA2D-A3CCA8F12F58}" presName="ThreeNodes_3" presStyleLbl="node1" presStyleIdx="2" presStyleCnt="3">
        <dgm:presLayoutVars>
          <dgm:bulletEnabled val="1"/>
        </dgm:presLayoutVars>
      </dgm:prSet>
      <dgm:spPr/>
    </dgm:pt>
    <dgm:pt modelId="{58111C77-CA8E-47D0-A753-D2AEDC0200FE}" type="pres">
      <dgm:prSet presAssocID="{6C8D3EAC-5C0B-41AF-AA2D-A3CCA8F12F58}" presName="ThreeConn_1-2" presStyleLbl="fgAccFollowNode1" presStyleIdx="0" presStyleCnt="2">
        <dgm:presLayoutVars>
          <dgm:bulletEnabled val="1"/>
        </dgm:presLayoutVars>
      </dgm:prSet>
      <dgm:spPr/>
    </dgm:pt>
    <dgm:pt modelId="{8F311455-0641-4E66-A365-93F5CF3E0FCA}" type="pres">
      <dgm:prSet presAssocID="{6C8D3EAC-5C0B-41AF-AA2D-A3CCA8F12F58}" presName="ThreeConn_2-3" presStyleLbl="fgAccFollowNode1" presStyleIdx="1" presStyleCnt="2">
        <dgm:presLayoutVars>
          <dgm:bulletEnabled val="1"/>
        </dgm:presLayoutVars>
      </dgm:prSet>
      <dgm:spPr/>
    </dgm:pt>
    <dgm:pt modelId="{419A9210-939E-49C0-9859-74AE757C7B44}" type="pres">
      <dgm:prSet presAssocID="{6C8D3EAC-5C0B-41AF-AA2D-A3CCA8F12F58}" presName="ThreeNodes_1_text" presStyleLbl="node1" presStyleIdx="2" presStyleCnt="3">
        <dgm:presLayoutVars>
          <dgm:bulletEnabled val="1"/>
        </dgm:presLayoutVars>
      </dgm:prSet>
      <dgm:spPr/>
    </dgm:pt>
    <dgm:pt modelId="{A8954B33-F5CF-45AB-B299-B482EEC2C237}" type="pres">
      <dgm:prSet presAssocID="{6C8D3EAC-5C0B-41AF-AA2D-A3CCA8F12F58}" presName="ThreeNodes_2_text" presStyleLbl="node1" presStyleIdx="2" presStyleCnt="3">
        <dgm:presLayoutVars>
          <dgm:bulletEnabled val="1"/>
        </dgm:presLayoutVars>
      </dgm:prSet>
      <dgm:spPr/>
    </dgm:pt>
    <dgm:pt modelId="{EAD1048D-8F88-4AA5-8775-060AE5C35B5F}" type="pres">
      <dgm:prSet presAssocID="{6C8D3EAC-5C0B-41AF-AA2D-A3CCA8F12F58}" presName="ThreeNodes_3_text" presStyleLbl="node1" presStyleIdx="2" presStyleCnt="3">
        <dgm:presLayoutVars>
          <dgm:bulletEnabled val="1"/>
        </dgm:presLayoutVars>
      </dgm:prSet>
      <dgm:spPr/>
    </dgm:pt>
  </dgm:ptLst>
  <dgm:cxnLst>
    <dgm:cxn modelId="{A536AA20-B2AB-4E2F-8B60-63DE394A2E1F}" type="presOf" srcId="{3B52FAAB-6248-47C8-A36D-5CE0849EE75E}" destId="{8F311455-0641-4E66-A365-93F5CF3E0FCA}" srcOrd="0" destOrd="0" presId="urn:microsoft.com/office/officeart/2005/8/layout/vProcess5"/>
    <dgm:cxn modelId="{DE9B7F67-59C7-426A-BF2C-06D73E1A056F}" srcId="{6C8D3EAC-5C0B-41AF-AA2D-A3CCA8F12F58}" destId="{47281E66-A2AD-4E91-921A-A6227898D4F0}" srcOrd="1" destOrd="0" parTransId="{635C178F-6C32-4898-A46A-66252EEBAB3B}" sibTransId="{3B52FAAB-6248-47C8-A36D-5CE0849EE75E}"/>
    <dgm:cxn modelId="{C69BE54E-0B3D-4531-A62E-716619EA3288}" type="presOf" srcId="{BDB3FB75-38BF-440F-AB25-5832A15FF10B}" destId="{419A9210-939E-49C0-9859-74AE757C7B44}" srcOrd="1" destOrd="0" presId="urn:microsoft.com/office/officeart/2005/8/layout/vProcess5"/>
    <dgm:cxn modelId="{54D36088-818E-4A29-80DB-B067B0FF8F17}" type="presOf" srcId="{67D1C1F4-A5CE-4082-B70F-19DF5B76F364}" destId="{77850803-D91C-4C9A-B166-68FD6586EF56}" srcOrd="0" destOrd="0" presId="urn:microsoft.com/office/officeart/2005/8/layout/vProcess5"/>
    <dgm:cxn modelId="{5DF36598-5CF3-406E-B0C3-8830BE31AF48}" srcId="{6C8D3EAC-5C0B-41AF-AA2D-A3CCA8F12F58}" destId="{67D1C1F4-A5CE-4082-B70F-19DF5B76F364}" srcOrd="2" destOrd="0" parTransId="{68CE40CC-AAAA-4E98-9A6D-6F22B3F95480}" sibTransId="{05C87542-6FB2-4E01-AFC8-83B89C99BC6A}"/>
    <dgm:cxn modelId="{B47FE7BF-8CA9-40C5-B6BB-933195206CF2}" type="presOf" srcId="{6C8D3EAC-5C0B-41AF-AA2D-A3CCA8F12F58}" destId="{D6590FEE-E76D-4FBB-924F-955B4D50D550}" srcOrd="0" destOrd="0" presId="urn:microsoft.com/office/officeart/2005/8/layout/vProcess5"/>
    <dgm:cxn modelId="{B2A81ADA-455D-4CA6-B6CE-C1CC19FDAF25}" type="presOf" srcId="{47281E66-A2AD-4E91-921A-A6227898D4F0}" destId="{A8954B33-F5CF-45AB-B299-B482EEC2C237}" srcOrd="1" destOrd="0" presId="urn:microsoft.com/office/officeart/2005/8/layout/vProcess5"/>
    <dgm:cxn modelId="{F5E68AE1-335E-4806-A876-16C7F8556121}" type="presOf" srcId="{964539B7-F9FF-4394-9852-7074E2EE3C56}" destId="{58111C77-CA8E-47D0-A753-D2AEDC0200FE}" srcOrd="0" destOrd="0" presId="urn:microsoft.com/office/officeart/2005/8/layout/vProcess5"/>
    <dgm:cxn modelId="{596C08E5-1839-4483-ACF8-B04892CAFC6C}" type="presOf" srcId="{47281E66-A2AD-4E91-921A-A6227898D4F0}" destId="{7BC72473-43CD-417D-A597-05F1C92F7A93}" srcOrd="0" destOrd="0" presId="urn:microsoft.com/office/officeart/2005/8/layout/vProcess5"/>
    <dgm:cxn modelId="{57321AED-391E-4F70-AE40-628D67AC1CA2}" type="presOf" srcId="{67D1C1F4-A5CE-4082-B70F-19DF5B76F364}" destId="{EAD1048D-8F88-4AA5-8775-060AE5C35B5F}" srcOrd="1" destOrd="0" presId="urn:microsoft.com/office/officeart/2005/8/layout/vProcess5"/>
    <dgm:cxn modelId="{26DECDF7-C00B-4913-9B8E-20615E91F302}" type="presOf" srcId="{BDB3FB75-38BF-440F-AB25-5832A15FF10B}" destId="{9FC2A5AA-6BCC-4446-863C-683E4EEF76D0}" srcOrd="0" destOrd="0" presId="urn:microsoft.com/office/officeart/2005/8/layout/vProcess5"/>
    <dgm:cxn modelId="{3F1227FC-634E-4CB6-A982-F0A0086503D5}" srcId="{6C8D3EAC-5C0B-41AF-AA2D-A3CCA8F12F58}" destId="{BDB3FB75-38BF-440F-AB25-5832A15FF10B}" srcOrd="0" destOrd="0" parTransId="{74B8512E-628B-4AA2-B9FD-A86C8694B33D}" sibTransId="{964539B7-F9FF-4394-9852-7074E2EE3C56}"/>
    <dgm:cxn modelId="{93BA59EB-B391-4B1A-A6B2-ED5CA4722AB8}" type="presParOf" srcId="{D6590FEE-E76D-4FBB-924F-955B4D50D550}" destId="{EE25A015-AEE9-465A-A853-76D5CE7CA32D}" srcOrd="0" destOrd="0" presId="urn:microsoft.com/office/officeart/2005/8/layout/vProcess5"/>
    <dgm:cxn modelId="{4DC20094-430C-4779-8A7F-0A6ECACE8867}" type="presParOf" srcId="{D6590FEE-E76D-4FBB-924F-955B4D50D550}" destId="{9FC2A5AA-6BCC-4446-863C-683E4EEF76D0}" srcOrd="1" destOrd="0" presId="urn:microsoft.com/office/officeart/2005/8/layout/vProcess5"/>
    <dgm:cxn modelId="{FBD36FCD-BA01-4BDA-AD23-28DA58E8985A}" type="presParOf" srcId="{D6590FEE-E76D-4FBB-924F-955B4D50D550}" destId="{7BC72473-43CD-417D-A597-05F1C92F7A93}" srcOrd="2" destOrd="0" presId="urn:microsoft.com/office/officeart/2005/8/layout/vProcess5"/>
    <dgm:cxn modelId="{34A5A571-56FA-432B-B457-E0D3EE1F4DA7}" type="presParOf" srcId="{D6590FEE-E76D-4FBB-924F-955B4D50D550}" destId="{77850803-D91C-4C9A-B166-68FD6586EF56}" srcOrd="3" destOrd="0" presId="urn:microsoft.com/office/officeart/2005/8/layout/vProcess5"/>
    <dgm:cxn modelId="{35DFE363-3D09-4E41-AC01-BBE965923745}" type="presParOf" srcId="{D6590FEE-E76D-4FBB-924F-955B4D50D550}" destId="{58111C77-CA8E-47D0-A753-D2AEDC0200FE}" srcOrd="4" destOrd="0" presId="urn:microsoft.com/office/officeart/2005/8/layout/vProcess5"/>
    <dgm:cxn modelId="{274F3D0E-9441-4533-9356-E3EAA7919585}" type="presParOf" srcId="{D6590FEE-E76D-4FBB-924F-955B4D50D550}" destId="{8F311455-0641-4E66-A365-93F5CF3E0FCA}" srcOrd="5" destOrd="0" presId="urn:microsoft.com/office/officeart/2005/8/layout/vProcess5"/>
    <dgm:cxn modelId="{62FD0164-6DAB-4FEC-B3EC-4A63253E9A31}" type="presParOf" srcId="{D6590FEE-E76D-4FBB-924F-955B4D50D550}" destId="{419A9210-939E-49C0-9859-74AE757C7B44}" srcOrd="6" destOrd="0" presId="urn:microsoft.com/office/officeart/2005/8/layout/vProcess5"/>
    <dgm:cxn modelId="{7244C2E9-FE63-4558-9AB9-4CF16D56B449}" type="presParOf" srcId="{D6590FEE-E76D-4FBB-924F-955B4D50D550}" destId="{A8954B33-F5CF-45AB-B299-B482EEC2C237}" srcOrd="7" destOrd="0" presId="urn:microsoft.com/office/officeart/2005/8/layout/vProcess5"/>
    <dgm:cxn modelId="{6E9ED368-316C-408C-9F25-A4B69BEC973F}" type="presParOf" srcId="{D6590FEE-E76D-4FBB-924F-955B4D50D550}" destId="{EAD1048D-8F88-4AA5-8775-060AE5C35B5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A8812-A797-4821-812B-9812E8870AC0}"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F153E76C-49C1-445D-9D21-805107B736D2}">
      <dgm:prSet custT="1"/>
      <dgm:spPr/>
      <dgm:t>
        <a:bodyPr/>
        <a:lstStyle/>
        <a:p>
          <a:r>
            <a:rPr lang="es-419" sz="1800"/>
            <a:t>Esta validación no se realiza, tratándose de sujetos identificados con DNI que, encontrándose inscritos en el Registro Único de Contribuyentes, señalen la dirección de correo electrónico comunicada para fines de este registro. </a:t>
          </a:r>
          <a:endParaRPr lang="en-US" sz="1800"/>
        </a:p>
      </dgm:t>
    </dgm:pt>
    <dgm:pt modelId="{023AE29B-4463-439F-A4D6-7819EE2E7FD9}" type="parTrans" cxnId="{F44D3D28-10DB-4F3E-B966-3E919AEEB5F0}">
      <dgm:prSet/>
      <dgm:spPr/>
      <dgm:t>
        <a:bodyPr/>
        <a:lstStyle/>
        <a:p>
          <a:endParaRPr lang="en-US" sz="1400"/>
        </a:p>
      </dgm:t>
    </dgm:pt>
    <dgm:pt modelId="{A0753630-9853-4917-B912-6A2BEC228CA8}" type="sibTrans" cxnId="{F44D3D28-10DB-4F3E-B966-3E919AEEB5F0}">
      <dgm:prSet/>
      <dgm:spPr/>
      <dgm:t>
        <a:bodyPr/>
        <a:lstStyle/>
        <a:p>
          <a:endParaRPr lang="en-US" sz="1400"/>
        </a:p>
      </dgm:t>
    </dgm:pt>
    <dgm:pt modelId="{2478EEB6-1C1A-463E-B5A0-E35C6EF6812A}">
      <dgm:prSet custT="1"/>
      <dgm:spPr/>
      <dgm:t>
        <a:bodyPr/>
        <a:lstStyle/>
        <a:p>
          <a:r>
            <a:rPr lang="es-419" sz="1800"/>
            <a:t>Para posteriores accesos al servicio, basta que el usuario consigne el tipo y número de su documento de identidad y la dirección de correo electrónico a que se refiere el inciso c) del párrafo anterior.</a:t>
          </a:r>
          <a:endParaRPr lang="en-US" sz="1800"/>
        </a:p>
      </dgm:t>
    </dgm:pt>
    <dgm:pt modelId="{A8AE1B16-EC63-491A-BC04-C5E2AE0C407A}" type="parTrans" cxnId="{DBC27F9A-0AE3-432E-9EC0-EF8D443362F0}">
      <dgm:prSet/>
      <dgm:spPr/>
      <dgm:t>
        <a:bodyPr/>
        <a:lstStyle/>
        <a:p>
          <a:endParaRPr lang="en-US" sz="1400"/>
        </a:p>
      </dgm:t>
    </dgm:pt>
    <dgm:pt modelId="{B9622BDB-A85B-49A3-B1F0-039B17079E88}" type="sibTrans" cxnId="{DBC27F9A-0AE3-432E-9EC0-EF8D443362F0}">
      <dgm:prSet/>
      <dgm:spPr/>
      <dgm:t>
        <a:bodyPr/>
        <a:lstStyle/>
        <a:p>
          <a:endParaRPr lang="en-US" sz="1400"/>
        </a:p>
      </dgm:t>
    </dgm:pt>
    <dgm:pt modelId="{A8C56F0B-750A-4B24-AABE-F75955EDDFF4}" type="pres">
      <dgm:prSet presAssocID="{F6AA8812-A797-4821-812B-9812E8870AC0}" presName="hierChild1" presStyleCnt="0">
        <dgm:presLayoutVars>
          <dgm:chPref val="1"/>
          <dgm:dir/>
          <dgm:animOne val="branch"/>
          <dgm:animLvl val="lvl"/>
          <dgm:resizeHandles/>
        </dgm:presLayoutVars>
      </dgm:prSet>
      <dgm:spPr/>
    </dgm:pt>
    <dgm:pt modelId="{3E66098A-658B-4DA1-BAC2-0CAB7D30A911}" type="pres">
      <dgm:prSet presAssocID="{F153E76C-49C1-445D-9D21-805107B736D2}" presName="hierRoot1" presStyleCnt="0"/>
      <dgm:spPr/>
    </dgm:pt>
    <dgm:pt modelId="{D49A8FE5-4A96-4B02-AB73-0E4CEF82A46C}" type="pres">
      <dgm:prSet presAssocID="{F153E76C-49C1-445D-9D21-805107B736D2}" presName="composite" presStyleCnt="0"/>
      <dgm:spPr/>
    </dgm:pt>
    <dgm:pt modelId="{12E18F4B-62AC-49B8-BF0E-77B00987F155}" type="pres">
      <dgm:prSet presAssocID="{F153E76C-49C1-445D-9D21-805107B736D2}" presName="background" presStyleLbl="node0" presStyleIdx="0" presStyleCnt="2"/>
      <dgm:spPr/>
    </dgm:pt>
    <dgm:pt modelId="{47E7606D-EA5D-4FBD-AB56-D7D67D9D0182}" type="pres">
      <dgm:prSet presAssocID="{F153E76C-49C1-445D-9D21-805107B736D2}" presName="text" presStyleLbl="fgAcc0" presStyleIdx="0" presStyleCnt="2">
        <dgm:presLayoutVars>
          <dgm:chPref val="3"/>
        </dgm:presLayoutVars>
      </dgm:prSet>
      <dgm:spPr/>
    </dgm:pt>
    <dgm:pt modelId="{633D34C8-79AA-4A4F-9C71-1402D55BC248}" type="pres">
      <dgm:prSet presAssocID="{F153E76C-49C1-445D-9D21-805107B736D2}" presName="hierChild2" presStyleCnt="0"/>
      <dgm:spPr/>
    </dgm:pt>
    <dgm:pt modelId="{75DE3FED-4669-4913-A325-36EE89195EFF}" type="pres">
      <dgm:prSet presAssocID="{2478EEB6-1C1A-463E-B5A0-E35C6EF6812A}" presName="hierRoot1" presStyleCnt="0"/>
      <dgm:spPr/>
    </dgm:pt>
    <dgm:pt modelId="{AFF79E0C-9EAB-4C40-809B-D6C163E1549D}" type="pres">
      <dgm:prSet presAssocID="{2478EEB6-1C1A-463E-B5A0-E35C6EF6812A}" presName="composite" presStyleCnt="0"/>
      <dgm:spPr/>
    </dgm:pt>
    <dgm:pt modelId="{EFF3D651-0F80-4CB4-8243-2AE67F9A988F}" type="pres">
      <dgm:prSet presAssocID="{2478EEB6-1C1A-463E-B5A0-E35C6EF6812A}" presName="background" presStyleLbl="node0" presStyleIdx="1" presStyleCnt="2"/>
      <dgm:spPr/>
    </dgm:pt>
    <dgm:pt modelId="{69636A8A-FCBA-49D1-83EC-839287AB6B7A}" type="pres">
      <dgm:prSet presAssocID="{2478EEB6-1C1A-463E-B5A0-E35C6EF6812A}" presName="text" presStyleLbl="fgAcc0" presStyleIdx="1" presStyleCnt="2">
        <dgm:presLayoutVars>
          <dgm:chPref val="3"/>
        </dgm:presLayoutVars>
      </dgm:prSet>
      <dgm:spPr/>
    </dgm:pt>
    <dgm:pt modelId="{3439B0CE-CB10-49A1-96AB-FFBEDEEA1F9A}" type="pres">
      <dgm:prSet presAssocID="{2478EEB6-1C1A-463E-B5A0-E35C6EF6812A}" presName="hierChild2" presStyleCnt="0"/>
      <dgm:spPr/>
    </dgm:pt>
  </dgm:ptLst>
  <dgm:cxnLst>
    <dgm:cxn modelId="{F44D3D28-10DB-4F3E-B966-3E919AEEB5F0}" srcId="{F6AA8812-A797-4821-812B-9812E8870AC0}" destId="{F153E76C-49C1-445D-9D21-805107B736D2}" srcOrd="0" destOrd="0" parTransId="{023AE29B-4463-439F-A4D6-7819EE2E7FD9}" sibTransId="{A0753630-9853-4917-B912-6A2BEC228CA8}"/>
    <dgm:cxn modelId="{8373106C-58D4-4DD4-8D6C-52F59AD4B1E3}" type="presOf" srcId="{F6AA8812-A797-4821-812B-9812E8870AC0}" destId="{A8C56F0B-750A-4B24-AABE-F75955EDDFF4}" srcOrd="0" destOrd="0" presId="urn:microsoft.com/office/officeart/2005/8/layout/hierarchy1"/>
    <dgm:cxn modelId="{BB2D5E93-5666-45F6-A993-BD5A49372876}" type="presOf" srcId="{2478EEB6-1C1A-463E-B5A0-E35C6EF6812A}" destId="{69636A8A-FCBA-49D1-83EC-839287AB6B7A}" srcOrd="0" destOrd="0" presId="urn:microsoft.com/office/officeart/2005/8/layout/hierarchy1"/>
    <dgm:cxn modelId="{DBC27F9A-0AE3-432E-9EC0-EF8D443362F0}" srcId="{F6AA8812-A797-4821-812B-9812E8870AC0}" destId="{2478EEB6-1C1A-463E-B5A0-E35C6EF6812A}" srcOrd="1" destOrd="0" parTransId="{A8AE1B16-EC63-491A-BC04-C5E2AE0C407A}" sibTransId="{B9622BDB-A85B-49A3-B1F0-039B17079E88}"/>
    <dgm:cxn modelId="{D01947F6-87DE-46BF-82FD-A986EE197CA4}" type="presOf" srcId="{F153E76C-49C1-445D-9D21-805107B736D2}" destId="{47E7606D-EA5D-4FBD-AB56-D7D67D9D0182}" srcOrd="0" destOrd="0" presId="urn:microsoft.com/office/officeart/2005/8/layout/hierarchy1"/>
    <dgm:cxn modelId="{C3341BE3-C1C2-494F-9B2E-85B4781713BA}" type="presParOf" srcId="{A8C56F0B-750A-4B24-AABE-F75955EDDFF4}" destId="{3E66098A-658B-4DA1-BAC2-0CAB7D30A911}" srcOrd="0" destOrd="0" presId="urn:microsoft.com/office/officeart/2005/8/layout/hierarchy1"/>
    <dgm:cxn modelId="{81D3C25F-D2D7-467E-BB69-F608EEFF286B}" type="presParOf" srcId="{3E66098A-658B-4DA1-BAC2-0CAB7D30A911}" destId="{D49A8FE5-4A96-4B02-AB73-0E4CEF82A46C}" srcOrd="0" destOrd="0" presId="urn:microsoft.com/office/officeart/2005/8/layout/hierarchy1"/>
    <dgm:cxn modelId="{E0A80C33-8CC2-46AD-8AE3-E289E274BB81}" type="presParOf" srcId="{D49A8FE5-4A96-4B02-AB73-0E4CEF82A46C}" destId="{12E18F4B-62AC-49B8-BF0E-77B00987F155}" srcOrd="0" destOrd="0" presId="urn:microsoft.com/office/officeart/2005/8/layout/hierarchy1"/>
    <dgm:cxn modelId="{8579DB2E-4263-4AA4-B8D9-09AB85317C83}" type="presParOf" srcId="{D49A8FE5-4A96-4B02-AB73-0E4CEF82A46C}" destId="{47E7606D-EA5D-4FBD-AB56-D7D67D9D0182}" srcOrd="1" destOrd="0" presId="urn:microsoft.com/office/officeart/2005/8/layout/hierarchy1"/>
    <dgm:cxn modelId="{7F5D7B76-66AA-42B9-B674-6221A07112BC}" type="presParOf" srcId="{3E66098A-658B-4DA1-BAC2-0CAB7D30A911}" destId="{633D34C8-79AA-4A4F-9C71-1402D55BC248}" srcOrd="1" destOrd="0" presId="urn:microsoft.com/office/officeart/2005/8/layout/hierarchy1"/>
    <dgm:cxn modelId="{A5684487-9506-4002-BC2B-0DA0843C76E9}" type="presParOf" srcId="{A8C56F0B-750A-4B24-AABE-F75955EDDFF4}" destId="{75DE3FED-4669-4913-A325-36EE89195EFF}" srcOrd="1" destOrd="0" presId="urn:microsoft.com/office/officeart/2005/8/layout/hierarchy1"/>
    <dgm:cxn modelId="{CE9E3BEA-0365-409A-889D-B27F34BD4566}" type="presParOf" srcId="{75DE3FED-4669-4913-A325-36EE89195EFF}" destId="{AFF79E0C-9EAB-4C40-809B-D6C163E1549D}" srcOrd="0" destOrd="0" presId="urn:microsoft.com/office/officeart/2005/8/layout/hierarchy1"/>
    <dgm:cxn modelId="{12C9A405-0677-423B-9F4D-1B34B33F24D9}" type="presParOf" srcId="{AFF79E0C-9EAB-4C40-809B-D6C163E1549D}" destId="{EFF3D651-0F80-4CB4-8243-2AE67F9A988F}" srcOrd="0" destOrd="0" presId="urn:microsoft.com/office/officeart/2005/8/layout/hierarchy1"/>
    <dgm:cxn modelId="{B1CB36BB-91AB-4542-92FD-04CEC68E02B8}" type="presParOf" srcId="{AFF79E0C-9EAB-4C40-809B-D6C163E1549D}" destId="{69636A8A-FCBA-49D1-83EC-839287AB6B7A}" srcOrd="1" destOrd="0" presId="urn:microsoft.com/office/officeart/2005/8/layout/hierarchy1"/>
    <dgm:cxn modelId="{E34483D9-5032-4880-90A3-792D484193F3}" type="presParOf" srcId="{75DE3FED-4669-4913-A325-36EE89195EFF}" destId="{3439B0CE-CB10-49A1-96AB-FFBEDEEA1F9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CDFBF1-0136-4896-93BF-ECE1C00A20F2}"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6571FBD-3314-4F5B-8AFF-06EFE993AD0F}">
      <dgm:prSet/>
      <dgm:spPr/>
      <dgm:t>
        <a:bodyPr/>
        <a:lstStyle/>
        <a:p>
          <a:pPr algn="l"/>
          <a:r>
            <a:rPr lang="es-419"/>
            <a:t>Para efectuar el pago a través del servicio Pagos sin Clave SOL, el usuario debe:</a:t>
          </a:r>
          <a:endParaRPr lang="en-US"/>
        </a:p>
      </dgm:t>
    </dgm:pt>
    <dgm:pt modelId="{D1F6BB20-8A57-4B43-8594-5678943AFBAB}" type="parTrans" cxnId="{676E344A-0EC4-4641-9C8A-EA5DB640471D}">
      <dgm:prSet/>
      <dgm:spPr/>
      <dgm:t>
        <a:bodyPr/>
        <a:lstStyle/>
        <a:p>
          <a:pPr algn="l"/>
          <a:endParaRPr lang="en-US"/>
        </a:p>
      </dgm:t>
    </dgm:pt>
    <dgm:pt modelId="{63081064-A64C-4ADF-9235-4D939B0CDE64}" type="sibTrans" cxnId="{676E344A-0EC4-4641-9C8A-EA5DB640471D}">
      <dgm:prSet/>
      <dgm:spPr/>
      <dgm:t>
        <a:bodyPr/>
        <a:lstStyle/>
        <a:p>
          <a:pPr algn="l"/>
          <a:endParaRPr lang="en-US"/>
        </a:p>
      </dgm:t>
    </dgm:pt>
    <dgm:pt modelId="{9FC68DF8-D377-490F-ABAC-DFD9D7F6D4B5}">
      <dgm:prSet/>
      <dgm:spPr/>
      <dgm:t>
        <a:bodyPr/>
        <a:lstStyle/>
        <a:p>
          <a:pPr algn="l"/>
          <a:r>
            <a:rPr lang="es-419"/>
            <a:t>Ingresar los datos del contribuyente, así como la información que el sistema solicite respecto del concepto a pagar, debiendo considerar como importe a pagar un monto mayor a cero. </a:t>
          </a:r>
          <a:endParaRPr lang="en-US"/>
        </a:p>
      </dgm:t>
    </dgm:pt>
    <dgm:pt modelId="{A54832B3-4689-456E-8FFB-56A06CD05B8D}" type="parTrans" cxnId="{81CC5354-0190-48D1-A1DE-511CFFB14649}">
      <dgm:prSet/>
      <dgm:spPr/>
      <dgm:t>
        <a:bodyPr/>
        <a:lstStyle/>
        <a:p>
          <a:pPr algn="l"/>
          <a:endParaRPr lang="en-US"/>
        </a:p>
      </dgm:t>
    </dgm:pt>
    <dgm:pt modelId="{825CDAF1-73F8-4159-B8FF-16BE7D7866E8}" type="sibTrans" cxnId="{81CC5354-0190-48D1-A1DE-511CFFB14649}">
      <dgm:prSet/>
      <dgm:spPr/>
      <dgm:t>
        <a:bodyPr/>
        <a:lstStyle/>
        <a:p>
          <a:pPr algn="l"/>
          <a:endParaRPr lang="en-US"/>
        </a:p>
      </dgm:t>
    </dgm:pt>
    <dgm:pt modelId="{E7BC8463-E338-4A06-B383-8932638C5B5B}">
      <dgm:prSet/>
      <dgm:spPr/>
      <dgm:t>
        <a:bodyPr/>
        <a:lstStyle/>
        <a:p>
          <a:pPr algn="l"/>
          <a:r>
            <a:rPr lang="es-419"/>
            <a:t>Tratándose de la declaración y pago del aporte facultativo a la ONP, de manera automática, el sistema mostrará el (los) periodo(s) y el (los) importe(s) pendiente(s) de pago, correspondiendo al usuario seleccionar aquellos periodos por los cuales realizará la declaración y pago. </a:t>
          </a:r>
          <a:endParaRPr lang="en-US"/>
        </a:p>
      </dgm:t>
    </dgm:pt>
    <dgm:pt modelId="{EE2B9FD7-C1DB-4B32-8BAF-73C824FDAEAB}" type="parTrans" cxnId="{0E784BB9-C799-409D-AA77-2000C54147A8}">
      <dgm:prSet/>
      <dgm:spPr/>
      <dgm:t>
        <a:bodyPr/>
        <a:lstStyle/>
        <a:p>
          <a:pPr algn="l"/>
          <a:endParaRPr lang="en-US"/>
        </a:p>
      </dgm:t>
    </dgm:pt>
    <dgm:pt modelId="{95312E55-5DCC-49A4-83CD-42007C2E8716}" type="sibTrans" cxnId="{0E784BB9-C799-409D-AA77-2000C54147A8}">
      <dgm:prSet/>
      <dgm:spPr/>
      <dgm:t>
        <a:bodyPr/>
        <a:lstStyle/>
        <a:p>
          <a:pPr algn="l"/>
          <a:endParaRPr lang="en-US"/>
        </a:p>
      </dgm:t>
    </dgm:pt>
    <dgm:pt modelId="{8B7B1C6F-0DEA-4541-95A4-E04282500641}">
      <dgm:prSet/>
      <dgm:spPr/>
      <dgm:t>
        <a:bodyPr/>
        <a:lstStyle/>
        <a:p>
          <a:pPr algn="l"/>
          <a:r>
            <a:rPr lang="es-419"/>
            <a:t>El importe a pagar se cancela mediante tarjeta de crédito o débito, a través de una única transacción bancaria con el cual existe previamente una afiliación al servicio de pagos por Internet. </a:t>
          </a:r>
          <a:endParaRPr lang="en-US"/>
        </a:p>
      </dgm:t>
    </dgm:pt>
    <dgm:pt modelId="{7008A956-9923-4719-BC0C-0E71FDF6C173}" type="parTrans" cxnId="{2137589B-8859-49A2-8B5D-48A67BA8B979}">
      <dgm:prSet/>
      <dgm:spPr/>
      <dgm:t>
        <a:bodyPr/>
        <a:lstStyle/>
        <a:p>
          <a:pPr algn="l"/>
          <a:endParaRPr lang="en-US"/>
        </a:p>
      </dgm:t>
    </dgm:pt>
    <dgm:pt modelId="{56082DBB-4CA2-496E-BE79-D78675164729}" type="sibTrans" cxnId="{2137589B-8859-49A2-8B5D-48A67BA8B979}">
      <dgm:prSet/>
      <dgm:spPr/>
      <dgm:t>
        <a:bodyPr/>
        <a:lstStyle/>
        <a:p>
          <a:pPr algn="l"/>
          <a:endParaRPr lang="en-US"/>
        </a:p>
      </dgm:t>
    </dgm:pt>
    <dgm:pt modelId="{BD7D48CD-F7CD-4C4C-A4E1-4D54CE102000}">
      <dgm:prSet/>
      <dgm:spPr/>
      <dgm:t>
        <a:bodyPr/>
        <a:lstStyle/>
        <a:p>
          <a:pPr algn="l"/>
          <a:r>
            <a:rPr lang="es-419"/>
            <a:t>Son causales de rechazo del pago en el servicio Pagos sin Clave SOL: </a:t>
          </a:r>
          <a:endParaRPr lang="en-US"/>
        </a:p>
      </dgm:t>
    </dgm:pt>
    <dgm:pt modelId="{2E0F3E31-AD06-477D-9CDE-7F93001B5A03}" type="parTrans" cxnId="{F01561BA-483B-48B6-951F-5EDA7D410015}">
      <dgm:prSet/>
      <dgm:spPr/>
      <dgm:t>
        <a:bodyPr/>
        <a:lstStyle/>
        <a:p>
          <a:pPr algn="l"/>
          <a:endParaRPr lang="en-US"/>
        </a:p>
      </dgm:t>
    </dgm:pt>
    <dgm:pt modelId="{022E74B5-BC55-49FC-A331-3D4D3CF5CA8F}" type="sibTrans" cxnId="{F01561BA-483B-48B6-951F-5EDA7D410015}">
      <dgm:prSet/>
      <dgm:spPr/>
      <dgm:t>
        <a:bodyPr/>
        <a:lstStyle/>
        <a:p>
          <a:pPr algn="l"/>
          <a:endParaRPr lang="en-US"/>
        </a:p>
      </dgm:t>
    </dgm:pt>
    <dgm:pt modelId="{C135DCF2-677B-494E-8F98-BC44F9E48378}">
      <dgm:prSet/>
      <dgm:spPr/>
      <dgm:t>
        <a:bodyPr/>
        <a:lstStyle/>
        <a:p>
          <a:pPr algn="l"/>
          <a:r>
            <a:rPr lang="es-419"/>
            <a:t>a) Que no se utilice una tarjeta de crédito o débito afiliada al servicio de pagos por Internet.</a:t>
          </a:r>
          <a:endParaRPr lang="en-US"/>
        </a:p>
      </dgm:t>
    </dgm:pt>
    <dgm:pt modelId="{CAA632FC-5B6A-4ED3-9058-853CE2853B3C}" type="parTrans" cxnId="{8136CA3E-786F-49D3-A9F6-1D8943C40D26}">
      <dgm:prSet/>
      <dgm:spPr/>
      <dgm:t>
        <a:bodyPr/>
        <a:lstStyle/>
        <a:p>
          <a:pPr algn="l"/>
          <a:endParaRPr lang="en-US"/>
        </a:p>
      </dgm:t>
    </dgm:pt>
    <dgm:pt modelId="{FB8AE5EF-2907-4224-99D4-A64255DD1C37}" type="sibTrans" cxnId="{8136CA3E-786F-49D3-A9F6-1D8943C40D26}">
      <dgm:prSet/>
      <dgm:spPr/>
      <dgm:t>
        <a:bodyPr/>
        <a:lstStyle/>
        <a:p>
          <a:pPr algn="l"/>
          <a:endParaRPr lang="en-US"/>
        </a:p>
      </dgm:t>
    </dgm:pt>
    <dgm:pt modelId="{4710D124-589F-4930-9714-AF7094C767F6}">
      <dgm:prSet/>
      <dgm:spPr/>
      <dgm:t>
        <a:bodyPr/>
        <a:lstStyle/>
        <a:p>
          <a:pPr algn="l"/>
          <a:r>
            <a:rPr lang="es-419"/>
            <a:t>b) Que la operación no sea aprobada por el operador de la tarjeta de crédito o débito 	correspondiente. </a:t>
          </a:r>
          <a:endParaRPr lang="en-US"/>
        </a:p>
      </dgm:t>
    </dgm:pt>
    <dgm:pt modelId="{A7231E86-8710-4434-B00A-5F59E72E15FA}" type="parTrans" cxnId="{8E711FE0-F848-4B41-A2DE-7688D2B89AF6}">
      <dgm:prSet/>
      <dgm:spPr/>
      <dgm:t>
        <a:bodyPr/>
        <a:lstStyle/>
        <a:p>
          <a:pPr algn="l"/>
          <a:endParaRPr lang="en-US"/>
        </a:p>
      </dgm:t>
    </dgm:pt>
    <dgm:pt modelId="{D2D1EEE0-79FB-4E35-BDDF-651983DE011D}" type="sibTrans" cxnId="{8E711FE0-F848-4B41-A2DE-7688D2B89AF6}">
      <dgm:prSet/>
      <dgm:spPr/>
      <dgm:t>
        <a:bodyPr/>
        <a:lstStyle/>
        <a:p>
          <a:pPr algn="l"/>
          <a:endParaRPr lang="en-US"/>
        </a:p>
      </dgm:t>
    </dgm:pt>
    <dgm:pt modelId="{497CD434-5D5B-4319-93F7-747252E9CE5B}">
      <dgm:prSet/>
      <dgm:spPr/>
      <dgm:t>
        <a:bodyPr/>
        <a:lstStyle/>
        <a:p>
          <a:pPr algn="l"/>
          <a:r>
            <a:rPr lang="es-419"/>
            <a:t>c) Que no se pueda establecer comunicación con el servicio de pago del operador de la tarjeta 	de 	crédito o débito.	</a:t>
          </a:r>
          <a:endParaRPr lang="en-US"/>
        </a:p>
      </dgm:t>
    </dgm:pt>
    <dgm:pt modelId="{A94FCC44-B60B-4681-977C-D92B466C7BB0}" type="parTrans" cxnId="{AC45FC89-2393-4518-B806-102B07A1AE8B}">
      <dgm:prSet/>
      <dgm:spPr/>
      <dgm:t>
        <a:bodyPr/>
        <a:lstStyle/>
        <a:p>
          <a:pPr algn="l"/>
          <a:endParaRPr lang="en-US"/>
        </a:p>
      </dgm:t>
    </dgm:pt>
    <dgm:pt modelId="{EF4A9CB1-1853-4D11-9B0A-5200B7569ABF}" type="sibTrans" cxnId="{AC45FC89-2393-4518-B806-102B07A1AE8B}">
      <dgm:prSet/>
      <dgm:spPr/>
      <dgm:t>
        <a:bodyPr/>
        <a:lstStyle/>
        <a:p>
          <a:pPr algn="l"/>
          <a:endParaRPr lang="en-US"/>
        </a:p>
      </dgm:t>
    </dgm:pt>
    <dgm:pt modelId="{11C5B4A2-8946-4460-BF59-E7142DB40626}">
      <dgm:prSet/>
      <dgm:spPr/>
      <dgm:t>
        <a:bodyPr/>
        <a:lstStyle/>
        <a:p>
          <a:pPr algn="l"/>
          <a:r>
            <a:rPr lang="es-419"/>
            <a:t>d) Que el pago no se realice por un corte en el sistema. </a:t>
          </a:r>
          <a:endParaRPr lang="en-US"/>
        </a:p>
      </dgm:t>
    </dgm:pt>
    <dgm:pt modelId="{E224796F-237A-4E2A-AF6A-070BD02B99B6}" type="parTrans" cxnId="{0040DDB8-BD96-40C7-9102-6D3F62106E2C}">
      <dgm:prSet/>
      <dgm:spPr/>
      <dgm:t>
        <a:bodyPr/>
        <a:lstStyle/>
        <a:p>
          <a:pPr algn="l"/>
          <a:endParaRPr lang="en-US"/>
        </a:p>
      </dgm:t>
    </dgm:pt>
    <dgm:pt modelId="{067C23F8-5BD3-4700-91F2-37A8D9270202}" type="sibTrans" cxnId="{0040DDB8-BD96-40C7-9102-6D3F62106E2C}">
      <dgm:prSet/>
      <dgm:spPr/>
      <dgm:t>
        <a:bodyPr/>
        <a:lstStyle/>
        <a:p>
          <a:pPr algn="l"/>
          <a:endParaRPr lang="en-US"/>
        </a:p>
      </dgm:t>
    </dgm:pt>
    <dgm:pt modelId="{63F9FB8B-8A58-44E4-869F-9F4A52018640}" type="pres">
      <dgm:prSet presAssocID="{BBCDFBF1-0136-4896-93BF-ECE1C00A20F2}" presName="linear" presStyleCnt="0">
        <dgm:presLayoutVars>
          <dgm:dir/>
          <dgm:animLvl val="lvl"/>
          <dgm:resizeHandles val="exact"/>
        </dgm:presLayoutVars>
      </dgm:prSet>
      <dgm:spPr/>
    </dgm:pt>
    <dgm:pt modelId="{121E6EE8-8BEC-4021-BCD5-C26853F3B221}" type="pres">
      <dgm:prSet presAssocID="{56571FBD-3314-4F5B-8AFF-06EFE993AD0F}" presName="parentLin" presStyleCnt="0"/>
      <dgm:spPr/>
    </dgm:pt>
    <dgm:pt modelId="{1CD5B2BE-7998-485B-B98C-15B12D3CB40D}" type="pres">
      <dgm:prSet presAssocID="{56571FBD-3314-4F5B-8AFF-06EFE993AD0F}" presName="parentLeftMargin" presStyleLbl="node1" presStyleIdx="0" presStyleCnt="2"/>
      <dgm:spPr/>
    </dgm:pt>
    <dgm:pt modelId="{AD5B710D-C8EA-45D4-A0AF-2C46A90EFF8A}" type="pres">
      <dgm:prSet presAssocID="{56571FBD-3314-4F5B-8AFF-06EFE993AD0F}" presName="parentText" presStyleLbl="node1" presStyleIdx="0" presStyleCnt="2">
        <dgm:presLayoutVars>
          <dgm:chMax val="0"/>
          <dgm:bulletEnabled val="1"/>
        </dgm:presLayoutVars>
      </dgm:prSet>
      <dgm:spPr/>
    </dgm:pt>
    <dgm:pt modelId="{8710C46C-ED53-48E6-9556-0761C9F4D41D}" type="pres">
      <dgm:prSet presAssocID="{56571FBD-3314-4F5B-8AFF-06EFE993AD0F}" presName="negativeSpace" presStyleCnt="0"/>
      <dgm:spPr/>
    </dgm:pt>
    <dgm:pt modelId="{7134D3A2-F8FC-40DB-96C0-5C868FE0097D}" type="pres">
      <dgm:prSet presAssocID="{56571FBD-3314-4F5B-8AFF-06EFE993AD0F}" presName="childText" presStyleLbl="conFgAcc1" presStyleIdx="0" presStyleCnt="2">
        <dgm:presLayoutVars>
          <dgm:bulletEnabled val="1"/>
        </dgm:presLayoutVars>
      </dgm:prSet>
      <dgm:spPr/>
    </dgm:pt>
    <dgm:pt modelId="{B7C85131-063B-4B9D-A7CD-44C5E7924176}" type="pres">
      <dgm:prSet presAssocID="{63081064-A64C-4ADF-9235-4D939B0CDE64}" presName="spaceBetweenRectangles" presStyleCnt="0"/>
      <dgm:spPr/>
    </dgm:pt>
    <dgm:pt modelId="{66EB731D-75D5-424E-BDE5-FCC06BE8F1FA}" type="pres">
      <dgm:prSet presAssocID="{BD7D48CD-F7CD-4C4C-A4E1-4D54CE102000}" presName="parentLin" presStyleCnt="0"/>
      <dgm:spPr/>
    </dgm:pt>
    <dgm:pt modelId="{62261A0D-B50E-4C56-91F2-0CDBF8ED7C5A}" type="pres">
      <dgm:prSet presAssocID="{BD7D48CD-F7CD-4C4C-A4E1-4D54CE102000}" presName="parentLeftMargin" presStyleLbl="node1" presStyleIdx="0" presStyleCnt="2"/>
      <dgm:spPr/>
    </dgm:pt>
    <dgm:pt modelId="{F0EE5ABE-653C-4BE5-9F96-10B07E25754D}" type="pres">
      <dgm:prSet presAssocID="{BD7D48CD-F7CD-4C4C-A4E1-4D54CE102000}" presName="parentText" presStyleLbl="node1" presStyleIdx="1" presStyleCnt="2">
        <dgm:presLayoutVars>
          <dgm:chMax val="0"/>
          <dgm:bulletEnabled val="1"/>
        </dgm:presLayoutVars>
      </dgm:prSet>
      <dgm:spPr/>
    </dgm:pt>
    <dgm:pt modelId="{238E1A60-E661-44E2-85C3-A0457741C54D}" type="pres">
      <dgm:prSet presAssocID="{BD7D48CD-F7CD-4C4C-A4E1-4D54CE102000}" presName="negativeSpace" presStyleCnt="0"/>
      <dgm:spPr/>
    </dgm:pt>
    <dgm:pt modelId="{7483927C-14F4-4F11-BEF1-1DE2D21B35BA}" type="pres">
      <dgm:prSet presAssocID="{BD7D48CD-F7CD-4C4C-A4E1-4D54CE102000}" presName="childText" presStyleLbl="conFgAcc1" presStyleIdx="1" presStyleCnt="2">
        <dgm:presLayoutVars>
          <dgm:bulletEnabled val="1"/>
        </dgm:presLayoutVars>
      </dgm:prSet>
      <dgm:spPr/>
    </dgm:pt>
  </dgm:ptLst>
  <dgm:cxnLst>
    <dgm:cxn modelId="{33E5960F-63E7-475B-A70D-2D60F3CBEFAF}" type="presOf" srcId="{4710D124-589F-4930-9714-AF7094C767F6}" destId="{7483927C-14F4-4F11-BEF1-1DE2D21B35BA}" srcOrd="0" destOrd="1" presId="urn:microsoft.com/office/officeart/2005/8/layout/list1"/>
    <dgm:cxn modelId="{96C28B23-6148-4DA2-B173-DCC99C54244A}" type="presOf" srcId="{56571FBD-3314-4F5B-8AFF-06EFE993AD0F}" destId="{1CD5B2BE-7998-485B-B98C-15B12D3CB40D}" srcOrd="0" destOrd="0" presId="urn:microsoft.com/office/officeart/2005/8/layout/list1"/>
    <dgm:cxn modelId="{8136CA3E-786F-49D3-A9F6-1D8943C40D26}" srcId="{BD7D48CD-F7CD-4C4C-A4E1-4D54CE102000}" destId="{C135DCF2-677B-494E-8F98-BC44F9E48378}" srcOrd="0" destOrd="0" parTransId="{CAA632FC-5B6A-4ED3-9058-853CE2853B3C}" sibTransId="{FB8AE5EF-2907-4224-99D4-A64255DD1C37}"/>
    <dgm:cxn modelId="{ACF86163-3A1D-404B-BADF-AEB739BC52EE}" type="presOf" srcId="{BD7D48CD-F7CD-4C4C-A4E1-4D54CE102000}" destId="{F0EE5ABE-653C-4BE5-9F96-10B07E25754D}" srcOrd="1" destOrd="0" presId="urn:microsoft.com/office/officeart/2005/8/layout/list1"/>
    <dgm:cxn modelId="{676E344A-0EC4-4641-9C8A-EA5DB640471D}" srcId="{BBCDFBF1-0136-4896-93BF-ECE1C00A20F2}" destId="{56571FBD-3314-4F5B-8AFF-06EFE993AD0F}" srcOrd="0" destOrd="0" parTransId="{D1F6BB20-8A57-4B43-8594-5678943AFBAB}" sibTransId="{63081064-A64C-4ADF-9235-4D939B0CDE64}"/>
    <dgm:cxn modelId="{4B42F36D-7E27-4EA2-AC3E-E331C373F969}" type="presOf" srcId="{BBCDFBF1-0136-4896-93BF-ECE1C00A20F2}" destId="{63F9FB8B-8A58-44E4-869F-9F4A52018640}" srcOrd="0" destOrd="0" presId="urn:microsoft.com/office/officeart/2005/8/layout/list1"/>
    <dgm:cxn modelId="{998B246E-5C41-4480-8413-881F93F397CF}" type="presOf" srcId="{497CD434-5D5B-4319-93F7-747252E9CE5B}" destId="{7483927C-14F4-4F11-BEF1-1DE2D21B35BA}" srcOrd="0" destOrd="2" presId="urn:microsoft.com/office/officeart/2005/8/layout/list1"/>
    <dgm:cxn modelId="{81CC5354-0190-48D1-A1DE-511CFFB14649}" srcId="{56571FBD-3314-4F5B-8AFF-06EFE993AD0F}" destId="{9FC68DF8-D377-490F-ABAC-DFD9D7F6D4B5}" srcOrd="0" destOrd="0" parTransId="{A54832B3-4689-456E-8FFB-56A06CD05B8D}" sibTransId="{825CDAF1-73F8-4159-B8FF-16BE7D7866E8}"/>
    <dgm:cxn modelId="{AC45FC89-2393-4518-B806-102B07A1AE8B}" srcId="{BD7D48CD-F7CD-4C4C-A4E1-4D54CE102000}" destId="{497CD434-5D5B-4319-93F7-747252E9CE5B}" srcOrd="2" destOrd="0" parTransId="{A94FCC44-B60B-4681-977C-D92B466C7BB0}" sibTransId="{EF4A9CB1-1853-4D11-9B0A-5200B7569ABF}"/>
    <dgm:cxn modelId="{B4778E94-A43C-41C5-8DC3-2185CAFEF2F0}" type="presOf" srcId="{11C5B4A2-8946-4460-BF59-E7142DB40626}" destId="{7483927C-14F4-4F11-BEF1-1DE2D21B35BA}" srcOrd="0" destOrd="3" presId="urn:microsoft.com/office/officeart/2005/8/layout/list1"/>
    <dgm:cxn modelId="{2137589B-8859-49A2-8B5D-48A67BA8B979}" srcId="{56571FBD-3314-4F5B-8AFF-06EFE993AD0F}" destId="{8B7B1C6F-0DEA-4541-95A4-E04282500641}" srcOrd="2" destOrd="0" parTransId="{7008A956-9923-4719-BC0C-0E71FDF6C173}" sibTransId="{56082DBB-4CA2-496E-BE79-D78675164729}"/>
    <dgm:cxn modelId="{1E8D89A8-AFA4-436C-9122-97C28DF1C565}" type="presOf" srcId="{E7BC8463-E338-4A06-B383-8932638C5B5B}" destId="{7134D3A2-F8FC-40DB-96C0-5C868FE0097D}" srcOrd="0" destOrd="1" presId="urn:microsoft.com/office/officeart/2005/8/layout/list1"/>
    <dgm:cxn modelId="{0C8A7CAE-D9F0-463D-A239-5B4D054188BD}" type="presOf" srcId="{9FC68DF8-D377-490F-ABAC-DFD9D7F6D4B5}" destId="{7134D3A2-F8FC-40DB-96C0-5C868FE0097D}" srcOrd="0" destOrd="0" presId="urn:microsoft.com/office/officeart/2005/8/layout/list1"/>
    <dgm:cxn modelId="{7B35A8B0-6368-4D97-BD8A-FBA698872FAC}" type="presOf" srcId="{BD7D48CD-F7CD-4C4C-A4E1-4D54CE102000}" destId="{62261A0D-B50E-4C56-91F2-0CDBF8ED7C5A}" srcOrd="0" destOrd="0" presId="urn:microsoft.com/office/officeart/2005/8/layout/list1"/>
    <dgm:cxn modelId="{9ECB9DB4-46B8-4F59-8EE5-29985B3A7CF0}" type="presOf" srcId="{56571FBD-3314-4F5B-8AFF-06EFE993AD0F}" destId="{AD5B710D-C8EA-45D4-A0AF-2C46A90EFF8A}" srcOrd="1" destOrd="0" presId="urn:microsoft.com/office/officeart/2005/8/layout/list1"/>
    <dgm:cxn modelId="{BD31ACB7-FF2B-46A9-88C6-840A2D122F31}" type="presOf" srcId="{8B7B1C6F-0DEA-4541-95A4-E04282500641}" destId="{7134D3A2-F8FC-40DB-96C0-5C868FE0097D}" srcOrd="0" destOrd="2" presId="urn:microsoft.com/office/officeart/2005/8/layout/list1"/>
    <dgm:cxn modelId="{0040DDB8-BD96-40C7-9102-6D3F62106E2C}" srcId="{BD7D48CD-F7CD-4C4C-A4E1-4D54CE102000}" destId="{11C5B4A2-8946-4460-BF59-E7142DB40626}" srcOrd="3" destOrd="0" parTransId="{E224796F-237A-4E2A-AF6A-070BD02B99B6}" sibTransId="{067C23F8-5BD3-4700-91F2-37A8D9270202}"/>
    <dgm:cxn modelId="{0E784BB9-C799-409D-AA77-2000C54147A8}" srcId="{56571FBD-3314-4F5B-8AFF-06EFE993AD0F}" destId="{E7BC8463-E338-4A06-B383-8932638C5B5B}" srcOrd="1" destOrd="0" parTransId="{EE2B9FD7-C1DB-4B32-8BAF-73C824FDAEAB}" sibTransId="{95312E55-5DCC-49A4-83CD-42007C2E8716}"/>
    <dgm:cxn modelId="{F01561BA-483B-48B6-951F-5EDA7D410015}" srcId="{BBCDFBF1-0136-4896-93BF-ECE1C00A20F2}" destId="{BD7D48CD-F7CD-4C4C-A4E1-4D54CE102000}" srcOrd="1" destOrd="0" parTransId="{2E0F3E31-AD06-477D-9CDE-7F93001B5A03}" sibTransId="{022E74B5-BC55-49FC-A331-3D4D3CF5CA8F}"/>
    <dgm:cxn modelId="{B3701DD1-11C6-4E17-B7F3-63430CFCEF11}" type="presOf" srcId="{C135DCF2-677B-494E-8F98-BC44F9E48378}" destId="{7483927C-14F4-4F11-BEF1-1DE2D21B35BA}" srcOrd="0" destOrd="0" presId="urn:microsoft.com/office/officeart/2005/8/layout/list1"/>
    <dgm:cxn modelId="{8E711FE0-F848-4B41-A2DE-7688D2B89AF6}" srcId="{BD7D48CD-F7CD-4C4C-A4E1-4D54CE102000}" destId="{4710D124-589F-4930-9714-AF7094C767F6}" srcOrd="1" destOrd="0" parTransId="{A7231E86-8710-4434-B00A-5F59E72E15FA}" sibTransId="{D2D1EEE0-79FB-4E35-BDDF-651983DE011D}"/>
    <dgm:cxn modelId="{4ECE44ED-6918-4A06-96C9-CFC1D5871A54}" type="presParOf" srcId="{63F9FB8B-8A58-44E4-869F-9F4A52018640}" destId="{121E6EE8-8BEC-4021-BCD5-C26853F3B221}" srcOrd="0" destOrd="0" presId="urn:microsoft.com/office/officeart/2005/8/layout/list1"/>
    <dgm:cxn modelId="{B969A85A-7C67-4B37-A2E8-99906C2B3EA7}" type="presParOf" srcId="{121E6EE8-8BEC-4021-BCD5-C26853F3B221}" destId="{1CD5B2BE-7998-485B-B98C-15B12D3CB40D}" srcOrd="0" destOrd="0" presId="urn:microsoft.com/office/officeart/2005/8/layout/list1"/>
    <dgm:cxn modelId="{64DDED67-3BDF-43B5-A3CF-C67D267F0E3D}" type="presParOf" srcId="{121E6EE8-8BEC-4021-BCD5-C26853F3B221}" destId="{AD5B710D-C8EA-45D4-A0AF-2C46A90EFF8A}" srcOrd="1" destOrd="0" presId="urn:microsoft.com/office/officeart/2005/8/layout/list1"/>
    <dgm:cxn modelId="{3BB8AC99-B890-4694-9E82-A2980CA5A095}" type="presParOf" srcId="{63F9FB8B-8A58-44E4-869F-9F4A52018640}" destId="{8710C46C-ED53-48E6-9556-0761C9F4D41D}" srcOrd="1" destOrd="0" presId="urn:microsoft.com/office/officeart/2005/8/layout/list1"/>
    <dgm:cxn modelId="{F8B0F8EF-DCC5-4C21-8531-D6A4F9B8FE20}" type="presParOf" srcId="{63F9FB8B-8A58-44E4-869F-9F4A52018640}" destId="{7134D3A2-F8FC-40DB-96C0-5C868FE0097D}" srcOrd="2" destOrd="0" presId="urn:microsoft.com/office/officeart/2005/8/layout/list1"/>
    <dgm:cxn modelId="{90534D36-ABCE-4650-9708-E6A6A01F8B73}" type="presParOf" srcId="{63F9FB8B-8A58-44E4-869F-9F4A52018640}" destId="{B7C85131-063B-4B9D-A7CD-44C5E7924176}" srcOrd="3" destOrd="0" presId="urn:microsoft.com/office/officeart/2005/8/layout/list1"/>
    <dgm:cxn modelId="{128E380C-044A-4155-83A5-E7CA1F458CF5}" type="presParOf" srcId="{63F9FB8B-8A58-44E4-869F-9F4A52018640}" destId="{66EB731D-75D5-424E-BDE5-FCC06BE8F1FA}" srcOrd="4" destOrd="0" presId="urn:microsoft.com/office/officeart/2005/8/layout/list1"/>
    <dgm:cxn modelId="{33458686-5302-4662-9264-978C64E7AF64}" type="presParOf" srcId="{66EB731D-75D5-424E-BDE5-FCC06BE8F1FA}" destId="{62261A0D-B50E-4C56-91F2-0CDBF8ED7C5A}" srcOrd="0" destOrd="0" presId="urn:microsoft.com/office/officeart/2005/8/layout/list1"/>
    <dgm:cxn modelId="{21E1DE52-E806-49F9-BA22-FB847A538D5B}" type="presParOf" srcId="{66EB731D-75D5-424E-BDE5-FCC06BE8F1FA}" destId="{F0EE5ABE-653C-4BE5-9F96-10B07E25754D}" srcOrd="1" destOrd="0" presId="urn:microsoft.com/office/officeart/2005/8/layout/list1"/>
    <dgm:cxn modelId="{A9433AA1-9B39-419E-8D88-1C4FD9774CCA}" type="presParOf" srcId="{63F9FB8B-8A58-44E4-869F-9F4A52018640}" destId="{238E1A60-E661-44E2-85C3-A0457741C54D}" srcOrd="5" destOrd="0" presId="urn:microsoft.com/office/officeart/2005/8/layout/list1"/>
    <dgm:cxn modelId="{42E5A8A1-64AF-46FA-99C7-52CD8F7628C5}" type="presParOf" srcId="{63F9FB8B-8A58-44E4-869F-9F4A52018640}" destId="{7483927C-14F4-4F11-BEF1-1DE2D21B35B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30CEF-F2B7-476A-BAE3-07AA07D2260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7CF1400B-58C2-4CE1-BAC6-58A9421301F6}">
      <dgm:prSet custT="1"/>
      <dgm:spPr/>
      <dgm:t>
        <a:bodyPr/>
        <a:lstStyle/>
        <a:p>
          <a:r>
            <a:rPr lang="es-ES" sz="2000" dirty="0"/>
            <a:t>Se deja </a:t>
          </a:r>
          <a:r>
            <a:rPr lang="es-419" sz="2000" dirty="0"/>
            <a:t>sin efecto a partir del 1 de enero de 2023 los formularios </a:t>
          </a:r>
          <a:r>
            <a:rPr lang="es-419" sz="2000" b="1" u="sng" dirty="0">
              <a:solidFill>
                <a:srgbClr val="FFFF00"/>
              </a:solidFill>
            </a:rPr>
            <a:t>preimpresos</a:t>
          </a:r>
          <a:r>
            <a:rPr lang="es-419" sz="2000" u="sng" dirty="0">
              <a:solidFill>
                <a:srgbClr val="FFFF00"/>
              </a:solidFill>
            </a:rPr>
            <a:t>:</a:t>
          </a:r>
          <a:endParaRPr lang="en-US" sz="2000" u="sng" dirty="0">
            <a:solidFill>
              <a:srgbClr val="FFFF00"/>
            </a:solidFill>
          </a:endParaRPr>
        </a:p>
      </dgm:t>
    </dgm:pt>
    <dgm:pt modelId="{BE28D894-11E7-481C-8077-3F299E6F8E80}" type="parTrans" cxnId="{475BCD34-769C-47F5-AE01-D6608151BF61}">
      <dgm:prSet/>
      <dgm:spPr/>
      <dgm:t>
        <a:bodyPr/>
        <a:lstStyle/>
        <a:p>
          <a:endParaRPr lang="en-US" sz="2000"/>
        </a:p>
      </dgm:t>
    </dgm:pt>
    <dgm:pt modelId="{F8EE5EEA-29C8-42E2-B063-6B4B074314C3}" type="sibTrans" cxnId="{475BCD34-769C-47F5-AE01-D6608151BF61}">
      <dgm:prSet/>
      <dgm:spPr/>
      <dgm:t>
        <a:bodyPr/>
        <a:lstStyle/>
        <a:p>
          <a:endParaRPr lang="en-US" sz="2000"/>
        </a:p>
      </dgm:t>
    </dgm:pt>
    <dgm:pt modelId="{0DD73345-6237-4A74-A014-1D38BC6A2B3B}">
      <dgm:prSet custT="1"/>
      <dgm:spPr/>
      <dgm:t>
        <a:bodyPr/>
        <a:lstStyle/>
        <a:p>
          <a:r>
            <a:rPr lang="es-419" sz="2000"/>
            <a:t>Formulario 1073 - Boleta de Pago - Otros</a:t>
          </a:r>
          <a:endParaRPr lang="en-US" sz="2000"/>
        </a:p>
      </dgm:t>
    </dgm:pt>
    <dgm:pt modelId="{309B2432-2773-455D-929C-41DD384CCCF5}" type="parTrans" cxnId="{80724EDB-5053-4B5C-88DE-53F7D023F146}">
      <dgm:prSet/>
      <dgm:spPr/>
      <dgm:t>
        <a:bodyPr/>
        <a:lstStyle/>
        <a:p>
          <a:endParaRPr lang="en-US" sz="2000"/>
        </a:p>
      </dgm:t>
    </dgm:pt>
    <dgm:pt modelId="{1B99E752-F022-43A5-98A1-8D677A5468E8}" type="sibTrans" cxnId="{80724EDB-5053-4B5C-88DE-53F7D023F146}">
      <dgm:prSet/>
      <dgm:spPr/>
      <dgm:t>
        <a:bodyPr/>
        <a:lstStyle/>
        <a:p>
          <a:endParaRPr lang="en-US" sz="2000"/>
        </a:p>
      </dgm:t>
    </dgm:pt>
    <dgm:pt modelId="{23E279C2-70E1-44DA-BFA6-32317B9264B4}">
      <dgm:prSet custT="1"/>
      <dgm:spPr/>
      <dgm:t>
        <a:bodyPr/>
        <a:lstStyle/>
        <a:p>
          <a:r>
            <a:rPr lang="es-419" sz="2000"/>
            <a:t>Formulario 1075 Regímenes Especiales ESSALUD ONP. </a:t>
          </a:r>
          <a:endParaRPr lang="en-US" sz="2000"/>
        </a:p>
      </dgm:t>
    </dgm:pt>
    <dgm:pt modelId="{E34B3F51-87D5-4FBD-835F-64676F889926}" type="parTrans" cxnId="{C3A3F269-7091-4980-98C0-1986DE4BD16F}">
      <dgm:prSet/>
      <dgm:spPr/>
      <dgm:t>
        <a:bodyPr/>
        <a:lstStyle/>
        <a:p>
          <a:endParaRPr lang="en-US" sz="2000"/>
        </a:p>
      </dgm:t>
    </dgm:pt>
    <dgm:pt modelId="{FB7ED7BD-BC7B-4066-B8AD-7AD1C82EE45F}" type="sibTrans" cxnId="{C3A3F269-7091-4980-98C0-1986DE4BD16F}">
      <dgm:prSet/>
      <dgm:spPr/>
      <dgm:t>
        <a:bodyPr/>
        <a:lstStyle/>
        <a:p>
          <a:endParaRPr lang="en-US" sz="2000"/>
        </a:p>
      </dgm:t>
    </dgm:pt>
    <dgm:pt modelId="{8CDD20FB-5E1C-4CA3-9F69-AED4EDA0B9E6}" type="pres">
      <dgm:prSet presAssocID="{F4130CEF-F2B7-476A-BAE3-07AA07D22604}" presName="Name0" presStyleCnt="0">
        <dgm:presLayoutVars>
          <dgm:dir/>
          <dgm:animLvl val="lvl"/>
          <dgm:resizeHandles val="exact"/>
        </dgm:presLayoutVars>
      </dgm:prSet>
      <dgm:spPr/>
    </dgm:pt>
    <dgm:pt modelId="{49169476-37F4-4C06-A6D1-6C90C1DD9601}" type="pres">
      <dgm:prSet presAssocID="{7CF1400B-58C2-4CE1-BAC6-58A9421301F6}" presName="boxAndChildren" presStyleCnt="0"/>
      <dgm:spPr/>
    </dgm:pt>
    <dgm:pt modelId="{C72370E0-0AD4-478D-9219-9008A863258D}" type="pres">
      <dgm:prSet presAssocID="{7CF1400B-58C2-4CE1-BAC6-58A9421301F6}" presName="parentTextBox" presStyleLbl="node1" presStyleIdx="0" presStyleCnt="1"/>
      <dgm:spPr/>
    </dgm:pt>
    <dgm:pt modelId="{5335FDD7-0BD1-4100-BA7D-24D591280891}" type="pres">
      <dgm:prSet presAssocID="{7CF1400B-58C2-4CE1-BAC6-58A9421301F6}" presName="entireBox" presStyleLbl="node1" presStyleIdx="0" presStyleCnt="1"/>
      <dgm:spPr/>
    </dgm:pt>
    <dgm:pt modelId="{46D5FEE6-BE97-488C-A664-14FEE0FC29F4}" type="pres">
      <dgm:prSet presAssocID="{7CF1400B-58C2-4CE1-BAC6-58A9421301F6}" presName="descendantBox" presStyleCnt="0"/>
      <dgm:spPr/>
    </dgm:pt>
    <dgm:pt modelId="{A85E5F5F-82A9-40D4-98C6-AB908EF2BC1F}" type="pres">
      <dgm:prSet presAssocID="{0DD73345-6237-4A74-A014-1D38BC6A2B3B}" presName="childTextBox" presStyleLbl="fgAccFollowNode1" presStyleIdx="0" presStyleCnt="2">
        <dgm:presLayoutVars>
          <dgm:bulletEnabled val="1"/>
        </dgm:presLayoutVars>
      </dgm:prSet>
      <dgm:spPr/>
    </dgm:pt>
    <dgm:pt modelId="{91169B13-02EA-443C-984F-9A7665B169FC}" type="pres">
      <dgm:prSet presAssocID="{23E279C2-70E1-44DA-BFA6-32317B9264B4}" presName="childTextBox" presStyleLbl="fgAccFollowNode1" presStyleIdx="1" presStyleCnt="2">
        <dgm:presLayoutVars>
          <dgm:bulletEnabled val="1"/>
        </dgm:presLayoutVars>
      </dgm:prSet>
      <dgm:spPr/>
    </dgm:pt>
  </dgm:ptLst>
  <dgm:cxnLst>
    <dgm:cxn modelId="{E0999B05-2592-485C-A8C6-911C7D8DDD4F}" type="presOf" srcId="{7CF1400B-58C2-4CE1-BAC6-58A9421301F6}" destId="{C72370E0-0AD4-478D-9219-9008A863258D}" srcOrd="0" destOrd="0" presId="urn:microsoft.com/office/officeart/2005/8/layout/process4"/>
    <dgm:cxn modelId="{475BCD34-769C-47F5-AE01-D6608151BF61}" srcId="{F4130CEF-F2B7-476A-BAE3-07AA07D22604}" destId="{7CF1400B-58C2-4CE1-BAC6-58A9421301F6}" srcOrd="0" destOrd="0" parTransId="{BE28D894-11E7-481C-8077-3F299E6F8E80}" sibTransId="{F8EE5EEA-29C8-42E2-B063-6B4B074314C3}"/>
    <dgm:cxn modelId="{C3A3F269-7091-4980-98C0-1986DE4BD16F}" srcId="{7CF1400B-58C2-4CE1-BAC6-58A9421301F6}" destId="{23E279C2-70E1-44DA-BFA6-32317B9264B4}" srcOrd="1" destOrd="0" parTransId="{E34B3F51-87D5-4FBD-835F-64676F889926}" sibTransId="{FB7ED7BD-BC7B-4066-B8AD-7AD1C82EE45F}"/>
    <dgm:cxn modelId="{D60BB597-37EE-49E7-8CDD-09C5491910F0}" type="presOf" srcId="{F4130CEF-F2B7-476A-BAE3-07AA07D22604}" destId="{8CDD20FB-5E1C-4CA3-9F69-AED4EDA0B9E6}" srcOrd="0" destOrd="0" presId="urn:microsoft.com/office/officeart/2005/8/layout/process4"/>
    <dgm:cxn modelId="{E79F11A0-0661-4F92-A661-89F2B7350FA2}" type="presOf" srcId="{7CF1400B-58C2-4CE1-BAC6-58A9421301F6}" destId="{5335FDD7-0BD1-4100-BA7D-24D591280891}" srcOrd="1" destOrd="0" presId="urn:microsoft.com/office/officeart/2005/8/layout/process4"/>
    <dgm:cxn modelId="{364DF8A7-73B0-4FDC-BFCF-73609E4DBDDE}" type="presOf" srcId="{0DD73345-6237-4A74-A014-1D38BC6A2B3B}" destId="{A85E5F5F-82A9-40D4-98C6-AB908EF2BC1F}" srcOrd="0" destOrd="0" presId="urn:microsoft.com/office/officeart/2005/8/layout/process4"/>
    <dgm:cxn modelId="{80724EDB-5053-4B5C-88DE-53F7D023F146}" srcId="{7CF1400B-58C2-4CE1-BAC6-58A9421301F6}" destId="{0DD73345-6237-4A74-A014-1D38BC6A2B3B}" srcOrd="0" destOrd="0" parTransId="{309B2432-2773-455D-929C-41DD384CCCF5}" sibTransId="{1B99E752-F022-43A5-98A1-8D677A5468E8}"/>
    <dgm:cxn modelId="{37ED3FEC-9A7E-4FC8-B302-54728C5001E9}" type="presOf" srcId="{23E279C2-70E1-44DA-BFA6-32317B9264B4}" destId="{91169B13-02EA-443C-984F-9A7665B169FC}" srcOrd="0" destOrd="0" presId="urn:microsoft.com/office/officeart/2005/8/layout/process4"/>
    <dgm:cxn modelId="{7E0F4B38-AB62-4F12-B138-844131F86187}" type="presParOf" srcId="{8CDD20FB-5E1C-4CA3-9F69-AED4EDA0B9E6}" destId="{49169476-37F4-4C06-A6D1-6C90C1DD9601}" srcOrd="0" destOrd="0" presId="urn:microsoft.com/office/officeart/2005/8/layout/process4"/>
    <dgm:cxn modelId="{CB832F1D-2D19-4EF2-B7BA-90D6E8430004}" type="presParOf" srcId="{49169476-37F4-4C06-A6D1-6C90C1DD9601}" destId="{C72370E0-0AD4-478D-9219-9008A863258D}" srcOrd="0" destOrd="0" presId="urn:microsoft.com/office/officeart/2005/8/layout/process4"/>
    <dgm:cxn modelId="{5F92C698-7C2D-4701-8CE9-AF6D81D32351}" type="presParOf" srcId="{49169476-37F4-4C06-A6D1-6C90C1DD9601}" destId="{5335FDD7-0BD1-4100-BA7D-24D591280891}" srcOrd="1" destOrd="0" presId="urn:microsoft.com/office/officeart/2005/8/layout/process4"/>
    <dgm:cxn modelId="{80FDED28-795D-4984-B0BA-BF1B20931658}" type="presParOf" srcId="{49169476-37F4-4C06-A6D1-6C90C1DD9601}" destId="{46D5FEE6-BE97-488C-A664-14FEE0FC29F4}" srcOrd="2" destOrd="0" presId="urn:microsoft.com/office/officeart/2005/8/layout/process4"/>
    <dgm:cxn modelId="{6D2342B0-1956-4E1A-8A1C-2FF5C7CA0BAB}" type="presParOf" srcId="{46D5FEE6-BE97-488C-A664-14FEE0FC29F4}" destId="{A85E5F5F-82A9-40D4-98C6-AB908EF2BC1F}" srcOrd="0" destOrd="0" presId="urn:microsoft.com/office/officeart/2005/8/layout/process4"/>
    <dgm:cxn modelId="{3ED3FB82-64B3-4D3B-8973-2CC6300C724A}" type="presParOf" srcId="{46D5FEE6-BE97-488C-A664-14FEE0FC29F4}" destId="{91169B13-02EA-443C-984F-9A7665B169F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1E92A2-FA0A-4B82-96FA-0276C2D9020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794DDC1E-B995-4603-9B2D-197639731635}">
      <dgm:prSet/>
      <dgm:spPr/>
      <dgm:t>
        <a:bodyPr/>
        <a:lstStyle/>
        <a:p>
          <a:r>
            <a:rPr lang="es-ES"/>
            <a:t>Seleccione el formulario que desea elaborar del menú de la sección lateral izquierda:</a:t>
          </a:r>
          <a:endParaRPr lang="en-US"/>
        </a:p>
      </dgm:t>
    </dgm:pt>
    <dgm:pt modelId="{5F6D5AD3-C128-40A9-B1B2-2E27C3092A1F}" type="parTrans" cxnId="{20E8DEDA-0A1B-47AF-8EAD-B9F36E355F65}">
      <dgm:prSet/>
      <dgm:spPr/>
      <dgm:t>
        <a:bodyPr/>
        <a:lstStyle/>
        <a:p>
          <a:endParaRPr lang="en-US"/>
        </a:p>
      </dgm:t>
    </dgm:pt>
    <dgm:pt modelId="{840AD1C5-0028-45FF-AE96-A4CDCC9EF6DF}" type="sibTrans" cxnId="{20E8DEDA-0A1B-47AF-8EAD-B9F36E355F65}">
      <dgm:prSet/>
      <dgm:spPr/>
      <dgm:t>
        <a:bodyPr/>
        <a:lstStyle/>
        <a:p>
          <a:endParaRPr lang="en-US"/>
        </a:p>
      </dgm:t>
    </dgm:pt>
    <dgm:pt modelId="{9687A405-872E-485D-B2F2-DEB56BC27435}">
      <dgm:prSet/>
      <dgm:spPr/>
      <dgm:t>
        <a:bodyPr/>
        <a:lstStyle/>
        <a:p>
          <a:r>
            <a:rPr lang="es-ES"/>
            <a:t>Regímenes especiales ONP - 1675</a:t>
          </a:r>
          <a:endParaRPr lang="en-US"/>
        </a:p>
      </dgm:t>
    </dgm:pt>
    <dgm:pt modelId="{58B11153-4506-46E4-AFFB-27932A8F1AA9}" type="parTrans" cxnId="{B45453A4-0B70-453B-9F1C-51C550774D84}">
      <dgm:prSet/>
      <dgm:spPr/>
      <dgm:t>
        <a:bodyPr/>
        <a:lstStyle/>
        <a:p>
          <a:endParaRPr lang="en-US"/>
        </a:p>
      </dgm:t>
    </dgm:pt>
    <dgm:pt modelId="{B39FBD80-C5BF-47BF-8321-234E25F892C8}" type="sibTrans" cxnId="{B45453A4-0B70-453B-9F1C-51C550774D84}">
      <dgm:prSet/>
      <dgm:spPr/>
      <dgm:t>
        <a:bodyPr/>
        <a:lstStyle/>
        <a:p>
          <a:endParaRPr lang="en-US"/>
        </a:p>
      </dgm:t>
    </dgm:pt>
    <dgm:pt modelId="{A4C687C0-200D-4DC4-85DF-E0BAB150220A}">
      <dgm:prSet/>
      <dgm:spPr/>
      <dgm:t>
        <a:bodyPr/>
        <a:lstStyle/>
        <a:p>
          <a:r>
            <a:rPr lang="es-ES"/>
            <a:t>Essalud, ONP, multas asociadas y otros – 1673</a:t>
          </a:r>
          <a:endParaRPr lang="en-US"/>
        </a:p>
      </dgm:t>
    </dgm:pt>
    <dgm:pt modelId="{116EEB07-4D82-4DA7-8464-0262E79EC6FA}" type="parTrans" cxnId="{BDDB9B29-85D1-40B9-B6E6-F859D92BC666}">
      <dgm:prSet/>
      <dgm:spPr/>
      <dgm:t>
        <a:bodyPr/>
        <a:lstStyle/>
        <a:p>
          <a:endParaRPr lang="en-US"/>
        </a:p>
      </dgm:t>
    </dgm:pt>
    <dgm:pt modelId="{2EA1DBE7-9D94-4101-9267-54AF67089746}" type="sibTrans" cxnId="{BDDB9B29-85D1-40B9-B6E6-F859D92BC666}">
      <dgm:prSet/>
      <dgm:spPr/>
      <dgm:t>
        <a:bodyPr/>
        <a:lstStyle/>
        <a:p>
          <a:endParaRPr lang="en-US"/>
        </a:p>
      </dgm:t>
    </dgm:pt>
    <dgm:pt modelId="{EBA3D73D-95D6-4C94-8C00-7CF4F83A770C}">
      <dgm:prSet/>
      <dgm:spPr/>
      <dgm:t>
        <a:bodyPr/>
        <a:lstStyle/>
        <a:p>
          <a:r>
            <a:rPr lang="es-ES"/>
            <a:t>También puede seleccionar alguna boleta de pago:</a:t>
          </a:r>
          <a:endParaRPr lang="en-US"/>
        </a:p>
      </dgm:t>
    </dgm:pt>
    <dgm:pt modelId="{4FD7CBCF-92D2-40AA-B470-4E74C5456E7E}" type="parTrans" cxnId="{C7AF551F-AB32-448B-8512-258D30E60CA0}">
      <dgm:prSet/>
      <dgm:spPr/>
      <dgm:t>
        <a:bodyPr/>
        <a:lstStyle/>
        <a:p>
          <a:endParaRPr lang="en-US"/>
        </a:p>
      </dgm:t>
    </dgm:pt>
    <dgm:pt modelId="{16DA4322-F330-4C88-8546-C4DB897014C5}" type="sibTrans" cxnId="{C7AF551F-AB32-448B-8512-258D30E60CA0}">
      <dgm:prSet/>
      <dgm:spPr/>
      <dgm:t>
        <a:bodyPr/>
        <a:lstStyle/>
        <a:p>
          <a:endParaRPr lang="en-US"/>
        </a:p>
      </dgm:t>
    </dgm:pt>
    <dgm:pt modelId="{B021DA59-740A-4636-8684-076B22835552}">
      <dgm:prSet/>
      <dgm:spPr/>
      <dgm:t>
        <a:bodyPr/>
        <a:lstStyle/>
        <a:p>
          <a:r>
            <a:rPr lang="es-ES"/>
            <a:t>Pago de Tributos</a:t>
          </a:r>
          <a:endParaRPr lang="en-US"/>
        </a:p>
      </dgm:t>
    </dgm:pt>
    <dgm:pt modelId="{8CB0C0F5-A983-4764-8C9A-66299449323C}" type="parTrans" cxnId="{E18D6993-9E14-43AE-BF3E-2C04523822E8}">
      <dgm:prSet/>
      <dgm:spPr/>
      <dgm:t>
        <a:bodyPr/>
        <a:lstStyle/>
        <a:p>
          <a:endParaRPr lang="en-US"/>
        </a:p>
      </dgm:t>
    </dgm:pt>
    <dgm:pt modelId="{F9E27B9A-D341-4CDD-9126-DF40216F9712}" type="sibTrans" cxnId="{E18D6993-9E14-43AE-BF3E-2C04523822E8}">
      <dgm:prSet/>
      <dgm:spPr/>
      <dgm:t>
        <a:bodyPr/>
        <a:lstStyle/>
        <a:p>
          <a:endParaRPr lang="en-US"/>
        </a:p>
      </dgm:t>
    </dgm:pt>
    <dgm:pt modelId="{53E3B0B0-8C91-4BB7-B9C1-4E8A66A6AA9B}">
      <dgm:prSet/>
      <dgm:spPr/>
      <dgm:t>
        <a:bodyPr/>
        <a:lstStyle/>
        <a:p>
          <a:r>
            <a:rPr lang="es-ES"/>
            <a:t>Pago de Multas</a:t>
          </a:r>
          <a:endParaRPr lang="en-US"/>
        </a:p>
      </dgm:t>
    </dgm:pt>
    <dgm:pt modelId="{6F62E6E6-F6AE-4588-B26E-8B9F6AEE8156}" type="parTrans" cxnId="{63B15BE6-ABF1-45CE-BBC2-EEA9E28992B4}">
      <dgm:prSet/>
      <dgm:spPr/>
      <dgm:t>
        <a:bodyPr/>
        <a:lstStyle/>
        <a:p>
          <a:endParaRPr lang="en-US"/>
        </a:p>
      </dgm:t>
    </dgm:pt>
    <dgm:pt modelId="{2A5CEBEF-3338-447C-B729-25AA2BE16DA7}" type="sibTrans" cxnId="{63B15BE6-ABF1-45CE-BBC2-EEA9E28992B4}">
      <dgm:prSet/>
      <dgm:spPr/>
      <dgm:t>
        <a:bodyPr/>
        <a:lstStyle/>
        <a:p>
          <a:endParaRPr lang="en-US"/>
        </a:p>
      </dgm:t>
    </dgm:pt>
    <dgm:pt modelId="{1F340F85-A51A-4498-ACD1-AD9C7F8B1503}">
      <dgm:prSet/>
      <dgm:spPr/>
      <dgm:t>
        <a:bodyPr/>
        <a:lstStyle/>
        <a:p>
          <a:r>
            <a:rPr lang="es-ES"/>
            <a:t>Pago de Valores</a:t>
          </a:r>
          <a:endParaRPr lang="en-US"/>
        </a:p>
      </dgm:t>
    </dgm:pt>
    <dgm:pt modelId="{E23E95B8-BBCC-4BB3-A367-F4872CEDBF3B}" type="parTrans" cxnId="{13A929B5-264E-4471-858D-9893A54DAC8D}">
      <dgm:prSet/>
      <dgm:spPr/>
      <dgm:t>
        <a:bodyPr/>
        <a:lstStyle/>
        <a:p>
          <a:endParaRPr lang="en-US"/>
        </a:p>
      </dgm:t>
    </dgm:pt>
    <dgm:pt modelId="{AB480A3F-B18B-4995-A6EB-98AE68D71139}" type="sibTrans" cxnId="{13A929B5-264E-4471-858D-9893A54DAC8D}">
      <dgm:prSet/>
      <dgm:spPr/>
      <dgm:t>
        <a:bodyPr/>
        <a:lstStyle/>
        <a:p>
          <a:endParaRPr lang="en-US"/>
        </a:p>
      </dgm:t>
    </dgm:pt>
    <dgm:pt modelId="{9AC2CE4B-7CD6-46E8-8E56-A7734D04A118}">
      <dgm:prSet/>
      <dgm:spPr/>
      <dgm:t>
        <a:bodyPr/>
        <a:lstStyle/>
        <a:p>
          <a:r>
            <a:rPr lang="es-ES"/>
            <a:t>Pago de Fraccionamiento</a:t>
          </a:r>
          <a:endParaRPr lang="en-US"/>
        </a:p>
      </dgm:t>
    </dgm:pt>
    <dgm:pt modelId="{DC9DAA38-E58F-485D-80DA-CF1E05A86C4C}" type="parTrans" cxnId="{0CF62A8D-EFEF-42E7-BB45-04F2A0479AC7}">
      <dgm:prSet/>
      <dgm:spPr/>
      <dgm:t>
        <a:bodyPr/>
        <a:lstStyle/>
        <a:p>
          <a:endParaRPr lang="en-US"/>
        </a:p>
      </dgm:t>
    </dgm:pt>
    <dgm:pt modelId="{FA107FD2-E3F3-4651-B46D-3EEF102158F1}" type="sibTrans" cxnId="{0CF62A8D-EFEF-42E7-BB45-04F2A0479AC7}">
      <dgm:prSet/>
      <dgm:spPr/>
      <dgm:t>
        <a:bodyPr/>
        <a:lstStyle/>
        <a:p>
          <a:endParaRPr lang="en-US"/>
        </a:p>
      </dgm:t>
    </dgm:pt>
    <dgm:pt modelId="{AC72EF01-80E5-4201-A5B4-26A88847558F}">
      <dgm:prSet/>
      <dgm:spPr/>
      <dgm:t>
        <a:bodyPr/>
        <a:lstStyle/>
        <a:p>
          <a:r>
            <a:rPr lang="es-ES"/>
            <a:t>También puede seleccionar:</a:t>
          </a:r>
          <a:endParaRPr lang="en-US"/>
        </a:p>
      </dgm:t>
    </dgm:pt>
    <dgm:pt modelId="{0934270E-A78D-476A-8577-E1AE4C39C2E1}" type="parTrans" cxnId="{F1FE04C1-D2F6-4BDE-8669-3B613B0489CF}">
      <dgm:prSet/>
      <dgm:spPr/>
      <dgm:t>
        <a:bodyPr/>
        <a:lstStyle/>
        <a:p>
          <a:endParaRPr lang="en-US"/>
        </a:p>
      </dgm:t>
    </dgm:pt>
    <dgm:pt modelId="{0CE9D483-48D0-408F-B8FA-B59030507EC0}" type="sibTrans" cxnId="{F1FE04C1-D2F6-4BDE-8669-3B613B0489CF}">
      <dgm:prSet/>
      <dgm:spPr/>
      <dgm:t>
        <a:bodyPr/>
        <a:lstStyle/>
        <a:p>
          <a:endParaRPr lang="en-US"/>
        </a:p>
      </dgm:t>
    </dgm:pt>
    <dgm:pt modelId="{48E7364F-4A63-47F4-BF20-82394FCE2A94}">
      <dgm:prSet/>
      <dgm:spPr/>
      <dgm:t>
        <a:bodyPr/>
        <a:lstStyle/>
        <a:p>
          <a:r>
            <a:rPr lang="es-ES"/>
            <a:t>Pago NPS</a:t>
          </a:r>
          <a:endParaRPr lang="en-US"/>
        </a:p>
      </dgm:t>
    </dgm:pt>
    <dgm:pt modelId="{6C07BE0E-5D66-4369-BF83-CE88975013F5}" type="parTrans" cxnId="{84C68DEA-AAAB-422F-8BB2-E3CCF6273827}">
      <dgm:prSet/>
      <dgm:spPr/>
      <dgm:t>
        <a:bodyPr/>
        <a:lstStyle/>
        <a:p>
          <a:endParaRPr lang="en-US"/>
        </a:p>
      </dgm:t>
    </dgm:pt>
    <dgm:pt modelId="{62476844-E996-47E6-BCF0-6C488DFE22F4}" type="sibTrans" cxnId="{84C68DEA-AAAB-422F-8BB2-E3CCF6273827}">
      <dgm:prSet/>
      <dgm:spPr/>
      <dgm:t>
        <a:bodyPr/>
        <a:lstStyle/>
        <a:p>
          <a:endParaRPr lang="en-US"/>
        </a:p>
      </dgm:t>
    </dgm:pt>
    <dgm:pt modelId="{8CD6552D-854F-4AB6-ABB6-467E095DF825}" type="pres">
      <dgm:prSet presAssocID="{E31E92A2-FA0A-4B82-96FA-0276C2D90204}" presName="Name0" presStyleCnt="0">
        <dgm:presLayoutVars>
          <dgm:dir/>
          <dgm:animLvl val="lvl"/>
          <dgm:resizeHandles val="exact"/>
        </dgm:presLayoutVars>
      </dgm:prSet>
      <dgm:spPr/>
    </dgm:pt>
    <dgm:pt modelId="{A61D756C-A91E-4CF5-8C08-74A9211AEADE}" type="pres">
      <dgm:prSet presAssocID="{794DDC1E-B995-4603-9B2D-197639731635}" presName="composite" presStyleCnt="0"/>
      <dgm:spPr/>
    </dgm:pt>
    <dgm:pt modelId="{3007DD6D-7043-41E7-B939-AD13F5FB66B2}" type="pres">
      <dgm:prSet presAssocID="{794DDC1E-B995-4603-9B2D-197639731635}" presName="parTx" presStyleLbl="alignNode1" presStyleIdx="0" presStyleCnt="3">
        <dgm:presLayoutVars>
          <dgm:chMax val="0"/>
          <dgm:chPref val="0"/>
          <dgm:bulletEnabled val="1"/>
        </dgm:presLayoutVars>
      </dgm:prSet>
      <dgm:spPr/>
    </dgm:pt>
    <dgm:pt modelId="{951DA7B5-9952-4369-945A-AC8B886C2FE6}" type="pres">
      <dgm:prSet presAssocID="{794DDC1E-B995-4603-9B2D-197639731635}" presName="desTx" presStyleLbl="alignAccFollowNode1" presStyleIdx="0" presStyleCnt="3">
        <dgm:presLayoutVars>
          <dgm:bulletEnabled val="1"/>
        </dgm:presLayoutVars>
      </dgm:prSet>
      <dgm:spPr/>
    </dgm:pt>
    <dgm:pt modelId="{C4659801-7C0A-45B7-9284-513D95F53FB9}" type="pres">
      <dgm:prSet presAssocID="{840AD1C5-0028-45FF-AE96-A4CDCC9EF6DF}" presName="space" presStyleCnt="0"/>
      <dgm:spPr/>
    </dgm:pt>
    <dgm:pt modelId="{EA5E6D72-354F-44D9-9575-7858AAC2D384}" type="pres">
      <dgm:prSet presAssocID="{EBA3D73D-95D6-4C94-8C00-7CF4F83A770C}" presName="composite" presStyleCnt="0"/>
      <dgm:spPr/>
    </dgm:pt>
    <dgm:pt modelId="{CAC3966D-7262-4505-A7D3-3950D34869BC}" type="pres">
      <dgm:prSet presAssocID="{EBA3D73D-95D6-4C94-8C00-7CF4F83A770C}" presName="parTx" presStyleLbl="alignNode1" presStyleIdx="1" presStyleCnt="3">
        <dgm:presLayoutVars>
          <dgm:chMax val="0"/>
          <dgm:chPref val="0"/>
          <dgm:bulletEnabled val="1"/>
        </dgm:presLayoutVars>
      </dgm:prSet>
      <dgm:spPr/>
    </dgm:pt>
    <dgm:pt modelId="{C36BF289-BCC3-4636-B008-E7015AFB68F0}" type="pres">
      <dgm:prSet presAssocID="{EBA3D73D-95D6-4C94-8C00-7CF4F83A770C}" presName="desTx" presStyleLbl="alignAccFollowNode1" presStyleIdx="1" presStyleCnt="3">
        <dgm:presLayoutVars>
          <dgm:bulletEnabled val="1"/>
        </dgm:presLayoutVars>
      </dgm:prSet>
      <dgm:spPr/>
    </dgm:pt>
    <dgm:pt modelId="{602CD68B-D4B6-4E36-BF7D-503731515D3A}" type="pres">
      <dgm:prSet presAssocID="{16DA4322-F330-4C88-8546-C4DB897014C5}" presName="space" presStyleCnt="0"/>
      <dgm:spPr/>
    </dgm:pt>
    <dgm:pt modelId="{6F7443AD-91E0-4FE6-B6D2-07C64B2552FF}" type="pres">
      <dgm:prSet presAssocID="{AC72EF01-80E5-4201-A5B4-26A88847558F}" presName="composite" presStyleCnt="0"/>
      <dgm:spPr/>
    </dgm:pt>
    <dgm:pt modelId="{1258F9E9-978A-4087-8D1D-B0BCED069758}" type="pres">
      <dgm:prSet presAssocID="{AC72EF01-80E5-4201-A5B4-26A88847558F}" presName="parTx" presStyleLbl="alignNode1" presStyleIdx="2" presStyleCnt="3">
        <dgm:presLayoutVars>
          <dgm:chMax val="0"/>
          <dgm:chPref val="0"/>
          <dgm:bulletEnabled val="1"/>
        </dgm:presLayoutVars>
      </dgm:prSet>
      <dgm:spPr/>
    </dgm:pt>
    <dgm:pt modelId="{9964C9BF-5D0B-4404-8832-1B1B2803D8F5}" type="pres">
      <dgm:prSet presAssocID="{AC72EF01-80E5-4201-A5B4-26A88847558F}" presName="desTx" presStyleLbl="alignAccFollowNode1" presStyleIdx="2" presStyleCnt="3">
        <dgm:presLayoutVars>
          <dgm:bulletEnabled val="1"/>
        </dgm:presLayoutVars>
      </dgm:prSet>
      <dgm:spPr/>
    </dgm:pt>
  </dgm:ptLst>
  <dgm:cxnLst>
    <dgm:cxn modelId="{A5C11403-632E-48CD-B25A-DECE4CBD2438}" type="presOf" srcId="{A4C687C0-200D-4DC4-85DF-E0BAB150220A}" destId="{951DA7B5-9952-4369-945A-AC8B886C2FE6}" srcOrd="0" destOrd="1" presId="urn:microsoft.com/office/officeart/2005/8/layout/hList1"/>
    <dgm:cxn modelId="{22C9C31D-D8A3-4777-8AA7-59F17EBFA057}" type="presOf" srcId="{AC72EF01-80E5-4201-A5B4-26A88847558F}" destId="{1258F9E9-978A-4087-8D1D-B0BCED069758}" srcOrd="0" destOrd="0" presId="urn:microsoft.com/office/officeart/2005/8/layout/hList1"/>
    <dgm:cxn modelId="{FF4ECD1D-B4ED-4B12-B044-0A51890A4772}" type="presOf" srcId="{53E3B0B0-8C91-4BB7-B9C1-4E8A66A6AA9B}" destId="{C36BF289-BCC3-4636-B008-E7015AFB68F0}" srcOrd="0" destOrd="1" presId="urn:microsoft.com/office/officeart/2005/8/layout/hList1"/>
    <dgm:cxn modelId="{C7AF551F-AB32-448B-8512-258D30E60CA0}" srcId="{E31E92A2-FA0A-4B82-96FA-0276C2D90204}" destId="{EBA3D73D-95D6-4C94-8C00-7CF4F83A770C}" srcOrd="1" destOrd="0" parTransId="{4FD7CBCF-92D2-40AA-B470-4E74C5456E7E}" sibTransId="{16DA4322-F330-4C88-8546-C4DB897014C5}"/>
    <dgm:cxn modelId="{467C2923-EA7C-4E1A-8A85-AD1F3D4DC8B9}" type="presOf" srcId="{9AC2CE4B-7CD6-46E8-8E56-A7734D04A118}" destId="{C36BF289-BCC3-4636-B008-E7015AFB68F0}" srcOrd="0" destOrd="3" presId="urn:microsoft.com/office/officeart/2005/8/layout/hList1"/>
    <dgm:cxn modelId="{BDDB9B29-85D1-40B9-B6E6-F859D92BC666}" srcId="{794DDC1E-B995-4603-9B2D-197639731635}" destId="{A4C687C0-200D-4DC4-85DF-E0BAB150220A}" srcOrd="1" destOrd="0" parTransId="{116EEB07-4D82-4DA7-8464-0262E79EC6FA}" sibTransId="{2EA1DBE7-9D94-4101-9267-54AF67089746}"/>
    <dgm:cxn modelId="{F153FF32-37DE-4BEF-A108-B4EE56D411B0}" type="presOf" srcId="{B021DA59-740A-4636-8684-076B22835552}" destId="{C36BF289-BCC3-4636-B008-E7015AFB68F0}" srcOrd="0" destOrd="0" presId="urn:microsoft.com/office/officeart/2005/8/layout/hList1"/>
    <dgm:cxn modelId="{2C5C345E-C50F-407D-A3EB-A9C4FA2D8AB2}" type="presOf" srcId="{1F340F85-A51A-4498-ACD1-AD9C7F8B1503}" destId="{C36BF289-BCC3-4636-B008-E7015AFB68F0}" srcOrd="0" destOrd="2" presId="urn:microsoft.com/office/officeart/2005/8/layout/hList1"/>
    <dgm:cxn modelId="{662BAC60-6B03-4452-B7B4-19FDD3303ADE}" type="presOf" srcId="{EBA3D73D-95D6-4C94-8C00-7CF4F83A770C}" destId="{CAC3966D-7262-4505-A7D3-3950D34869BC}" srcOrd="0" destOrd="0" presId="urn:microsoft.com/office/officeart/2005/8/layout/hList1"/>
    <dgm:cxn modelId="{0CF62A8D-EFEF-42E7-BB45-04F2A0479AC7}" srcId="{EBA3D73D-95D6-4C94-8C00-7CF4F83A770C}" destId="{9AC2CE4B-7CD6-46E8-8E56-A7734D04A118}" srcOrd="3" destOrd="0" parTransId="{DC9DAA38-E58F-485D-80DA-CF1E05A86C4C}" sibTransId="{FA107FD2-E3F3-4651-B46D-3EEF102158F1}"/>
    <dgm:cxn modelId="{E18D6993-9E14-43AE-BF3E-2C04523822E8}" srcId="{EBA3D73D-95D6-4C94-8C00-7CF4F83A770C}" destId="{B021DA59-740A-4636-8684-076B22835552}" srcOrd="0" destOrd="0" parTransId="{8CB0C0F5-A983-4764-8C9A-66299449323C}" sibTransId="{F9E27B9A-D341-4CDD-9126-DF40216F9712}"/>
    <dgm:cxn modelId="{00F40596-13DE-4DC6-99E3-3F83F93FD5F8}" type="presOf" srcId="{E31E92A2-FA0A-4B82-96FA-0276C2D90204}" destId="{8CD6552D-854F-4AB6-ABB6-467E095DF825}" srcOrd="0" destOrd="0" presId="urn:microsoft.com/office/officeart/2005/8/layout/hList1"/>
    <dgm:cxn modelId="{E9DDD3A1-16A6-4A26-8EDC-D660F1155314}" type="presOf" srcId="{48E7364F-4A63-47F4-BF20-82394FCE2A94}" destId="{9964C9BF-5D0B-4404-8832-1B1B2803D8F5}" srcOrd="0" destOrd="0" presId="urn:microsoft.com/office/officeart/2005/8/layout/hList1"/>
    <dgm:cxn modelId="{B45453A4-0B70-453B-9F1C-51C550774D84}" srcId="{794DDC1E-B995-4603-9B2D-197639731635}" destId="{9687A405-872E-485D-B2F2-DEB56BC27435}" srcOrd="0" destOrd="0" parTransId="{58B11153-4506-46E4-AFFB-27932A8F1AA9}" sibTransId="{B39FBD80-C5BF-47BF-8321-234E25F892C8}"/>
    <dgm:cxn modelId="{13A929B5-264E-4471-858D-9893A54DAC8D}" srcId="{EBA3D73D-95D6-4C94-8C00-7CF4F83A770C}" destId="{1F340F85-A51A-4498-ACD1-AD9C7F8B1503}" srcOrd="2" destOrd="0" parTransId="{E23E95B8-BBCC-4BB3-A367-F4872CEDBF3B}" sibTransId="{AB480A3F-B18B-4995-A6EB-98AE68D71139}"/>
    <dgm:cxn modelId="{F1FE04C1-D2F6-4BDE-8669-3B613B0489CF}" srcId="{E31E92A2-FA0A-4B82-96FA-0276C2D90204}" destId="{AC72EF01-80E5-4201-A5B4-26A88847558F}" srcOrd="2" destOrd="0" parTransId="{0934270E-A78D-476A-8577-E1AE4C39C2E1}" sibTransId="{0CE9D483-48D0-408F-B8FA-B59030507EC0}"/>
    <dgm:cxn modelId="{80456BD0-D383-423A-8990-736E39D40468}" type="presOf" srcId="{794DDC1E-B995-4603-9B2D-197639731635}" destId="{3007DD6D-7043-41E7-B939-AD13F5FB66B2}" srcOrd="0" destOrd="0" presId="urn:microsoft.com/office/officeart/2005/8/layout/hList1"/>
    <dgm:cxn modelId="{20E8DEDA-0A1B-47AF-8EAD-B9F36E355F65}" srcId="{E31E92A2-FA0A-4B82-96FA-0276C2D90204}" destId="{794DDC1E-B995-4603-9B2D-197639731635}" srcOrd="0" destOrd="0" parTransId="{5F6D5AD3-C128-40A9-B1B2-2E27C3092A1F}" sibTransId="{840AD1C5-0028-45FF-AE96-A4CDCC9EF6DF}"/>
    <dgm:cxn modelId="{9FC6DEE5-58C7-409B-8E01-7D2988C39CDE}" type="presOf" srcId="{9687A405-872E-485D-B2F2-DEB56BC27435}" destId="{951DA7B5-9952-4369-945A-AC8B886C2FE6}" srcOrd="0" destOrd="0" presId="urn:microsoft.com/office/officeart/2005/8/layout/hList1"/>
    <dgm:cxn modelId="{63B15BE6-ABF1-45CE-BBC2-EEA9E28992B4}" srcId="{EBA3D73D-95D6-4C94-8C00-7CF4F83A770C}" destId="{53E3B0B0-8C91-4BB7-B9C1-4E8A66A6AA9B}" srcOrd="1" destOrd="0" parTransId="{6F62E6E6-F6AE-4588-B26E-8B9F6AEE8156}" sibTransId="{2A5CEBEF-3338-447C-B729-25AA2BE16DA7}"/>
    <dgm:cxn modelId="{84C68DEA-AAAB-422F-8BB2-E3CCF6273827}" srcId="{AC72EF01-80E5-4201-A5B4-26A88847558F}" destId="{48E7364F-4A63-47F4-BF20-82394FCE2A94}" srcOrd="0" destOrd="0" parTransId="{6C07BE0E-5D66-4369-BF83-CE88975013F5}" sibTransId="{62476844-E996-47E6-BCF0-6C488DFE22F4}"/>
    <dgm:cxn modelId="{8083CF3F-7B36-4740-A4AD-9B9A44390A75}" type="presParOf" srcId="{8CD6552D-854F-4AB6-ABB6-467E095DF825}" destId="{A61D756C-A91E-4CF5-8C08-74A9211AEADE}" srcOrd="0" destOrd="0" presId="urn:microsoft.com/office/officeart/2005/8/layout/hList1"/>
    <dgm:cxn modelId="{8FA3845A-1C73-4DFD-A024-C5C96EA0AA84}" type="presParOf" srcId="{A61D756C-A91E-4CF5-8C08-74A9211AEADE}" destId="{3007DD6D-7043-41E7-B939-AD13F5FB66B2}" srcOrd="0" destOrd="0" presId="urn:microsoft.com/office/officeart/2005/8/layout/hList1"/>
    <dgm:cxn modelId="{22B109D9-D967-4B64-9D17-8507873AA058}" type="presParOf" srcId="{A61D756C-A91E-4CF5-8C08-74A9211AEADE}" destId="{951DA7B5-9952-4369-945A-AC8B886C2FE6}" srcOrd="1" destOrd="0" presId="urn:microsoft.com/office/officeart/2005/8/layout/hList1"/>
    <dgm:cxn modelId="{A3A99D46-CF94-454F-A989-CC94768AA31E}" type="presParOf" srcId="{8CD6552D-854F-4AB6-ABB6-467E095DF825}" destId="{C4659801-7C0A-45B7-9284-513D95F53FB9}" srcOrd="1" destOrd="0" presId="urn:microsoft.com/office/officeart/2005/8/layout/hList1"/>
    <dgm:cxn modelId="{1D5F053F-B693-4532-AEC2-4EA1513EE436}" type="presParOf" srcId="{8CD6552D-854F-4AB6-ABB6-467E095DF825}" destId="{EA5E6D72-354F-44D9-9575-7858AAC2D384}" srcOrd="2" destOrd="0" presId="urn:microsoft.com/office/officeart/2005/8/layout/hList1"/>
    <dgm:cxn modelId="{FE9B5883-271A-4D91-9A5D-38F16A1A74CF}" type="presParOf" srcId="{EA5E6D72-354F-44D9-9575-7858AAC2D384}" destId="{CAC3966D-7262-4505-A7D3-3950D34869BC}" srcOrd="0" destOrd="0" presId="urn:microsoft.com/office/officeart/2005/8/layout/hList1"/>
    <dgm:cxn modelId="{4CF1A801-B94F-4586-A70A-8D6990012A5E}" type="presParOf" srcId="{EA5E6D72-354F-44D9-9575-7858AAC2D384}" destId="{C36BF289-BCC3-4636-B008-E7015AFB68F0}" srcOrd="1" destOrd="0" presId="urn:microsoft.com/office/officeart/2005/8/layout/hList1"/>
    <dgm:cxn modelId="{A55CF28B-AD39-4032-B347-36DD42E51B6C}" type="presParOf" srcId="{8CD6552D-854F-4AB6-ABB6-467E095DF825}" destId="{602CD68B-D4B6-4E36-BF7D-503731515D3A}" srcOrd="3" destOrd="0" presId="urn:microsoft.com/office/officeart/2005/8/layout/hList1"/>
    <dgm:cxn modelId="{5BA50238-3461-4705-9B5C-5939D1450F68}" type="presParOf" srcId="{8CD6552D-854F-4AB6-ABB6-467E095DF825}" destId="{6F7443AD-91E0-4FE6-B6D2-07C64B2552FF}" srcOrd="4" destOrd="0" presId="urn:microsoft.com/office/officeart/2005/8/layout/hList1"/>
    <dgm:cxn modelId="{6BF5C50A-F48A-4DE6-88B9-103262A7F9ED}" type="presParOf" srcId="{6F7443AD-91E0-4FE6-B6D2-07C64B2552FF}" destId="{1258F9E9-978A-4087-8D1D-B0BCED069758}" srcOrd="0" destOrd="0" presId="urn:microsoft.com/office/officeart/2005/8/layout/hList1"/>
    <dgm:cxn modelId="{05D36C5C-1B0B-4BF2-9C97-AB2876EF96AE}" type="presParOf" srcId="{6F7443AD-91E0-4FE6-B6D2-07C64B2552FF}" destId="{9964C9BF-5D0B-4404-8832-1B1B2803D8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2A5AA-6BCC-4446-863C-683E4EEF76D0}">
      <dsp:nvSpPr>
        <dsp:cNvPr id="0" name=""/>
        <dsp:cNvSpPr/>
      </dsp:nvSpPr>
      <dsp:spPr>
        <a:xfrm>
          <a:off x="0" y="0"/>
          <a:ext cx="7869190" cy="9239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419" sz="1500" kern="1200" dirty="0"/>
            <a:t>a) Tipo y número de documento de identidad, así como la información asociada a este documento que el sistema requiera. </a:t>
          </a:r>
          <a:endParaRPr lang="en-US" sz="1500" kern="1200" dirty="0"/>
        </a:p>
      </dsp:txBody>
      <dsp:txXfrm>
        <a:off x="27061" y="27061"/>
        <a:ext cx="6872202" cy="869803"/>
      </dsp:txXfrm>
    </dsp:sp>
    <dsp:sp modelId="{7BC72473-43CD-417D-A597-05F1C92F7A93}">
      <dsp:nvSpPr>
        <dsp:cNvPr id="0" name=""/>
        <dsp:cNvSpPr/>
      </dsp:nvSpPr>
      <dsp:spPr>
        <a:xfrm>
          <a:off x="694340" y="1077912"/>
          <a:ext cx="7869190" cy="9239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419" sz="1500" kern="1200" dirty="0"/>
            <a:t>b) Nombre(s) y apellidos. Esta información se consigna de manera automática en caso se señale un documento nacional de identidad (DNI). </a:t>
          </a:r>
          <a:endParaRPr lang="en-US" sz="1500" kern="1200" dirty="0"/>
        </a:p>
      </dsp:txBody>
      <dsp:txXfrm>
        <a:off x="721401" y="1104973"/>
        <a:ext cx="6520176" cy="869803"/>
      </dsp:txXfrm>
    </dsp:sp>
    <dsp:sp modelId="{77850803-D91C-4C9A-B166-68FD6586EF56}">
      <dsp:nvSpPr>
        <dsp:cNvPr id="0" name=""/>
        <dsp:cNvSpPr/>
      </dsp:nvSpPr>
      <dsp:spPr>
        <a:xfrm>
          <a:off x="1388680" y="2155825"/>
          <a:ext cx="7869190" cy="9239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419" sz="1500" kern="1200" dirty="0"/>
            <a:t>c) Una dirección de correo electrónico, la que es validada por la SUNAT a través del envío de un código de verificación que debe consignarse conforme a las instrucciones que se brinden para tal efecto.</a:t>
          </a:r>
          <a:endParaRPr lang="en-US" sz="1500" kern="1200" dirty="0"/>
        </a:p>
      </dsp:txBody>
      <dsp:txXfrm>
        <a:off x="1415741" y="2182886"/>
        <a:ext cx="6520176" cy="869803"/>
      </dsp:txXfrm>
    </dsp:sp>
    <dsp:sp modelId="{58111C77-CA8E-47D0-A753-D2AEDC0200FE}">
      <dsp:nvSpPr>
        <dsp:cNvPr id="0" name=""/>
        <dsp:cNvSpPr/>
      </dsp:nvSpPr>
      <dsp:spPr>
        <a:xfrm>
          <a:off x="7268639" y="700643"/>
          <a:ext cx="600551" cy="60055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403763" y="700643"/>
        <a:ext cx="330303" cy="451915"/>
      </dsp:txXfrm>
    </dsp:sp>
    <dsp:sp modelId="{8F311455-0641-4E66-A365-93F5CF3E0FCA}">
      <dsp:nvSpPr>
        <dsp:cNvPr id="0" name=""/>
        <dsp:cNvSpPr/>
      </dsp:nvSpPr>
      <dsp:spPr>
        <a:xfrm>
          <a:off x="7962979" y="1772396"/>
          <a:ext cx="600551" cy="60055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098103" y="1772396"/>
        <a:ext cx="330303" cy="451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8F4B-62AC-49B8-BF0E-77B00987F155}">
      <dsp:nvSpPr>
        <dsp:cNvPr id="0" name=""/>
        <dsp:cNvSpPr/>
      </dsp:nvSpPr>
      <dsp:spPr>
        <a:xfrm>
          <a:off x="1130" y="626747"/>
          <a:ext cx="3968767" cy="2520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7606D-EA5D-4FBD-AB56-D7D67D9D0182}">
      <dsp:nvSpPr>
        <dsp:cNvPr id="0" name=""/>
        <dsp:cNvSpPr/>
      </dsp:nvSpPr>
      <dsp:spPr>
        <a:xfrm>
          <a:off x="442104" y="1045672"/>
          <a:ext cx="3968767" cy="252016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419" sz="1800" kern="1200"/>
            <a:t>Esta validación no se realiza, tratándose de sujetos identificados con DNI que, encontrándose inscritos en el Registro Único de Contribuyentes, señalen la dirección de correo electrónico comunicada para fines de este registro. </a:t>
          </a:r>
          <a:endParaRPr lang="en-US" sz="1800" kern="1200"/>
        </a:p>
      </dsp:txBody>
      <dsp:txXfrm>
        <a:off x="515917" y="1119485"/>
        <a:ext cx="3821141" cy="2372541"/>
      </dsp:txXfrm>
    </dsp:sp>
    <dsp:sp modelId="{EFF3D651-0F80-4CB4-8243-2AE67F9A988F}">
      <dsp:nvSpPr>
        <dsp:cNvPr id="0" name=""/>
        <dsp:cNvSpPr/>
      </dsp:nvSpPr>
      <dsp:spPr>
        <a:xfrm>
          <a:off x="4851846" y="626747"/>
          <a:ext cx="3968767" cy="2520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36A8A-FCBA-49D1-83EC-839287AB6B7A}">
      <dsp:nvSpPr>
        <dsp:cNvPr id="0" name=""/>
        <dsp:cNvSpPr/>
      </dsp:nvSpPr>
      <dsp:spPr>
        <a:xfrm>
          <a:off x="5292820" y="1045672"/>
          <a:ext cx="3968767" cy="252016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419" sz="1800" kern="1200"/>
            <a:t>Para posteriores accesos al servicio, basta que el usuario consigne el tipo y número de su documento de identidad y la dirección de correo electrónico a que se refiere el inciso c) del párrafo anterior.</a:t>
          </a:r>
          <a:endParaRPr lang="en-US" sz="1800" kern="1200"/>
        </a:p>
      </dsp:txBody>
      <dsp:txXfrm>
        <a:off x="5366633" y="1119485"/>
        <a:ext cx="3821141" cy="2372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4D3A2-F8FC-40DB-96C0-5C868FE0097D}">
      <dsp:nvSpPr>
        <dsp:cNvPr id="0" name=""/>
        <dsp:cNvSpPr/>
      </dsp:nvSpPr>
      <dsp:spPr>
        <a:xfrm>
          <a:off x="0" y="458871"/>
          <a:ext cx="9549349" cy="176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1136" tIns="291592" rIns="741136" bIns="99568" numCol="1" spcCol="1270" anchor="t" anchorCtr="0">
          <a:noAutofit/>
        </a:bodyPr>
        <a:lstStyle/>
        <a:p>
          <a:pPr marL="114300" lvl="1" indent="-114300" algn="l" defTabSz="622300">
            <a:lnSpc>
              <a:spcPct val="90000"/>
            </a:lnSpc>
            <a:spcBef>
              <a:spcPct val="0"/>
            </a:spcBef>
            <a:spcAft>
              <a:spcPct val="15000"/>
            </a:spcAft>
            <a:buChar char="•"/>
          </a:pPr>
          <a:r>
            <a:rPr lang="es-419" sz="1400" kern="1200"/>
            <a:t>Ingresar los datos del contribuyente, así como la información que el sistema solicite respecto del concepto a pagar, debiendo considerar como importe a pagar un monto mayor a cero. </a:t>
          </a:r>
          <a:endParaRPr lang="en-US" sz="1400" kern="1200"/>
        </a:p>
        <a:p>
          <a:pPr marL="114300" lvl="1" indent="-114300" algn="l" defTabSz="622300">
            <a:lnSpc>
              <a:spcPct val="90000"/>
            </a:lnSpc>
            <a:spcBef>
              <a:spcPct val="0"/>
            </a:spcBef>
            <a:spcAft>
              <a:spcPct val="15000"/>
            </a:spcAft>
            <a:buChar char="•"/>
          </a:pPr>
          <a:r>
            <a:rPr lang="es-419" sz="1400" kern="1200"/>
            <a:t>Tratándose de la declaración y pago del aporte facultativo a la ONP, de manera automática, el sistema mostrará el (los) periodo(s) y el (los) importe(s) pendiente(s) de pago, correspondiendo al usuario seleccionar aquellos periodos por los cuales realizará la declaración y pago. </a:t>
          </a:r>
          <a:endParaRPr lang="en-US" sz="1400" kern="1200"/>
        </a:p>
        <a:p>
          <a:pPr marL="114300" lvl="1" indent="-114300" algn="l" defTabSz="622300">
            <a:lnSpc>
              <a:spcPct val="90000"/>
            </a:lnSpc>
            <a:spcBef>
              <a:spcPct val="0"/>
            </a:spcBef>
            <a:spcAft>
              <a:spcPct val="15000"/>
            </a:spcAft>
            <a:buChar char="•"/>
          </a:pPr>
          <a:r>
            <a:rPr lang="es-419" sz="1400" kern="1200"/>
            <a:t>El importe a pagar se cancela mediante tarjeta de crédito o débito, a través de una única transacción bancaria con el cual existe previamente una afiliación al servicio de pagos por Internet. </a:t>
          </a:r>
          <a:endParaRPr lang="en-US" sz="1400" kern="1200"/>
        </a:p>
      </dsp:txBody>
      <dsp:txXfrm>
        <a:off x="0" y="458871"/>
        <a:ext cx="9549349" cy="1764000"/>
      </dsp:txXfrm>
    </dsp:sp>
    <dsp:sp modelId="{AD5B710D-C8EA-45D4-A0AF-2C46A90EFF8A}">
      <dsp:nvSpPr>
        <dsp:cNvPr id="0" name=""/>
        <dsp:cNvSpPr/>
      </dsp:nvSpPr>
      <dsp:spPr>
        <a:xfrm>
          <a:off x="477467" y="252231"/>
          <a:ext cx="6684544"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660" tIns="0" rIns="252660" bIns="0" numCol="1" spcCol="1270" anchor="ctr" anchorCtr="0">
          <a:noAutofit/>
        </a:bodyPr>
        <a:lstStyle/>
        <a:p>
          <a:pPr marL="0" lvl="0" indent="0" algn="l" defTabSz="622300">
            <a:lnSpc>
              <a:spcPct val="90000"/>
            </a:lnSpc>
            <a:spcBef>
              <a:spcPct val="0"/>
            </a:spcBef>
            <a:spcAft>
              <a:spcPct val="35000"/>
            </a:spcAft>
            <a:buNone/>
          </a:pPr>
          <a:r>
            <a:rPr lang="es-419" sz="1400" kern="1200"/>
            <a:t>Para efectuar el pago a través del servicio Pagos sin Clave SOL, el usuario debe:</a:t>
          </a:r>
          <a:endParaRPr lang="en-US" sz="1400" kern="1200"/>
        </a:p>
      </dsp:txBody>
      <dsp:txXfrm>
        <a:off x="497642" y="272406"/>
        <a:ext cx="6644194" cy="372930"/>
      </dsp:txXfrm>
    </dsp:sp>
    <dsp:sp modelId="{7483927C-14F4-4F11-BEF1-1DE2D21B35BA}">
      <dsp:nvSpPr>
        <dsp:cNvPr id="0" name=""/>
        <dsp:cNvSpPr/>
      </dsp:nvSpPr>
      <dsp:spPr>
        <a:xfrm>
          <a:off x="0" y="2505112"/>
          <a:ext cx="9549349" cy="1587600"/>
        </a:xfrm>
        <a:prstGeom prst="rect">
          <a:avLst/>
        </a:prstGeom>
        <a:solidFill>
          <a:schemeClr val="lt1">
            <a:alpha val="90000"/>
            <a:hueOff val="0"/>
            <a:satOff val="0"/>
            <a:lumOff val="0"/>
            <a:alphaOff val="0"/>
          </a:schemeClr>
        </a:solidFill>
        <a:ln w="25400" cap="flat" cmpd="sng" algn="ctr">
          <a:solidFill>
            <a:schemeClr val="accent2">
              <a:hueOff val="880714"/>
              <a:satOff val="-24250"/>
              <a:lumOff val="23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1136" tIns="291592" rIns="741136" bIns="99568" numCol="1" spcCol="1270" anchor="t" anchorCtr="0">
          <a:noAutofit/>
        </a:bodyPr>
        <a:lstStyle/>
        <a:p>
          <a:pPr marL="114300" lvl="1" indent="-114300" algn="l" defTabSz="622300">
            <a:lnSpc>
              <a:spcPct val="90000"/>
            </a:lnSpc>
            <a:spcBef>
              <a:spcPct val="0"/>
            </a:spcBef>
            <a:spcAft>
              <a:spcPct val="15000"/>
            </a:spcAft>
            <a:buChar char="•"/>
          </a:pPr>
          <a:r>
            <a:rPr lang="es-419" sz="1400" kern="1200"/>
            <a:t>a) Que no se utilice una tarjeta de crédito o débito afiliada al servicio de pagos por Internet.</a:t>
          </a:r>
          <a:endParaRPr lang="en-US" sz="1400" kern="1200"/>
        </a:p>
        <a:p>
          <a:pPr marL="114300" lvl="1" indent="-114300" algn="l" defTabSz="622300">
            <a:lnSpc>
              <a:spcPct val="90000"/>
            </a:lnSpc>
            <a:spcBef>
              <a:spcPct val="0"/>
            </a:spcBef>
            <a:spcAft>
              <a:spcPct val="15000"/>
            </a:spcAft>
            <a:buChar char="•"/>
          </a:pPr>
          <a:r>
            <a:rPr lang="es-419" sz="1400" kern="1200"/>
            <a:t>b) Que la operación no sea aprobada por el operador de la tarjeta de crédito o débito 	correspondiente. </a:t>
          </a:r>
          <a:endParaRPr lang="en-US" sz="1400" kern="1200"/>
        </a:p>
        <a:p>
          <a:pPr marL="114300" lvl="1" indent="-114300" algn="l" defTabSz="622300">
            <a:lnSpc>
              <a:spcPct val="90000"/>
            </a:lnSpc>
            <a:spcBef>
              <a:spcPct val="0"/>
            </a:spcBef>
            <a:spcAft>
              <a:spcPct val="15000"/>
            </a:spcAft>
            <a:buChar char="•"/>
          </a:pPr>
          <a:r>
            <a:rPr lang="es-419" sz="1400" kern="1200"/>
            <a:t>c) Que no se pueda establecer comunicación con el servicio de pago del operador de la tarjeta 	de 	crédito o débito.	</a:t>
          </a:r>
          <a:endParaRPr lang="en-US" sz="1400" kern="1200"/>
        </a:p>
        <a:p>
          <a:pPr marL="114300" lvl="1" indent="-114300" algn="l" defTabSz="622300">
            <a:lnSpc>
              <a:spcPct val="90000"/>
            </a:lnSpc>
            <a:spcBef>
              <a:spcPct val="0"/>
            </a:spcBef>
            <a:spcAft>
              <a:spcPct val="15000"/>
            </a:spcAft>
            <a:buChar char="•"/>
          </a:pPr>
          <a:r>
            <a:rPr lang="es-419" sz="1400" kern="1200"/>
            <a:t>d) Que el pago no se realice por un corte en el sistema. </a:t>
          </a:r>
          <a:endParaRPr lang="en-US" sz="1400" kern="1200"/>
        </a:p>
      </dsp:txBody>
      <dsp:txXfrm>
        <a:off x="0" y="2505112"/>
        <a:ext cx="9549349" cy="1587600"/>
      </dsp:txXfrm>
    </dsp:sp>
    <dsp:sp modelId="{F0EE5ABE-653C-4BE5-9F96-10B07E25754D}">
      <dsp:nvSpPr>
        <dsp:cNvPr id="0" name=""/>
        <dsp:cNvSpPr/>
      </dsp:nvSpPr>
      <dsp:spPr>
        <a:xfrm>
          <a:off x="477467" y="2298472"/>
          <a:ext cx="6684544" cy="413280"/>
        </a:xfrm>
        <a:prstGeom prst="roundRect">
          <a:avLst/>
        </a:prstGeom>
        <a:solidFill>
          <a:schemeClr val="accent2">
            <a:hueOff val="880714"/>
            <a:satOff val="-24250"/>
            <a:lumOff val="237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660" tIns="0" rIns="252660" bIns="0" numCol="1" spcCol="1270" anchor="ctr" anchorCtr="0">
          <a:noAutofit/>
        </a:bodyPr>
        <a:lstStyle/>
        <a:p>
          <a:pPr marL="0" lvl="0" indent="0" algn="l" defTabSz="622300">
            <a:lnSpc>
              <a:spcPct val="90000"/>
            </a:lnSpc>
            <a:spcBef>
              <a:spcPct val="0"/>
            </a:spcBef>
            <a:spcAft>
              <a:spcPct val="35000"/>
            </a:spcAft>
            <a:buNone/>
          </a:pPr>
          <a:r>
            <a:rPr lang="es-419" sz="1400" kern="1200"/>
            <a:t>Son causales de rechazo del pago en el servicio Pagos sin Clave SOL: </a:t>
          </a:r>
          <a:endParaRPr lang="en-US" sz="1400" kern="1200"/>
        </a:p>
      </dsp:txBody>
      <dsp:txXfrm>
        <a:off x="497642" y="2318647"/>
        <a:ext cx="6644194"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5FDD7-0BD1-4100-BA7D-24D591280891}">
      <dsp:nvSpPr>
        <dsp:cNvPr id="0" name=""/>
        <dsp:cNvSpPr/>
      </dsp:nvSpPr>
      <dsp:spPr>
        <a:xfrm>
          <a:off x="0" y="0"/>
          <a:ext cx="7573962" cy="32657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Se deja </a:t>
          </a:r>
          <a:r>
            <a:rPr lang="es-419" sz="2000" kern="1200" dirty="0"/>
            <a:t>sin efecto a partir del 1 de enero de 2023 los formularios </a:t>
          </a:r>
          <a:r>
            <a:rPr lang="es-419" sz="2000" b="1" u="sng" kern="1200" dirty="0">
              <a:solidFill>
                <a:srgbClr val="FFFF00"/>
              </a:solidFill>
            </a:rPr>
            <a:t>preimpresos</a:t>
          </a:r>
          <a:r>
            <a:rPr lang="es-419" sz="2000" u="sng" kern="1200" dirty="0">
              <a:solidFill>
                <a:srgbClr val="FFFF00"/>
              </a:solidFill>
            </a:rPr>
            <a:t>:</a:t>
          </a:r>
          <a:endParaRPr lang="en-US" sz="2000" u="sng" kern="1200" dirty="0">
            <a:solidFill>
              <a:srgbClr val="FFFF00"/>
            </a:solidFill>
          </a:endParaRPr>
        </a:p>
      </dsp:txBody>
      <dsp:txXfrm>
        <a:off x="0" y="0"/>
        <a:ext cx="7573962" cy="1763525"/>
      </dsp:txXfrm>
    </dsp:sp>
    <dsp:sp modelId="{A85E5F5F-82A9-40D4-98C6-AB908EF2BC1F}">
      <dsp:nvSpPr>
        <dsp:cNvPr id="0" name=""/>
        <dsp:cNvSpPr/>
      </dsp:nvSpPr>
      <dsp:spPr>
        <a:xfrm>
          <a:off x="0" y="1698209"/>
          <a:ext cx="3786980" cy="150226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kern="1200"/>
            <a:t>Formulario 1073 - Boleta de Pago - Otros</a:t>
          </a:r>
          <a:endParaRPr lang="en-US" sz="2000" kern="1200"/>
        </a:p>
      </dsp:txBody>
      <dsp:txXfrm>
        <a:off x="0" y="1698209"/>
        <a:ext cx="3786980" cy="1502262"/>
      </dsp:txXfrm>
    </dsp:sp>
    <dsp:sp modelId="{91169B13-02EA-443C-984F-9A7665B169FC}">
      <dsp:nvSpPr>
        <dsp:cNvPr id="0" name=""/>
        <dsp:cNvSpPr/>
      </dsp:nvSpPr>
      <dsp:spPr>
        <a:xfrm>
          <a:off x="3786981" y="1698209"/>
          <a:ext cx="3786980" cy="150226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kern="1200"/>
            <a:t>Formulario 1075 Regímenes Especiales ESSALUD ONP. </a:t>
          </a:r>
          <a:endParaRPr lang="en-US" sz="2000" kern="1200"/>
        </a:p>
      </dsp:txBody>
      <dsp:txXfrm>
        <a:off x="3786981" y="1698209"/>
        <a:ext cx="3786980" cy="1502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7DD6D-7043-41E7-B939-AD13F5FB66B2}">
      <dsp:nvSpPr>
        <dsp:cNvPr id="0" name=""/>
        <dsp:cNvSpPr/>
      </dsp:nvSpPr>
      <dsp:spPr>
        <a:xfrm>
          <a:off x="2778" y="711868"/>
          <a:ext cx="2709286" cy="10465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 sz="1700" kern="1200"/>
            <a:t>Seleccione el formulario que desea elaborar del menú de la sección lateral izquierda:</a:t>
          </a:r>
          <a:endParaRPr lang="en-US" sz="1700" kern="1200"/>
        </a:p>
      </dsp:txBody>
      <dsp:txXfrm>
        <a:off x="2778" y="711868"/>
        <a:ext cx="2709286" cy="1046582"/>
      </dsp:txXfrm>
    </dsp:sp>
    <dsp:sp modelId="{951DA7B5-9952-4369-945A-AC8B886C2FE6}">
      <dsp:nvSpPr>
        <dsp:cNvPr id="0" name=""/>
        <dsp:cNvSpPr/>
      </dsp:nvSpPr>
      <dsp:spPr>
        <a:xfrm>
          <a:off x="2778" y="1758450"/>
          <a:ext cx="2709286" cy="148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a:t>Regímenes especiales ONP - 1675</a:t>
          </a:r>
          <a:endParaRPr lang="en-US" sz="1700" kern="1200"/>
        </a:p>
        <a:p>
          <a:pPr marL="171450" lvl="1" indent="-171450" algn="l" defTabSz="755650">
            <a:lnSpc>
              <a:spcPct val="90000"/>
            </a:lnSpc>
            <a:spcBef>
              <a:spcPct val="0"/>
            </a:spcBef>
            <a:spcAft>
              <a:spcPct val="15000"/>
            </a:spcAft>
            <a:buChar char="•"/>
          </a:pPr>
          <a:r>
            <a:rPr lang="es-ES" sz="1700" kern="1200"/>
            <a:t>Essalud, ONP, multas asociadas y otros – 1673</a:t>
          </a:r>
          <a:endParaRPr lang="en-US" sz="1700" kern="1200"/>
        </a:p>
      </dsp:txBody>
      <dsp:txXfrm>
        <a:off x="2778" y="1758450"/>
        <a:ext cx="2709286" cy="1487446"/>
      </dsp:txXfrm>
    </dsp:sp>
    <dsp:sp modelId="{CAC3966D-7262-4505-A7D3-3950D34869BC}">
      <dsp:nvSpPr>
        <dsp:cNvPr id="0" name=""/>
        <dsp:cNvSpPr/>
      </dsp:nvSpPr>
      <dsp:spPr>
        <a:xfrm>
          <a:off x="3091364" y="711868"/>
          <a:ext cx="2709286" cy="10465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 sz="1700" kern="1200"/>
            <a:t>También puede seleccionar alguna boleta de pago:</a:t>
          </a:r>
          <a:endParaRPr lang="en-US" sz="1700" kern="1200"/>
        </a:p>
      </dsp:txBody>
      <dsp:txXfrm>
        <a:off x="3091364" y="711868"/>
        <a:ext cx="2709286" cy="1046582"/>
      </dsp:txXfrm>
    </dsp:sp>
    <dsp:sp modelId="{C36BF289-BCC3-4636-B008-E7015AFB68F0}">
      <dsp:nvSpPr>
        <dsp:cNvPr id="0" name=""/>
        <dsp:cNvSpPr/>
      </dsp:nvSpPr>
      <dsp:spPr>
        <a:xfrm>
          <a:off x="3091364" y="1758450"/>
          <a:ext cx="2709286" cy="148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a:t>Pago de Tributos</a:t>
          </a:r>
          <a:endParaRPr lang="en-US" sz="1700" kern="1200"/>
        </a:p>
        <a:p>
          <a:pPr marL="171450" lvl="1" indent="-171450" algn="l" defTabSz="755650">
            <a:lnSpc>
              <a:spcPct val="90000"/>
            </a:lnSpc>
            <a:spcBef>
              <a:spcPct val="0"/>
            </a:spcBef>
            <a:spcAft>
              <a:spcPct val="15000"/>
            </a:spcAft>
            <a:buChar char="•"/>
          </a:pPr>
          <a:r>
            <a:rPr lang="es-ES" sz="1700" kern="1200"/>
            <a:t>Pago de Multas</a:t>
          </a:r>
          <a:endParaRPr lang="en-US" sz="1700" kern="1200"/>
        </a:p>
        <a:p>
          <a:pPr marL="171450" lvl="1" indent="-171450" algn="l" defTabSz="755650">
            <a:lnSpc>
              <a:spcPct val="90000"/>
            </a:lnSpc>
            <a:spcBef>
              <a:spcPct val="0"/>
            </a:spcBef>
            <a:spcAft>
              <a:spcPct val="15000"/>
            </a:spcAft>
            <a:buChar char="•"/>
          </a:pPr>
          <a:r>
            <a:rPr lang="es-ES" sz="1700" kern="1200"/>
            <a:t>Pago de Valores</a:t>
          </a:r>
          <a:endParaRPr lang="en-US" sz="1700" kern="1200"/>
        </a:p>
        <a:p>
          <a:pPr marL="171450" lvl="1" indent="-171450" algn="l" defTabSz="755650">
            <a:lnSpc>
              <a:spcPct val="90000"/>
            </a:lnSpc>
            <a:spcBef>
              <a:spcPct val="0"/>
            </a:spcBef>
            <a:spcAft>
              <a:spcPct val="15000"/>
            </a:spcAft>
            <a:buChar char="•"/>
          </a:pPr>
          <a:r>
            <a:rPr lang="es-ES" sz="1700" kern="1200"/>
            <a:t>Pago de Fraccionamiento</a:t>
          </a:r>
          <a:endParaRPr lang="en-US" sz="1700" kern="1200"/>
        </a:p>
      </dsp:txBody>
      <dsp:txXfrm>
        <a:off x="3091364" y="1758450"/>
        <a:ext cx="2709286" cy="1487446"/>
      </dsp:txXfrm>
    </dsp:sp>
    <dsp:sp modelId="{1258F9E9-978A-4087-8D1D-B0BCED069758}">
      <dsp:nvSpPr>
        <dsp:cNvPr id="0" name=""/>
        <dsp:cNvSpPr/>
      </dsp:nvSpPr>
      <dsp:spPr>
        <a:xfrm>
          <a:off x="6179951" y="711868"/>
          <a:ext cx="2709286" cy="10465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 sz="1700" kern="1200"/>
            <a:t>También puede seleccionar:</a:t>
          </a:r>
          <a:endParaRPr lang="en-US" sz="1700" kern="1200"/>
        </a:p>
      </dsp:txBody>
      <dsp:txXfrm>
        <a:off x="6179951" y="711868"/>
        <a:ext cx="2709286" cy="1046582"/>
      </dsp:txXfrm>
    </dsp:sp>
    <dsp:sp modelId="{9964C9BF-5D0B-4404-8832-1B1B2803D8F5}">
      <dsp:nvSpPr>
        <dsp:cNvPr id="0" name=""/>
        <dsp:cNvSpPr/>
      </dsp:nvSpPr>
      <dsp:spPr>
        <a:xfrm>
          <a:off x="6179951" y="1758450"/>
          <a:ext cx="2709286" cy="148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a:t>Pago NPS</a:t>
          </a:r>
          <a:endParaRPr lang="en-US" sz="1700" kern="1200"/>
        </a:p>
      </dsp:txBody>
      <dsp:txXfrm>
        <a:off x="6179951" y="1758450"/>
        <a:ext cx="2709286" cy="14874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8054767"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3357855" y="2119533"/>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3601968" y="0"/>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r>
              <a:rPr lang="es-ES"/>
              <a:t>Haga clic para modificar el estilo de título del patrón</a:t>
            </a:r>
            <a:endParaRPr/>
          </a:p>
        </p:txBody>
      </p:sp>
    </p:spTree>
    <p:extLst>
      <p:ext uri="{BB962C8B-B14F-4D97-AF65-F5344CB8AC3E}">
        <p14:creationId xmlns:p14="http://schemas.microsoft.com/office/powerpoint/2010/main" val="56876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418254" y="-24499"/>
            <a:ext cx="10014644" cy="2182673"/>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 name="Google Shape;105;p9"/>
          <p:cNvGrpSpPr/>
          <p:nvPr/>
        </p:nvGrpSpPr>
        <p:grpSpPr>
          <a:xfrm>
            <a:off x="9980523" y="2340468"/>
            <a:ext cx="3774400" cy="4517696"/>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9"/>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s-ES"/>
              <a:t>Haga clic para modificar el estilo de título del patrón</a:t>
            </a:r>
            <a:endParaRPr/>
          </a:p>
        </p:txBody>
      </p:sp>
      <p:sp>
        <p:nvSpPr>
          <p:cNvPr id="109" name="Google Shape;109;p9"/>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E065A4E2-7E78-488F-B6AC-BCD450C8E154}" type="slidenum">
              <a:rPr lang="es-419" smtClean="0"/>
              <a:t>‹Nº›</a:t>
            </a:fld>
            <a:endParaRPr lang="es-419"/>
          </a:p>
        </p:txBody>
      </p:sp>
    </p:spTree>
    <p:extLst>
      <p:ext uri="{BB962C8B-B14F-4D97-AF65-F5344CB8AC3E}">
        <p14:creationId xmlns:p14="http://schemas.microsoft.com/office/powerpoint/2010/main" val="135992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E065A4E2-7E78-488F-B6AC-BCD450C8E154}" type="slidenum">
              <a:rPr lang="es-419" smtClean="0"/>
              <a:t>‹Nº›</a:t>
            </a:fld>
            <a:endParaRPr lang="es-419"/>
          </a:p>
        </p:txBody>
      </p:sp>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9128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370C7-377A-4E3B-B69F-10D9A82531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258F6B17-0046-4825-8EDB-45E9A33E5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E762CA50-6882-4A1D-998B-7D4BB02D6AEB}"/>
              </a:ext>
            </a:extLst>
          </p:cNvPr>
          <p:cNvSpPr>
            <a:spLocks noGrp="1"/>
          </p:cNvSpPr>
          <p:nvPr>
            <p:ph type="dt" sz="half" idx="10"/>
          </p:nvPr>
        </p:nvSpPr>
        <p:spPr/>
        <p:txBody>
          <a:bodyPr/>
          <a:lstStyle/>
          <a:p>
            <a:fld id="{EB9D7C4A-B8BE-4344-98A9-AB5868F1FC70}" type="datetimeFigureOut">
              <a:rPr lang="es-419" smtClean="0"/>
              <a:t>2/1/2023</a:t>
            </a:fld>
            <a:endParaRPr lang="es-419"/>
          </a:p>
        </p:txBody>
      </p:sp>
      <p:sp>
        <p:nvSpPr>
          <p:cNvPr id="5" name="Marcador de pie de página 4">
            <a:extLst>
              <a:ext uri="{FF2B5EF4-FFF2-40B4-BE49-F238E27FC236}">
                <a16:creationId xmlns:a16="http://schemas.microsoft.com/office/drawing/2014/main" id="{00E02FCA-2DED-4C32-B49C-C23C74C9BA1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F78860A-F7F1-434F-A29F-364B5939CE2F}"/>
              </a:ext>
            </a:extLst>
          </p:cNvPr>
          <p:cNvSpPr>
            <a:spLocks noGrp="1"/>
          </p:cNvSpPr>
          <p:nvPr>
            <p:ph type="sldNum" sz="quarter" idx="12"/>
          </p:nvPr>
        </p:nvSpPr>
        <p:spPr/>
        <p:txBody>
          <a:bodyPr/>
          <a:lstStyle/>
          <a:p>
            <a:fld id="{E065A4E2-7E78-488F-B6AC-BCD450C8E154}" type="slidenum">
              <a:rPr lang="es-419" smtClean="0"/>
              <a:t>‹Nº›</a:t>
            </a:fld>
            <a:endParaRPr lang="es-419"/>
          </a:p>
        </p:txBody>
      </p:sp>
    </p:spTree>
    <p:extLst>
      <p:ext uri="{BB962C8B-B14F-4D97-AF65-F5344CB8AC3E}">
        <p14:creationId xmlns:p14="http://schemas.microsoft.com/office/powerpoint/2010/main" val="291341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7948C-A53F-48FD-839D-2F04FF92051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E93EE4F-EB49-4B11-80E6-705FFA3080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138FCC66-DEEC-4DCC-A136-A8B0016379C1}"/>
              </a:ext>
            </a:extLst>
          </p:cNvPr>
          <p:cNvSpPr>
            <a:spLocks noGrp="1"/>
          </p:cNvSpPr>
          <p:nvPr>
            <p:ph type="dt" sz="half" idx="10"/>
          </p:nvPr>
        </p:nvSpPr>
        <p:spPr/>
        <p:txBody>
          <a:bodyPr/>
          <a:lstStyle/>
          <a:p>
            <a:fld id="{EB9D7C4A-B8BE-4344-98A9-AB5868F1FC70}" type="datetimeFigureOut">
              <a:rPr lang="es-419" smtClean="0"/>
              <a:t>2/1/2023</a:t>
            </a:fld>
            <a:endParaRPr lang="es-419"/>
          </a:p>
        </p:txBody>
      </p:sp>
      <p:sp>
        <p:nvSpPr>
          <p:cNvPr id="5" name="Marcador de pie de página 4">
            <a:extLst>
              <a:ext uri="{FF2B5EF4-FFF2-40B4-BE49-F238E27FC236}">
                <a16:creationId xmlns:a16="http://schemas.microsoft.com/office/drawing/2014/main" id="{03DADB5A-F2E6-429F-959F-9A902EDE136E}"/>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D1944228-58DC-40AD-A913-50280FC9E8E9}"/>
              </a:ext>
            </a:extLst>
          </p:cNvPr>
          <p:cNvSpPr>
            <a:spLocks noGrp="1"/>
          </p:cNvSpPr>
          <p:nvPr>
            <p:ph type="sldNum" sz="quarter" idx="12"/>
          </p:nvPr>
        </p:nvSpPr>
        <p:spPr/>
        <p:txBody>
          <a:bodyPr/>
          <a:lstStyle/>
          <a:p>
            <a:fld id="{E065A4E2-7E78-488F-B6AC-BCD450C8E154}" type="slidenum">
              <a:rPr lang="es-419" smtClean="0"/>
              <a:t>‹Nº›</a:t>
            </a:fld>
            <a:endParaRPr lang="es-419"/>
          </a:p>
        </p:txBody>
      </p:sp>
    </p:spTree>
    <p:extLst>
      <p:ext uri="{BB962C8B-B14F-4D97-AF65-F5344CB8AC3E}">
        <p14:creationId xmlns:p14="http://schemas.microsoft.com/office/powerpoint/2010/main" val="357960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r>
              <a:rPr lang="es-ES"/>
              <a:t>Haga clic para modificar el estilo de título del patrón</a:t>
            </a:r>
            <a:endParaRPr/>
          </a:p>
        </p:txBody>
      </p:sp>
      <p:sp>
        <p:nvSpPr>
          <p:cNvPr id="122" name="Google Shape;122;p10"/>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E64711F3-EE16-460A-ACD5-9D282B6CBA77}" type="slidenum">
              <a:rPr lang="es-PE" smtClean="0"/>
              <a:t>‹Nº›</a:t>
            </a:fld>
            <a:endParaRPr lang="es-PE"/>
          </a:p>
        </p:txBody>
      </p:sp>
    </p:spTree>
    <p:extLst>
      <p:ext uri="{BB962C8B-B14F-4D97-AF65-F5344CB8AC3E}">
        <p14:creationId xmlns:p14="http://schemas.microsoft.com/office/powerpoint/2010/main" val="734210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lvl="0" algn="r" rtl="0">
              <a:buNone/>
              <a:defRPr sz="1600">
                <a:solidFill>
                  <a:schemeClr val="dk2"/>
                </a:solidFill>
                <a:latin typeface="IBM Plex Sans"/>
                <a:ea typeface="IBM Plex Sans"/>
                <a:cs typeface="IBM Plex Sans"/>
                <a:sym typeface="IBM Plex Sans"/>
              </a:defRPr>
            </a:lvl1pPr>
            <a:lvl2pPr lvl="1" algn="r" rtl="0">
              <a:buNone/>
              <a:defRPr sz="1600">
                <a:solidFill>
                  <a:schemeClr val="dk2"/>
                </a:solidFill>
                <a:latin typeface="IBM Plex Sans"/>
                <a:ea typeface="IBM Plex Sans"/>
                <a:cs typeface="IBM Plex Sans"/>
                <a:sym typeface="IBM Plex Sans"/>
              </a:defRPr>
            </a:lvl2pPr>
            <a:lvl3pPr lvl="2" algn="r" rtl="0">
              <a:buNone/>
              <a:defRPr sz="1600">
                <a:solidFill>
                  <a:schemeClr val="dk2"/>
                </a:solidFill>
                <a:latin typeface="IBM Plex Sans"/>
                <a:ea typeface="IBM Plex Sans"/>
                <a:cs typeface="IBM Plex Sans"/>
                <a:sym typeface="IBM Plex Sans"/>
              </a:defRPr>
            </a:lvl3pPr>
            <a:lvl4pPr lvl="3" algn="r" rtl="0">
              <a:buNone/>
              <a:defRPr sz="1600">
                <a:solidFill>
                  <a:schemeClr val="dk2"/>
                </a:solidFill>
                <a:latin typeface="IBM Plex Sans"/>
                <a:ea typeface="IBM Plex Sans"/>
                <a:cs typeface="IBM Plex Sans"/>
                <a:sym typeface="IBM Plex Sans"/>
              </a:defRPr>
            </a:lvl4pPr>
            <a:lvl5pPr lvl="4" algn="r" rtl="0">
              <a:buNone/>
              <a:defRPr sz="1600">
                <a:solidFill>
                  <a:schemeClr val="dk2"/>
                </a:solidFill>
                <a:latin typeface="IBM Plex Sans"/>
                <a:ea typeface="IBM Plex Sans"/>
                <a:cs typeface="IBM Plex Sans"/>
                <a:sym typeface="IBM Plex Sans"/>
              </a:defRPr>
            </a:lvl5pPr>
            <a:lvl6pPr lvl="5" algn="r" rtl="0">
              <a:buNone/>
              <a:defRPr sz="1600">
                <a:solidFill>
                  <a:schemeClr val="dk2"/>
                </a:solidFill>
                <a:latin typeface="IBM Plex Sans"/>
                <a:ea typeface="IBM Plex Sans"/>
                <a:cs typeface="IBM Plex Sans"/>
                <a:sym typeface="IBM Plex Sans"/>
              </a:defRPr>
            </a:lvl6pPr>
            <a:lvl7pPr lvl="6" algn="r" rtl="0">
              <a:buNone/>
              <a:defRPr sz="1600">
                <a:solidFill>
                  <a:schemeClr val="dk2"/>
                </a:solidFill>
                <a:latin typeface="IBM Plex Sans"/>
                <a:ea typeface="IBM Plex Sans"/>
                <a:cs typeface="IBM Plex Sans"/>
                <a:sym typeface="IBM Plex Sans"/>
              </a:defRPr>
            </a:lvl7pPr>
            <a:lvl8pPr lvl="7" algn="r" rtl="0">
              <a:buNone/>
              <a:defRPr sz="1600">
                <a:solidFill>
                  <a:schemeClr val="dk2"/>
                </a:solidFill>
                <a:latin typeface="IBM Plex Sans"/>
                <a:ea typeface="IBM Plex Sans"/>
                <a:cs typeface="IBM Plex Sans"/>
                <a:sym typeface="IBM Plex Sans"/>
              </a:defRPr>
            </a:lvl8pPr>
            <a:lvl9pPr lvl="8" algn="r" rtl="0">
              <a:buNone/>
              <a:defRPr sz="1600">
                <a:solidFill>
                  <a:schemeClr val="dk2"/>
                </a:solidFill>
                <a:latin typeface="IBM Plex Sans"/>
                <a:ea typeface="IBM Plex Sans"/>
                <a:cs typeface="IBM Plex Sans"/>
                <a:sym typeface="IBM Plex Sans"/>
              </a:defRPr>
            </a:lvl9pPr>
          </a:lstStyle>
          <a:p>
            <a:fld id="{E065A4E2-7E78-488F-B6AC-BCD450C8E154}" type="slidenum">
              <a:rPr lang="es-419" smtClean="0"/>
              <a:t>‹Nº›</a:t>
            </a:fld>
            <a:endParaRPr lang="es-419"/>
          </a:p>
        </p:txBody>
      </p:sp>
    </p:spTree>
    <p:extLst>
      <p:ext uri="{BB962C8B-B14F-4D97-AF65-F5344CB8AC3E}">
        <p14:creationId xmlns:p14="http://schemas.microsoft.com/office/powerpoint/2010/main" val="23933703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t="-9000" r="-25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E5ED8-4038-4DAE-87BE-F1E0534E3834}"/>
              </a:ext>
            </a:extLst>
          </p:cNvPr>
          <p:cNvSpPr>
            <a:spLocks noGrp="1"/>
          </p:cNvSpPr>
          <p:nvPr>
            <p:ph type="ctrTitle"/>
          </p:nvPr>
        </p:nvSpPr>
        <p:spPr>
          <a:xfrm>
            <a:off x="955588" y="2364260"/>
            <a:ext cx="4015245" cy="1525810"/>
          </a:xfrm>
        </p:spPr>
        <p:txBody>
          <a:bodyPr anchor="b">
            <a:normAutofit/>
          </a:bodyPr>
          <a:lstStyle/>
          <a:p>
            <a:pPr algn="l"/>
            <a:r>
              <a:rPr lang="es-419" sz="4800" dirty="0">
                <a:solidFill>
                  <a:schemeClr val="bg2">
                    <a:lumMod val="75000"/>
                  </a:schemeClr>
                </a:solidFill>
                <a:latin typeface="+mj-lt"/>
              </a:rPr>
              <a:t>Pagos sin Clave SOL</a:t>
            </a:r>
          </a:p>
        </p:txBody>
      </p:sp>
    </p:spTree>
    <p:extLst>
      <p:ext uri="{BB962C8B-B14F-4D97-AF65-F5344CB8AC3E}">
        <p14:creationId xmlns:p14="http://schemas.microsoft.com/office/powerpoint/2010/main" val="1509202438"/>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96679-2694-41DC-AD1E-5E3CD1EFB168}"/>
              </a:ext>
            </a:extLst>
          </p:cNvPr>
          <p:cNvSpPr>
            <a:spLocks noGrp="1"/>
          </p:cNvSpPr>
          <p:nvPr>
            <p:ph type="title"/>
          </p:nvPr>
        </p:nvSpPr>
        <p:spPr/>
        <p:txBody>
          <a:bodyPr anchor="ctr">
            <a:normAutofit/>
          </a:bodyPr>
          <a:lstStyle/>
          <a:p>
            <a:r>
              <a:rPr lang="es-419" sz="3200" dirty="0">
                <a:solidFill>
                  <a:schemeClr val="tx1"/>
                </a:solidFill>
              </a:rPr>
              <a:t>Formularios dejados sin efecto:</a:t>
            </a:r>
          </a:p>
        </p:txBody>
      </p:sp>
      <p:graphicFrame>
        <p:nvGraphicFramePr>
          <p:cNvPr id="20" name="Marcador de contenido 2">
            <a:extLst>
              <a:ext uri="{FF2B5EF4-FFF2-40B4-BE49-F238E27FC236}">
                <a16:creationId xmlns:a16="http://schemas.microsoft.com/office/drawing/2014/main" id="{5E680F22-3073-E7DA-F045-133FA5339FB2}"/>
              </a:ext>
            </a:extLst>
          </p:cNvPr>
          <p:cNvGraphicFramePr>
            <a:graphicFrameLocks noGrp="1"/>
          </p:cNvGraphicFramePr>
          <p:nvPr>
            <p:ph idx="4294967295"/>
            <p:extLst>
              <p:ext uri="{D42A27DB-BD31-4B8C-83A1-F6EECF244321}">
                <p14:modId xmlns:p14="http://schemas.microsoft.com/office/powerpoint/2010/main" val="1334775896"/>
              </p:ext>
            </p:extLst>
          </p:nvPr>
        </p:nvGraphicFramePr>
        <p:xfrm>
          <a:off x="1850124" y="2561968"/>
          <a:ext cx="7573962" cy="326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56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E2C1E-F93D-45F9-A331-5D0C23C2708C}"/>
              </a:ext>
            </a:extLst>
          </p:cNvPr>
          <p:cNvSpPr>
            <a:spLocks noGrp="1"/>
          </p:cNvSpPr>
          <p:nvPr>
            <p:ph type="title"/>
          </p:nvPr>
        </p:nvSpPr>
        <p:spPr/>
        <p:txBody>
          <a:bodyPr vert="horz" lIns="91440" tIns="45720" rIns="91440" bIns="45720" rtlCol="0" anchor="ctr">
            <a:normAutofit/>
          </a:bodyPr>
          <a:lstStyle/>
          <a:p>
            <a:pPr>
              <a:spcAft>
                <a:spcPts val="600"/>
              </a:spcAft>
            </a:pPr>
            <a:r>
              <a:rPr lang="en-US" sz="2400" b="1" dirty="0">
                <a:solidFill>
                  <a:schemeClr val="tx1"/>
                </a:solidFill>
                <a:latin typeface="+mn-lt"/>
                <a:ea typeface="+mn-ea"/>
                <a:cs typeface="+mn-cs"/>
              </a:rPr>
              <a:t>1. SERVICIO “PAGOS SIN CLAVE SOL”</a:t>
            </a:r>
          </a:p>
        </p:txBody>
      </p:sp>
      <p:pic>
        <p:nvPicPr>
          <p:cNvPr id="5" name="Imagen 4">
            <a:extLst>
              <a:ext uri="{FF2B5EF4-FFF2-40B4-BE49-F238E27FC236}">
                <a16:creationId xmlns:a16="http://schemas.microsoft.com/office/drawing/2014/main" id="{A69F88C2-51F2-4208-815C-3E7D01A86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878969" y="2414256"/>
            <a:ext cx="5688166" cy="3313154"/>
          </a:xfrm>
          <a:prstGeom prst="rect">
            <a:avLst/>
          </a:prstGeom>
          <a:noFill/>
          <a:ln>
            <a:solidFill>
              <a:schemeClr val="tx1"/>
            </a:solidFill>
          </a:ln>
        </p:spPr>
      </p:pic>
      <p:pic>
        <p:nvPicPr>
          <p:cNvPr id="4" name="Imagen 3">
            <a:extLst>
              <a:ext uri="{FF2B5EF4-FFF2-40B4-BE49-F238E27FC236}">
                <a16:creationId xmlns:a16="http://schemas.microsoft.com/office/drawing/2014/main" id="{167C6C89-71F0-460F-A447-0246C95C0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1582" y="2414256"/>
            <a:ext cx="5131087" cy="3313154"/>
          </a:xfrm>
          <a:prstGeom prst="rect">
            <a:avLst/>
          </a:prstGeom>
          <a:noFill/>
          <a:ln>
            <a:solidFill>
              <a:schemeClr val="tx1"/>
            </a:solidFill>
          </a:ln>
        </p:spPr>
      </p:pic>
    </p:spTree>
    <p:extLst>
      <p:ext uri="{BB962C8B-B14F-4D97-AF65-F5344CB8AC3E}">
        <p14:creationId xmlns:p14="http://schemas.microsoft.com/office/powerpoint/2010/main" val="82649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17FC9377-4B13-444A-8B2B-C5CC31A68076}"/>
              </a:ext>
            </a:extLst>
          </p:cNvPr>
          <p:cNvSpPr txBox="1"/>
          <p:nvPr/>
        </p:nvSpPr>
        <p:spPr>
          <a:xfrm>
            <a:off x="1229282" y="690282"/>
            <a:ext cx="6646089" cy="103051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dirty="0">
                <a:solidFill>
                  <a:schemeClr val="tx1"/>
                </a:solidFill>
              </a:rPr>
              <a:t>SERVICIO “PAGOS SIN CLAVE SOL”</a:t>
            </a:r>
          </a:p>
        </p:txBody>
      </p:sp>
      <p:pic>
        <p:nvPicPr>
          <p:cNvPr id="19" name="Imagen 18">
            <a:extLst>
              <a:ext uri="{FF2B5EF4-FFF2-40B4-BE49-F238E27FC236}">
                <a16:creationId xmlns:a16="http://schemas.microsoft.com/office/drawing/2014/main" id="{CC7CE789-F135-48F0-8DB4-2184E8066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489" y="2146404"/>
            <a:ext cx="4454825" cy="2574188"/>
          </a:xfrm>
          <a:prstGeom prst="rect">
            <a:avLst/>
          </a:prstGeom>
          <a:noFill/>
          <a:ln>
            <a:noFill/>
          </a:ln>
        </p:spPr>
      </p:pic>
      <p:pic>
        <p:nvPicPr>
          <p:cNvPr id="20" name="Imagen 19">
            <a:extLst>
              <a:ext uri="{FF2B5EF4-FFF2-40B4-BE49-F238E27FC236}">
                <a16:creationId xmlns:a16="http://schemas.microsoft.com/office/drawing/2014/main" id="{D1E55BCA-293C-4AFD-AFEB-1660E2FC0B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0591" y="2146403"/>
            <a:ext cx="4858728" cy="2622853"/>
          </a:xfrm>
          <a:prstGeom prst="rect">
            <a:avLst/>
          </a:prstGeom>
          <a:noFill/>
          <a:ln>
            <a:noFill/>
          </a:ln>
        </p:spPr>
      </p:pic>
      <p:sp>
        <p:nvSpPr>
          <p:cNvPr id="21" name="CuadroTexto 20">
            <a:extLst>
              <a:ext uri="{FF2B5EF4-FFF2-40B4-BE49-F238E27FC236}">
                <a16:creationId xmlns:a16="http://schemas.microsoft.com/office/drawing/2014/main" id="{1ACA189F-0D2A-4745-B560-EFCCFB7ECA41}"/>
              </a:ext>
            </a:extLst>
          </p:cNvPr>
          <p:cNvSpPr txBox="1"/>
          <p:nvPr/>
        </p:nvSpPr>
        <p:spPr>
          <a:xfrm>
            <a:off x="751489" y="4843607"/>
            <a:ext cx="3982040" cy="1384995"/>
          </a:xfrm>
          <a:prstGeom prst="rect">
            <a:avLst/>
          </a:prstGeom>
          <a:noFill/>
        </p:spPr>
        <p:txBody>
          <a:bodyPr wrap="square">
            <a:spAutoFit/>
          </a:bodyPr>
          <a:lstStyle/>
          <a:p>
            <a:pPr algn="just"/>
            <a:r>
              <a:rPr lang="es-PE" dirty="0">
                <a:effectLst/>
                <a:latin typeface="Calibri" panose="020F0502020204030204" pitchFamily="34" charset="0"/>
                <a:ea typeface="Calibri" panose="020F0502020204030204" pitchFamily="34" charset="0"/>
                <a:cs typeface="Times New Roman" panose="02020603050405020304" pitchFamily="18" charset="0"/>
              </a:rPr>
              <a:t>Al ingresar a la opción “Pagos sin clave SOL”, se mostrará la siguiente pantalla para que se identifique con su documento de identidad y un correo electrónico, datos que servirán para la emisión de la constancia de los pagos que realice y para poderle enviar ésta</a:t>
            </a:r>
            <a:endParaRPr lang="es-419" sz="1100" dirty="0"/>
          </a:p>
        </p:txBody>
      </p:sp>
      <p:sp>
        <p:nvSpPr>
          <p:cNvPr id="22" name="CuadroTexto 21">
            <a:extLst>
              <a:ext uri="{FF2B5EF4-FFF2-40B4-BE49-F238E27FC236}">
                <a16:creationId xmlns:a16="http://schemas.microsoft.com/office/drawing/2014/main" id="{AE6F5198-16FA-48A2-A1A5-4E134D80327E}"/>
              </a:ext>
            </a:extLst>
          </p:cNvPr>
          <p:cNvSpPr txBox="1"/>
          <p:nvPr/>
        </p:nvSpPr>
        <p:spPr>
          <a:xfrm>
            <a:off x="5980590" y="4843728"/>
            <a:ext cx="4086048" cy="1384995"/>
          </a:xfrm>
          <a:prstGeom prst="rect">
            <a:avLst/>
          </a:prstGeom>
          <a:noFill/>
        </p:spPr>
        <p:txBody>
          <a:bodyPr wrap="square">
            <a:spAutoFit/>
          </a:bodyPr>
          <a:lstStyle/>
          <a:p>
            <a:pPr algn="just">
              <a:spcAft>
                <a:spcPts val="0"/>
              </a:spcAft>
            </a:pPr>
            <a:r>
              <a:rPr lang="es-ES" dirty="0">
                <a:effectLst/>
                <a:latin typeface="Calibri" panose="020F0502020204030204" pitchFamily="34" charset="0"/>
                <a:ea typeface="Arial" panose="020B0604020202020204" pitchFamily="34" charset="0"/>
                <a:cs typeface="Calibri" panose="020F0502020204030204" pitchFamily="34" charset="0"/>
              </a:rPr>
              <a:t>Si es la primera vez que va a acceder al servicio debe completar los datos de identificación del usuario (persona que está ingresando al servicio): Tipo de documento, Número de documento, Nombre Completo, compuesto por los Nombres y Apellidos, Correo electrónico. </a:t>
            </a:r>
            <a:endParaRPr lang="es-419" sz="120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34279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E708150-565C-40F1-A29D-1BC2C21F9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84718" y="2504302"/>
            <a:ext cx="4776723" cy="2517882"/>
          </a:xfrm>
          <a:prstGeom prst="rect">
            <a:avLst/>
          </a:prstGeom>
          <a:noFill/>
        </p:spPr>
      </p:pic>
      <p:pic>
        <p:nvPicPr>
          <p:cNvPr id="6" name="Imagen 5">
            <a:extLst>
              <a:ext uri="{FF2B5EF4-FFF2-40B4-BE49-F238E27FC236}">
                <a16:creationId xmlns:a16="http://schemas.microsoft.com/office/drawing/2014/main" id="{BCCCBFF2-0878-47D3-B3B2-678392AA4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1698" y="2521506"/>
            <a:ext cx="4950110" cy="2500678"/>
          </a:xfrm>
          <a:prstGeom prst="rect">
            <a:avLst/>
          </a:prstGeom>
          <a:noFill/>
        </p:spPr>
      </p:pic>
      <p:sp>
        <p:nvSpPr>
          <p:cNvPr id="5" name="CuadroTexto 4">
            <a:extLst>
              <a:ext uri="{FF2B5EF4-FFF2-40B4-BE49-F238E27FC236}">
                <a16:creationId xmlns:a16="http://schemas.microsoft.com/office/drawing/2014/main" id="{C93FBBEE-D171-4A89-8749-AF9179AFB384}"/>
              </a:ext>
            </a:extLst>
          </p:cNvPr>
          <p:cNvSpPr txBox="1"/>
          <p:nvPr/>
        </p:nvSpPr>
        <p:spPr>
          <a:xfrm>
            <a:off x="514863" y="5472734"/>
            <a:ext cx="9131645" cy="13852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800" dirty="0" err="1">
                <a:effectLst/>
              </a:rPr>
              <a:t>Seleccione</a:t>
            </a:r>
            <a:r>
              <a:rPr lang="en-US" sz="1800" dirty="0">
                <a:effectLst/>
              </a:rPr>
              <a:t> el </a:t>
            </a:r>
            <a:r>
              <a:rPr lang="en-US" sz="1800" dirty="0" err="1">
                <a:effectLst/>
              </a:rPr>
              <a:t>botón</a:t>
            </a:r>
            <a:r>
              <a:rPr lang="en-US" sz="1800" dirty="0">
                <a:effectLst/>
              </a:rPr>
              <a:t> </a:t>
            </a:r>
            <a:r>
              <a:rPr lang="en-US" sz="1800" dirty="0" err="1">
                <a:effectLst/>
              </a:rPr>
              <a:t>Ingresar</a:t>
            </a:r>
            <a:r>
              <a:rPr lang="en-US" sz="1800" dirty="0">
                <a:effectLst/>
              </a:rPr>
              <a:t> y el </a:t>
            </a:r>
            <a:r>
              <a:rPr lang="en-US" sz="1800" dirty="0" err="1">
                <a:effectLst/>
              </a:rPr>
              <a:t>sistema</a:t>
            </a:r>
            <a:r>
              <a:rPr lang="en-US" sz="1800" dirty="0">
                <a:effectLst/>
              </a:rPr>
              <a:t> le </a:t>
            </a:r>
            <a:r>
              <a:rPr lang="en-US" sz="1800" dirty="0" err="1">
                <a:effectLst/>
              </a:rPr>
              <a:t>mostrará</a:t>
            </a:r>
            <a:r>
              <a:rPr lang="en-US" sz="1800" dirty="0">
                <a:effectLst/>
              </a:rPr>
              <a:t> la </a:t>
            </a:r>
            <a:r>
              <a:rPr lang="en-US" sz="1800" dirty="0" err="1">
                <a:effectLst/>
              </a:rPr>
              <a:t>pantalla</a:t>
            </a:r>
            <a:r>
              <a:rPr lang="en-US" sz="1800" dirty="0">
                <a:effectLst/>
              </a:rPr>
              <a:t> con el </a:t>
            </a:r>
            <a:r>
              <a:rPr lang="en-US" sz="1800" dirty="0" err="1">
                <a:effectLst/>
              </a:rPr>
              <a:t>menú</a:t>
            </a:r>
            <a:r>
              <a:rPr lang="en-US" sz="1800" dirty="0">
                <a:effectLst/>
              </a:rPr>
              <a:t> (</a:t>
            </a:r>
            <a:r>
              <a:rPr lang="en-US" sz="1800" dirty="0" err="1">
                <a:effectLst/>
              </a:rPr>
              <a:t>sección</a:t>
            </a:r>
            <a:r>
              <a:rPr lang="en-US" sz="1800" dirty="0">
                <a:effectLst/>
              </a:rPr>
              <a:t> </a:t>
            </a:r>
            <a:r>
              <a:rPr lang="en-US" sz="1800" dirty="0" err="1">
                <a:effectLst/>
              </a:rPr>
              <a:t>izquierda</a:t>
            </a:r>
            <a:r>
              <a:rPr lang="en-US" sz="1800" dirty="0">
                <a:effectLst/>
              </a:rPr>
              <a:t>) para </a:t>
            </a:r>
            <a:r>
              <a:rPr lang="en-US" sz="1800" dirty="0" err="1">
                <a:effectLst/>
              </a:rPr>
              <a:t>seleccionar</a:t>
            </a:r>
            <a:r>
              <a:rPr lang="en-US" sz="1800" dirty="0">
                <a:effectLst/>
              </a:rPr>
              <a:t> el </a:t>
            </a:r>
            <a:r>
              <a:rPr lang="en-US" sz="1800" dirty="0" err="1">
                <a:effectLst/>
              </a:rPr>
              <a:t>formulario</a:t>
            </a:r>
            <a:r>
              <a:rPr lang="en-US" sz="1800" dirty="0">
                <a:effectLst/>
              </a:rPr>
              <a:t> virtual que </a:t>
            </a:r>
            <a:r>
              <a:rPr lang="en-US" sz="1800" dirty="0" err="1">
                <a:effectLst/>
              </a:rPr>
              <a:t>desea</a:t>
            </a:r>
            <a:r>
              <a:rPr lang="en-US" sz="1800" dirty="0">
                <a:effectLst/>
              </a:rPr>
              <a:t> </a:t>
            </a:r>
            <a:r>
              <a:rPr lang="en-US" sz="1800" dirty="0" err="1">
                <a:effectLst/>
              </a:rPr>
              <a:t>presentar</a:t>
            </a:r>
            <a:r>
              <a:rPr lang="en-US" sz="1800" dirty="0">
                <a:effectLst/>
              </a:rPr>
              <a:t> y </a:t>
            </a:r>
            <a:r>
              <a:rPr lang="en-US" sz="1800" dirty="0" err="1">
                <a:effectLst/>
              </a:rPr>
              <a:t>pagar</a:t>
            </a:r>
            <a:r>
              <a:rPr lang="en-US" sz="1800" dirty="0">
                <a:effectLst/>
              </a:rPr>
              <a:t>, </a:t>
            </a:r>
            <a:r>
              <a:rPr lang="en-US" sz="1800" dirty="0" err="1">
                <a:effectLst/>
              </a:rPr>
              <a:t>así</a:t>
            </a:r>
            <a:r>
              <a:rPr lang="en-US" sz="1800" dirty="0">
                <a:effectLst/>
              </a:rPr>
              <a:t> </a:t>
            </a:r>
            <a:r>
              <a:rPr lang="en-US" sz="1800" dirty="0" err="1">
                <a:effectLst/>
              </a:rPr>
              <a:t>como</a:t>
            </a:r>
            <a:r>
              <a:rPr lang="en-US" sz="1800" dirty="0">
                <a:effectLst/>
              </a:rPr>
              <a:t> para </a:t>
            </a:r>
            <a:r>
              <a:rPr lang="en-US" sz="1800" dirty="0" err="1">
                <a:effectLst/>
              </a:rPr>
              <a:t>realizar</a:t>
            </a:r>
            <a:r>
              <a:rPr lang="en-US" sz="1800" dirty="0">
                <a:effectLst/>
              </a:rPr>
              <a:t> </a:t>
            </a:r>
            <a:r>
              <a:rPr lang="en-US" sz="1800" dirty="0" err="1">
                <a:effectLst/>
              </a:rPr>
              <a:t>consultas</a:t>
            </a:r>
            <a:r>
              <a:rPr lang="en-US" sz="1800" dirty="0">
                <a:effectLst/>
              </a:rPr>
              <a:t> de los </a:t>
            </a:r>
            <a:r>
              <a:rPr lang="en-US" sz="1800" dirty="0" err="1">
                <a:effectLst/>
              </a:rPr>
              <a:t>pagos</a:t>
            </a:r>
            <a:r>
              <a:rPr lang="en-US" sz="1800" dirty="0">
                <a:effectLst/>
              </a:rPr>
              <a:t> </a:t>
            </a:r>
            <a:r>
              <a:rPr lang="en-US" sz="1800" dirty="0" err="1">
                <a:effectLst/>
              </a:rPr>
              <a:t>realizados</a:t>
            </a:r>
            <a:r>
              <a:rPr lang="en-US" sz="1800" dirty="0">
                <a:effectLst/>
              </a:rPr>
              <a:t> </a:t>
            </a:r>
            <a:r>
              <a:rPr lang="en-US" sz="1800" dirty="0" err="1">
                <a:effectLst/>
              </a:rPr>
              <a:t>mediante</a:t>
            </a:r>
            <a:r>
              <a:rPr lang="en-US" sz="1800" dirty="0">
                <a:effectLst/>
              </a:rPr>
              <a:t> </a:t>
            </a:r>
            <a:r>
              <a:rPr lang="en-US" sz="1800" dirty="0" err="1">
                <a:effectLst/>
              </a:rPr>
              <a:t>esta</a:t>
            </a:r>
            <a:r>
              <a:rPr lang="en-US" sz="1800" dirty="0">
                <a:effectLst/>
              </a:rPr>
              <a:t> </a:t>
            </a:r>
            <a:r>
              <a:rPr lang="en-US" sz="1800" dirty="0" err="1">
                <a:effectLst/>
              </a:rPr>
              <a:t>opción</a:t>
            </a:r>
            <a:r>
              <a:rPr lang="en-US" sz="1800" dirty="0">
                <a:effectLst/>
              </a:rPr>
              <a:t>.</a:t>
            </a:r>
            <a:endParaRPr lang="en-US" sz="1800" dirty="0"/>
          </a:p>
        </p:txBody>
      </p:sp>
      <p:sp>
        <p:nvSpPr>
          <p:cNvPr id="18" name="CuadroTexto 17">
            <a:extLst>
              <a:ext uri="{FF2B5EF4-FFF2-40B4-BE49-F238E27FC236}">
                <a16:creationId xmlns:a16="http://schemas.microsoft.com/office/drawing/2014/main" id="{17FC9377-4B13-444A-8B2B-C5CC31A68076}"/>
              </a:ext>
            </a:extLst>
          </p:cNvPr>
          <p:cNvSpPr txBox="1"/>
          <p:nvPr/>
        </p:nvSpPr>
        <p:spPr>
          <a:xfrm>
            <a:off x="1088897" y="923178"/>
            <a:ext cx="6984183" cy="400110"/>
          </a:xfrm>
          <a:prstGeom prst="rect">
            <a:avLst/>
          </a:prstGeom>
          <a:noFill/>
        </p:spPr>
        <p:txBody>
          <a:bodyPr wrap="square">
            <a:spAutoFit/>
          </a:bodyPr>
          <a:lstStyle/>
          <a:p>
            <a:r>
              <a:rPr lang="en-US" sz="2000" dirty="0">
                <a:solidFill>
                  <a:schemeClr val="tx1"/>
                </a:solidFill>
                <a:effectLst/>
              </a:rPr>
              <a:t>SERVICIO “PAGOS SIN CLAVE SOL”</a:t>
            </a:r>
            <a:endParaRPr lang="es-419" sz="2000" dirty="0">
              <a:solidFill>
                <a:schemeClr val="tx1"/>
              </a:solidFill>
            </a:endParaRPr>
          </a:p>
        </p:txBody>
      </p:sp>
    </p:spTree>
    <p:extLst>
      <p:ext uri="{BB962C8B-B14F-4D97-AF65-F5344CB8AC3E}">
        <p14:creationId xmlns:p14="http://schemas.microsoft.com/office/powerpoint/2010/main" val="24611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00FCD-3EFD-49B3-9861-0771F54A3CE7}"/>
              </a:ext>
            </a:extLst>
          </p:cNvPr>
          <p:cNvSpPr>
            <a:spLocks noGrp="1"/>
          </p:cNvSpPr>
          <p:nvPr>
            <p:ph type="title"/>
          </p:nvPr>
        </p:nvSpPr>
        <p:spPr/>
        <p:txBody>
          <a:bodyPr anchor="ctr">
            <a:normAutofit/>
          </a:bodyPr>
          <a:lstStyle/>
          <a:p>
            <a:r>
              <a:rPr lang="es-ES" b="0" dirty="0">
                <a:solidFill>
                  <a:schemeClr val="tx1"/>
                </a:solidFill>
                <a:latin typeface="+mn-lt"/>
              </a:rPr>
              <a:t>Seleccionar Pago:</a:t>
            </a:r>
            <a:endParaRPr lang="es-419" b="0" dirty="0">
              <a:solidFill>
                <a:schemeClr val="tx1"/>
              </a:solidFill>
              <a:latin typeface="+mn-lt"/>
            </a:endParaRPr>
          </a:p>
        </p:txBody>
      </p:sp>
      <p:graphicFrame>
        <p:nvGraphicFramePr>
          <p:cNvPr id="5" name="Marcador de contenido 2">
            <a:extLst>
              <a:ext uri="{FF2B5EF4-FFF2-40B4-BE49-F238E27FC236}">
                <a16:creationId xmlns:a16="http://schemas.microsoft.com/office/drawing/2014/main" id="{82905B7C-68CE-99F3-1286-5FB25FD652C4}"/>
              </a:ext>
            </a:extLst>
          </p:cNvPr>
          <p:cNvGraphicFramePr>
            <a:graphicFrameLocks noGrp="1"/>
          </p:cNvGraphicFramePr>
          <p:nvPr>
            <p:ph idx="4294967295"/>
            <p:extLst>
              <p:ext uri="{D42A27DB-BD31-4B8C-83A1-F6EECF244321}">
                <p14:modId xmlns:p14="http://schemas.microsoft.com/office/powerpoint/2010/main" val="1446834810"/>
              </p:ext>
            </p:extLst>
          </p:nvPr>
        </p:nvGraphicFramePr>
        <p:xfrm>
          <a:off x="1219433" y="2239067"/>
          <a:ext cx="8892016" cy="3957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24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35074-B008-430B-8E50-F4DC537BB791}"/>
              </a:ext>
            </a:extLst>
          </p:cNvPr>
          <p:cNvSpPr>
            <a:spLocks noGrp="1"/>
          </p:cNvSpPr>
          <p:nvPr>
            <p:ph type="title"/>
          </p:nvPr>
        </p:nvSpPr>
        <p:spPr/>
        <p:txBody>
          <a:bodyPr vert="horz" lIns="91440" tIns="45720" rIns="91440" bIns="45720" rtlCol="0" anchor="ctr">
            <a:normAutofit/>
          </a:bodyPr>
          <a:lstStyle/>
          <a:p>
            <a:pPr>
              <a:spcAft>
                <a:spcPts val="800"/>
              </a:spcAft>
            </a:pPr>
            <a:r>
              <a:rPr lang="en-US" sz="2400" b="1" kern="1200" dirty="0">
                <a:solidFill>
                  <a:schemeClr val="tx1"/>
                </a:solidFill>
                <a:effectLst/>
                <a:latin typeface="+mj-lt"/>
                <a:ea typeface="+mj-ea"/>
                <a:cs typeface="+mj-cs"/>
              </a:rPr>
              <a:t>2. REGISTRO DEL FORMULARIO VIRTUAL</a:t>
            </a:r>
            <a:br>
              <a:rPr lang="en-US" sz="2400" kern="1200" dirty="0">
                <a:solidFill>
                  <a:schemeClr val="tx1"/>
                </a:solidFill>
                <a:effectLst/>
                <a:latin typeface="+mj-lt"/>
                <a:ea typeface="+mj-ea"/>
                <a:cs typeface="+mj-cs"/>
              </a:rPr>
            </a:br>
            <a:r>
              <a:rPr lang="en-US" sz="2400" b="1" kern="1200" dirty="0">
                <a:solidFill>
                  <a:schemeClr val="tx1"/>
                </a:solidFill>
                <a:effectLst/>
                <a:latin typeface="+mj-lt"/>
                <a:ea typeface="+mj-ea"/>
                <a:cs typeface="+mj-cs"/>
              </a:rPr>
              <a:t>REGÍMENES ESPECIALES ONP – 1675</a:t>
            </a:r>
            <a:endParaRPr lang="en-US" sz="2400" kern="1200" dirty="0">
              <a:solidFill>
                <a:schemeClr val="tx1"/>
              </a:solidFill>
              <a:latin typeface="+mj-lt"/>
              <a:ea typeface="+mj-ea"/>
              <a:cs typeface="+mj-cs"/>
            </a:endParaRPr>
          </a:p>
        </p:txBody>
      </p:sp>
      <p:pic>
        <p:nvPicPr>
          <p:cNvPr id="4" name="Imagen 3">
            <a:extLst>
              <a:ext uri="{FF2B5EF4-FFF2-40B4-BE49-F238E27FC236}">
                <a16:creationId xmlns:a16="http://schemas.microsoft.com/office/drawing/2014/main" id="{63344736-A18A-4870-A4AB-DBEA7A918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0142" y="2845555"/>
            <a:ext cx="6795370" cy="2837365"/>
          </a:xfrm>
          <a:prstGeom prst="rect">
            <a:avLst/>
          </a:prstGeom>
          <a:noFill/>
        </p:spPr>
      </p:pic>
      <p:sp>
        <p:nvSpPr>
          <p:cNvPr id="6" name="CuadroTexto 5">
            <a:extLst>
              <a:ext uri="{FF2B5EF4-FFF2-40B4-BE49-F238E27FC236}">
                <a16:creationId xmlns:a16="http://schemas.microsoft.com/office/drawing/2014/main" id="{B84D448D-7527-4889-B0F5-DBD2014461A2}"/>
              </a:ext>
            </a:extLst>
          </p:cNvPr>
          <p:cNvSpPr txBox="1"/>
          <p:nvPr/>
        </p:nvSpPr>
        <p:spPr>
          <a:xfrm>
            <a:off x="7771560" y="2393792"/>
            <a:ext cx="2715208" cy="3740893"/>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dirty="0">
                <a:effectLst/>
              </a:rPr>
              <a:t>Si </a:t>
            </a:r>
            <a:r>
              <a:rPr lang="en-US" dirty="0" err="1">
                <a:effectLst/>
              </a:rPr>
              <a:t>seleccionó</a:t>
            </a:r>
            <a:r>
              <a:rPr lang="en-US" dirty="0">
                <a:effectLst/>
              </a:rPr>
              <a:t> el </a:t>
            </a:r>
            <a:r>
              <a:rPr lang="en-US" dirty="0" err="1">
                <a:effectLst/>
              </a:rPr>
              <a:t>formulario</a:t>
            </a:r>
            <a:r>
              <a:rPr lang="en-US" dirty="0">
                <a:effectLst/>
              </a:rPr>
              <a:t> virtual </a:t>
            </a:r>
            <a:r>
              <a:rPr lang="en-US" dirty="0" err="1">
                <a:effectLst/>
              </a:rPr>
              <a:t>Regímenes</a:t>
            </a:r>
            <a:r>
              <a:rPr lang="en-US" dirty="0">
                <a:effectLst/>
              </a:rPr>
              <a:t> </a:t>
            </a:r>
            <a:r>
              <a:rPr lang="en-US" dirty="0" err="1"/>
              <a:t>E</a:t>
            </a:r>
            <a:r>
              <a:rPr lang="en-US" dirty="0" err="1">
                <a:effectLst/>
              </a:rPr>
              <a:t>speciales</a:t>
            </a:r>
            <a:r>
              <a:rPr lang="en-US" dirty="0">
                <a:effectLst/>
              </a:rPr>
              <a:t> ONP – 1675, se </a:t>
            </a:r>
            <a:r>
              <a:rPr lang="en-US" dirty="0" err="1">
                <a:effectLst/>
              </a:rPr>
              <a:t>muestra</a:t>
            </a:r>
            <a:r>
              <a:rPr lang="en-US" dirty="0">
                <a:effectLst/>
              </a:rPr>
              <a:t> la </a:t>
            </a:r>
            <a:r>
              <a:rPr lang="en-US" dirty="0" err="1">
                <a:effectLst/>
              </a:rPr>
              <a:t>siguiente</a:t>
            </a:r>
            <a:r>
              <a:rPr lang="en-US" dirty="0">
                <a:effectLst/>
              </a:rPr>
              <a:t> </a:t>
            </a:r>
            <a:r>
              <a:rPr lang="en-US" dirty="0" err="1">
                <a:effectLst/>
              </a:rPr>
              <a:t>pantalla</a:t>
            </a:r>
            <a:r>
              <a:rPr lang="en-US" dirty="0">
                <a:effectLst/>
              </a:rPr>
              <a:t>, </a:t>
            </a:r>
            <a:r>
              <a:rPr lang="en-US" dirty="0" err="1">
                <a:effectLst/>
              </a:rPr>
              <a:t>seleccione</a:t>
            </a:r>
            <a:r>
              <a:rPr lang="en-US" dirty="0">
                <a:effectLst/>
              </a:rPr>
              <a:t> una de las </a:t>
            </a:r>
            <a:r>
              <a:rPr lang="en-US" dirty="0" err="1">
                <a:effectLst/>
              </a:rPr>
              <a:t>opciones</a:t>
            </a:r>
            <a:r>
              <a:rPr lang="en-US" dirty="0">
                <a:effectLst/>
              </a:rPr>
              <a:t>:</a:t>
            </a:r>
          </a:p>
        </p:txBody>
      </p:sp>
    </p:spTree>
    <p:extLst>
      <p:ext uri="{BB962C8B-B14F-4D97-AF65-F5344CB8AC3E}">
        <p14:creationId xmlns:p14="http://schemas.microsoft.com/office/powerpoint/2010/main" val="158333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DF581-8EE5-4229-8E83-CD69740F92F8}"/>
              </a:ext>
            </a:extLst>
          </p:cNvPr>
          <p:cNvSpPr>
            <a:spLocks noGrp="1"/>
          </p:cNvSpPr>
          <p:nvPr>
            <p:ph type="title"/>
          </p:nvPr>
        </p:nvSpPr>
        <p:spPr/>
        <p:txBody>
          <a:bodyPr>
            <a:normAutofit/>
          </a:bodyPr>
          <a:lstStyle/>
          <a:p>
            <a:r>
              <a:rPr lang="es-P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REGISTRO DEL FORMULARIO VIRTUAL</a:t>
            </a:r>
            <a:br>
              <a:rPr lang="es-419"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s-PE"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REGÍMENES ESPECIALES ONP</a:t>
            </a:r>
            <a:r>
              <a:rPr lang="es-ES"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1675</a:t>
            </a:r>
            <a:endParaRPr lang="es-419" sz="1800" b="0" dirty="0">
              <a:solidFill>
                <a:schemeClr val="tx1"/>
              </a:solidFill>
            </a:endParaRPr>
          </a:p>
        </p:txBody>
      </p:sp>
      <p:sp>
        <p:nvSpPr>
          <p:cNvPr id="3" name="Marcador de contenido 2">
            <a:extLst>
              <a:ext uri="{FF2B5EF4-FFF2-40B4-BE49-F238E27FC236}">
                <a16:creationId xmlns:a16="http://schemas.microsoft.com/office/drawing/2014/main" id="{F1297BC6-7EB8-416C-8F29-7CD3DDAA7374}"/>
              </a:ext>
            </a:extLst>
          </p:cNvPr>
          <p:cNvSpPr>
            <a:spLocks noGrp="1"/>
          </p:cNvSpPr>
          <p:nvPr>
            <p:ph idx="4294967295"/>
          </p:nvPr>
        </p:nvSpPr>
        <p:spPr>
          <a:xfrm>
            <a:off x="906463" y="2393950"/>
            <a:ext cx="3360737" cy="3740150"/>
          </a:xfrm>
        </p:spPr>
        <p:txBody>
          <a:bodyPr anchor="ctr">
            <a:normAutofit fontScale="92500"/>
          </a:bodyPr>
          <a:lstStyle/>
          <a:p>
            <a:r>
              <a:rPr lang="es-ES" sz="1500" dirty="0">
                <a:effectLst/>
                <a:latin typeface="Arial" panose="020B0604020202020204" pitchFamily="34" charset="0"/>
                <a:ea typeface="Calibri" panose="020F0502020204030204" pitchFamily="34" charset="0"/>
              </a:rPr>
              <a:t>Si seleccionó </a:t>
            </a:r>
            <a:r>
              <a:rPr lang="es-ES" sz="1500" b="1" dirty="0">
                <a:effectLst/>
                <a:latin typeface="Arial" panose="020B0604020202020204" pitchFamily="34" charset="0"/>
                <a:ea typeface="Calibri" panose="020F0502020204030204" pitchFamily="34" charset="0"/>
              </a:rPr>
              <a:t>Aporte facultativo al SNP</a:t>
            </a:r>
            <a:r>
              <a:rPr lang="es-ES" sz="1500" dirty="0">
                <a:effectLst/>
                <a:latin typeface="Arial" panose="020B0604020202020204" pitchFamily="34" charset="0"/>
                <a:ea typeface="Calibri" panose="020F0502020204030204" pitchFamily="34" charset="0"/>
              </a:rPr>
              <a:t> ingrese el tipo de documento (ver tabla N°1) y número de documento del deudor (por defecto el sistema carga el tipo y número de documento del usuario que ingresó al servicio), usted puede ingresar los datos de identificación de otra persona para lo cual podrá limpiar la pantalla presionando el botón “El pago es para otro contribuyente”. Luego presione el botón Buscar a fin de que el sistema muestre la deuda pendiente del deudor registrado. </a:t>
            </a:r>
            <a:endParaRPr lang="es-419" sz="1500" dirty="0"/>
          </a:p>
        </p:txBody>
      </p:sp>
      <p:pic>
        <p:nvPicPr>
          <p:cNvPr id="4" name="Imagen 3">
            <a:extLst>
              <a:ext uri="{FF2B5EF4-FFF2-40B4-BE49-F238E27FC236}">
                <a16:creationId xmlns:a16="http://schemas.microsoft.com/office/drawing/2014/main" id="{F5F7E0D9-E6C8-4D96-9AE2-17D5A064E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16066" y="3235362"/>
            <a:ext cx="6795370" cy="2057752"/>
          </a:xfrm>
          <a:prstGeom prst="rect">
            <a:avLst/>
          </a:prstGeom>
          <a:noFill/>
        </p:spPr>
      </p:pic>
    </p:spTree>
    <p:extLst>
      <p:ext uri="{BB962C8B-B14F-4D97-AF65-F5344CB8AC3E}">
        <p14:creationId xmlns:p14="http://schemas.microsoft.com/office/powerpoint/2010/main" val="161503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81847-2E00-490E-879A-CCCFD67BBA13}"/>
              </a:ext>
            </a:extLst>
          </p:cNvPr>
          <p:cNvSpPr>
            <a:spLocks noGrp="1"/>
          </p:cNvSpPr>
          <p:nvPr>
            <p:ph type="title"/>
          </p:nvPr>
        </p:nvSpPr>
        <p:spPr/>
        <p:txBody>
          <a:bodyPr vert="horz" lIns="91440" tIns="45720" rIns="91440" bIns="45720" rtlCol="0" anchor="ctr">
            <a:normAutofit/>
          </a:bodyPr>
          <a:lstStyle/>
          <a:p>
            <a:r>
              <a:rPr lang="en-US" b="0" kern="1200" dirty="0">
                <a:solidFill>
                  <a:schemeClr val="tx1"/>
                </a:solidFill>
                <a:effectLst/>
                <a:latin typeface="+mj-lt"/>
                <a:ea typeface="+mj-ea"/>
                <a:cs typeface="+mj-cs"/>
              </a:rPr>
              <a:t>REGISTRO DEL FORMULARIO VIRTUAL</a:t>
            </a:r>
            <a:br>
              <a:rPr lang="en-US" b="0" kern="1200" dirty="0">
                <a:solidFill>
                  <a:schemeClr val="tx1"/>
                </a:solidFill>
                <a:effectLst/>
                <a:latin typeface="+mj-lt"/>
                <a:ea typeface="+mj-ea"/>
                <a:cs typeface="+mj-cs"/>
              </a:rPr>
            </a:br>
            <a:r>
              <a:rPr lang="en-US" b="0" kern="1200" dirty="0">
                <a:solidFill>
                  <a:schemeClr val="tx1"/>
                </a:solidFill>
                <a:effectLst/>
                <a:latin typeface="+mj-lt"/>
                <a:ea typeface="+mj-ea"/>
                <a:cs typeface="+mj-cs"/>
              </a:rPr>
              <a:t>REGÍMENES ESPECIALES ONP – 1675</a:t>
            </a:r>
            <a:endParaRPr lang="en-US" b="0" kern="1200" dirty="0">
              <a:solidFill>
                <a:schemeClr val="tx1"/>
              </a:solidFill>
              <a:latin typeface="+mj-lt"/>
              <a:ea typeface="+mj-ea"/>
              <a:cs typeface="+mj-cs"/>
            </a:endParaRPr>
          </a:p>
        </p:txBody>
      </p:sp>
      <p:pic>
        <p:nvPicPr>
          <p:cNvPr id="4" name="Marcador de contenido 3">
            <a:extLst>
              <a:ext uri="{FF2B5EF4-FFF2-40B4-BE49-F238E27FC236}">
                <a16:creationId xmlns:a16="http://schemas.microsoft.com/office/drawing/2014/main" id="{D416F0CD-C110-442C-AE43-FBA323A18A6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996778" y="2535238"/>
            <a:ext cx="6796088" cy="3457575"/>
          </a:xfrm>
          <a:prstGeom prst="rect">
            <a:avLst/>
          </a:prstGeom>
          <a:noFill/>
        </p:spPr>
      </p:pic>
      <p:sp>
        <p:nvSpPr>
          <p:cNvPr id="6" name="CuadroTexto 5">
            <a:extLst>
              <a:ext uri="{FF2B5EF4-FFF2-40B4-BE49-F238E27FC236}">
                <a16:creationId xmlns:a16="http://schemas.microsoft.com/office/drawing/2014/main" id="{8F18F2FE-63B0-457F-91F9-1CF3F6246A72}"/>
              </a:ext>
            </a:extLst>
          </p:cNvPr>
          <p:cNvSpPr txBox="1"/>
          <p:nvPr/>
        </p:nvSpPr>
        <p:spPr>
          <a:xfrm>
            <a:off x="7952792" y="2393792"/>
            <a:ext cx="2896440" cy="374089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err="1">
                <a:effectLst/>
              </a:rPr>
              <a:t>Usted</a:t>
            </a:r>
            <a:r>
              <a:rPr lang="en-US" dirty="0">
                <a:effectLst/>
              </a:rPr>
              <a:t> </a:t>
            </a:r>
            <a:r>
              <a:rPr lang="en-US" dirty="0" err="1">
                <a:effectLst/>
              </a:rPr>
              <a:t>deberá</a:t>
            </a:r>
            <a:r>
              <a:rPr lang="en-US" dirty="0">
                <a:effectLst/>
              </a:rPr>
              <a:t> </a:t>
            </a:r>
            <a:r>
              <a:rPr lang="en-US" dirty="0" err="1">
                <a:effectLst/>
              </a:rPr>
              <a:t>seleccionar</a:t>
            </a:r>
            <a:r>
              <a:rPr lang="en-US" dirty="0">
                <a:effectLst/>
              </a:rPr>
              <a:t> los </a:t>
            </a:r>
            <a:r>
              <a:rPr lang="en-US" dirty="0" err="1">
                <a:effectLst/>
              </a:rPr>
              <a:t>periodos</a:t>
            </a:r>
            <a:r>
              <a:rPr lang="en-US" dirty="0">
                <a:effectLst/>
              </a:rPr>
              <a:t> que </a:t>
            </a:r>
            <a:r>
              <a:rPr lang="en-US" dirty="0" err="1">
                <a:effectLst/>
              </a:rPr>
              <a:t>desea</a:t>
            </a:r>
            <a:r>
              <a:rPr lang="en-US" dirty="0">
                <a:effectLst/>
              </a:rPr>
              <a:t> </a:t>
            </a:r>
            <a:r>
              <a:rPr lang="en-US" dirty="0" err="1">
                <a:effectLst/>
              </a:rPr>
              <a:t>pagar</a:t>
            </a:r>
            <a:r>
              <a:rPr lang="en-US" dirty="0">
                <a:effectLst/>
              </a:rPr>
              <a:t> y </a:t>
            </a:r>
            <a:r>
              <a:rPr lang="en-US" dirty="0" err="1">
                <a:effectLst/>
              </a:rPr>
              <a:t>presionar</a:t>
            </a:r>
            <a:r>
              <a:rPr lang="en-US" dirty="0">
                <a:effectLst/>
              </a:rPr>
              <a:t> el </a:t>
            </a:r>
            <a:r>
              <a:rPr lang="en-US" dirty="0" err="1">
                <a:effectLst/>
              </a:rPr>
              <a:t>botón</a:t>
            </a:r>
            <a:r>
              <a:rPr lang="en-US" dirty="0">
                <a:effectLst/>
              </a:rPr>
              <a:t> </a:t>
            </a:r>
            <a:r>
              <a:rPr lang="en-US" dirty="0" err="1">
                <a:effectLst/>
              </a:rPr>
              <a:t>Siguiente</a:t>
            </a:r>
            <a:r>
              <a:rPr lang="en-US" dirty="0">
                <a:effectLst/>
              </a:rPr>
              <a:t>.</a:t>
            </a:r>
            <a:endParaRPr lang="en-US" dirty="0"/>
          </a:p>
        </p:txBody>
      </p:sp>
    </p:spTree>
    <p:extLst>
      <p:ext uri="{BB962C8B-B14F-4D97-AF65-F5344CB8AC3E}">
        <p14:creationId xmlns:p14="http://schemas.microsoft.com/office/powerpoint/2010/main" val="291698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73243-BFF9-4703-A04A-8ECECC846445}"/>
              </a:ext>
            </a:extLst>
          </p:cNvPr>
          <p:cNvSpPr>
            <a:spLocks noGrp="1"/>
          </p:cNvSpPr>
          <p:nvPr>
            <p:ph type="title"/>
          </p:nvPr>
        </p:nvSpPr>
        <p:spPr/>
        <p:txBody>
          <a:bodyPr vert="horz" lIns="91440" tIns="45720" rIns="91440" bIns="45720" rtlCol="0" anchor="ctr">
            <a:normAutofit/>
          </a:bodyPr>
          <a:lstStyle/>
          <a:p>
            <a:r>
              <a:rPr lang="en-US" b="0" dirty="0">
                <a:solidFill>
                  <a:schemeClr val="tx1"/>
                </a:solidFill>
                <a:effectLst/>
              </a:rPr>
              <a:t>REGISTRO DEL FORMULARIO VIRTUAL</a:t>
            </a:r>
            <a:br>
              <a:rPr lang="en-US" b="0" dirty="0">
                <a:solidFill>
                  <a:schemeClr val="tx1"/>
                </a:solidFill>
                <a:effectLst/>
              </a:rPr>
            </a:br>
            <a:r>
              <a:rPr lang="en-US" b="0" dirty="0">
                <a:solidFill>
                  <a:schemeClr val="tx1"/>
                </a:solidFill>
                <a:effectLst/>
              </a:rPr>
              <a:t>REGÍMENES ESPECIALES ONP – 1675</a:t>
            </a:r>
            <a:endParaRPr lang="en-US" b="0" dirty="0">
              <a:solidFill>
                <a:schemeClr val="tx1"/>
              </a:solidFill>
            </a:endParaRPr>
          </a:p>
        </p:txBody>
      </p:sp>
      <p:pic>
        <p:nvPicPr>
          <p:cNvPr id="4" name="Marcador de contenido 3" descr="Imagen que contiene Interfaz de usuario gráfica&#10;&#10;Descripción generada automáticamente">
            <a:extLst>
              <a:ext uri="{FF2B5EF4-FFF2-40B4-BE49-F238E27FC236}">
                <a16:creationId xmlns:a16="http://schemas.microsoft.com/office/drawing/2014/main" id="{556E821B-C64B-49A5-A241-227800FE725D}"/>
              </a:ext>
            </a:extLst>
          </p:cNvPr>
          <p:cNvPicPr>
            <a:picLocks noGrp="1" noChangeAspect="1"/>
          </p:cNvPicPr>
          <p:nvPr>
            <p:ph idx="4294967295"/>
          </p:nvPr>
        </p:nvPicPr>
        <p:blipFill>
          <a:blip r:embed="rId2"/>
          <a:stretch>
            <a:fillRect/>
          </a:stretch>
        </p:blipFill>
        <p:spPr>
          <a:xfrm>
            <a:off x="3435178" y="2112963"/>
            <a:ext cx="6338888" cy="3998912"/>
          </a:xfrm>
          <a:prstGeom prst="rect">
            <a:avLst/>
          </a:prstGeom>
        </p:spPr>
      </p:pic>
      <p:pic>
        <p:nvPicPr>
          <p:cNvPr id="5" name="Imagen 4" descr="Interfaz de usuario gráfica, Texto, Aplicación, Correo electrónico&#10;&#10;Descripción generada automáticamente">
            <a:extLst>
              <a:ext uri="{FF2B5EF4-FFF2-40B4-BE49-F238E27FC236}">
                <a16:creationId xmlns:a16="http://schemas.microsoft.com/office/drawing/2014/main" id="{B803291C-6AA7-4886-B647-F242ED0C16FA}"/>
              </a:ext>
            </a:extLst>
          </p:cNvPr>
          <p:cNvPicPr>
            <a:picLocks noChangeAspect="1"/>
          </p:cNvPicPr>
          <p:nvPr/>
        </p:nvPicPr>
        <p:blipFill>
          <a:blip r:embed="rId3"/>
          <a:stretch>
            <a:fillRect/>
          </a:stretch>
        </p:blipFill>
        <p:spPr>
          <a:xfrm>
            <a:off x="3521213" y="2683234"/>
            <a:ext cx="5733820" cy="2709229"/>
          </a:xfrm>
          <a:prstGeom prst="rect">
            <a:avLst/>
          </a:prstGeom>
        </p:spPr>
      </p:pic>
    </p:spTree>
    <p:extLst>
      <p:ext uri="{BB962C8B-B14F-4D97-AF65-F5344CB8AC3E}">
        <p14:creationId xmlns:p14="http://schemas.microsoft.com/office/powerpoint/2010/main" val="219835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255CA-2949-4374-BE33-C525A016247D}"/>
              </a:ext>
            </a:extLst>
          </p:cNvPr>
          <p:cNvSpPr>
            <a:spLocks noGrp="1"/>
          </p:cNvSpPr>
          <p:nvPr>
            <p:ph type="title"/>
          </p:nvPr>
        </p:nvSpPr>
        <p:spPr>
          <a:xfrm>
            <a:off x="1219433" y="661167"/>
            <a:ext cx="7034881" cy="1084000"/>
          </a:xfrm>
        </p:spPr>
        <p:txBody>
          <a:bodyPr vert="horz" lIns="91440" tIns="45720" rIns="91440" bIns="45720" rtlCol="0" anchor="ctr">
            <a:noAutofit/>
          </a:bodyPr>
          <a:lstStyle/>
          <a:p>
            <a:r>
              <a:rPr lang="en-US" b="1" kern="1200" dirty="0">
                <a:solidFill>
                  <a:schemeClr val="tx1"/>
                </a:solidFill>
                <a:effectLst/>
                <a:latin typeface="+mj-lt"/>
                <a:ea typeface="+mj-ea"/>
                <a:cs typeface="+mj-cs"/>
              </a:rPr>
              <a:t>3. REGISTRO DEL FORMULARIO VIRTUAL ESSALUD, ONP, MULTAS ASOCIADAS Y OTROS - 1673</a:t>
            </a:r>
            <a:endParaRPr lang="en-US" sz="1600" kern="1200" dirty="0">
              <a:solidFill>
                <a:schemeClr val="tx1"/>
              </a:solidFill>
              <a:latin typeface="+mj-lt"/>
              <a:ea typeface="+mj-ea"/>
              <a:cs typeface="+mj-cs"/>
            </a:endParaRPr>
          </a:p>
        </p:txBody>
      </p:sp>
      <p:pic>
        <p:nvPicPr>
          <p:cNvPr id="6" name="Imagen 5">
            <a:extLst>
              <a:ext uri="{FF2B5EF4-FFF2-40B4-BE49-F238E27FC236}">
                <a16:creationId xmlns:a16="http://schemas.microsoft.com/office/drawing/2014/main" id="{92E957A4-2F48-4818-BC25-9BE24FC90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845693" y="3919827"/>
            <a:ext cx="7396974" cy="2547991"/>
          </a:xfrm>
          <a:prstGeom prst="rect">
            <a:avLst/>
          </a:prstGeom>
          <a:noFill/>
        </p:spPr>
      </p:pic>
      <p:sp>
        <p:nvSpPr>
          <p:cNvPr id="5" name="CuadroTexto 4">
            <a:extLst>
              <a:ext uri="{FF2B5EF4-FFF2-40B4-BE49-F238E27FC236}">
                <a16:creationId xmlns:a16="http://schemas.microsoft.com/office/drawing/2014/main" id="{A58A1843-1693-4A21-AF98-9273AFE72818}"/>
              </a:ext>
            </a:extLst>
          </p:cNvPr>
          <p:cNvSpPr txBox="1"/>
          <p:nvPr/>
        </p:nvSpPr>
        <p:spPr>
          <a:xfrm>
            <a:off x="1219432" y="1923771"/>
            <a:ext cx="8649497" cy="1931537"/>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dirty="0" err="1">
                <a:effectLst/>
              </a:rPr>
              <a:t>Registre</a:t>
            </a:r>
            <a:r>
              <a:rPr lang="en-US" dirty="0">
                <a:effectLst/>
              </a:rPr>
              <a:t> el </a:t>
            </a:r>
            <a:r>
              <a:rPr lang="en-US" dirty="0" err="1">
                <a:effectLst/>
              </a:rPr>
              <a:t>período</a:t>
            </a:r>
            <a:r>
              <a:rPr lang="en-US" dirty="0">
                <a:effectLst/>
              </a:rPr>
              <a:t> </a:t>
            </a:r>
            <a:r>
              <a:rPr lang="en-US" dirty="0" err="1">
                <a:effectLst/>
              </a:rPr>
              <a:t>tributario</a:t>
            </a:r>
            <a:r>
              <a:rPr lang="en-US" dirty="0">
                <a:effectLst/>
              </a:rPr>
              <a:t> de la </a:t>
            </a:r>
            <a:r>
              <a:rPr lang="en-US" dirty="0" err="1">
                <a:effectLst/>
              </a:rPr>
              <a:t>deuda</a:t>
            </a:r>
            <a:r>
              <a:rPr lang="en-US" dirty="0">
                <a:effectLst/>
              </a:rPr>
              <a:t>, </a:t>
            </a:r>
            <a:r>
              <a:rPr lang="en-US" dirty="0" err="1">
                <a:effectLst/>
              </a:rPr>
              <a:t>tipo</a:t>
            </a:r>
            <a:r>
              <a:rPr lang="en-US" dirty="0">
                <a:effectLst/>
              </a:rPr>
              <a:t> de </a:t>
            </a:r>
            <a:r>
              <a:rPr lang="en-US" dirty="0" err="1">
                <a:effectLst/>
              </a:rPr>
              <a:t>documento</a:t>
            </a:r>
            <a:r>
              <a:rPr lang="en-US" dirty="0">
                <a:effectLst/>
              </a:rPr>
              <a:t> y </a:t>
            </a:r>
            <a:r>
              <a:rPr lang="en-US" dirty="0" err="1">
                <a:effectLst/>
              </a:rPr>
              <a:t>número</a:t>
            </a:r>
            <a:r>
              <a:rPr lang="en-US" dirty="0">
                <a:effectLst/>
              </a:rPr>
              <a:t> de </a:t>
            </a:r>
            <a:r>
              <a:rPr lang="en-US" dirty="0" err="1">
                <a:effectLst/>
              </a:rPr>
              <a:t>documento</a:t>
            </a:r>
            <a:r>
              <a:rPr lang="en-US" dirty="0">
                <a:effectLst/>
              </a:rPr>
              <a:t> del </a:t>
            </a:r>
            <a:r>
              <a:rPr lang="en-US" dirty="0" err="1">
                <a:effectLst/>
              </a:rPr>
              <a:t>deudor</a:t>
            </a:r>
            <a:r>
              <a:rPr lang="en-US" dirty="0">
                <a:effectLst/>
              </a:rPr>
              <a:t>, </a:t>
            </a:r>
            <a:r>
              <a:rPr lang="en-US" dirty="0" err="1">
                <a:effectLst/>
              </a:rPr>
              <a:t>código</a:t>
            </a:r>
            <a:r>
              <a:rPr lang="en-US" dirty="0">
                <a:effectLst/>
              </a:rPr>
              <a:t> de </a:t>
            </a:r>
            <a:r>
              <a:rPr lang="en-US" dirty="0" err="1">
                <a:effectLst/>
              </a:rPr>
              <a:t>tributo</a:t>
            </a:r>
            <a:r>
              <a:rPr lang="en-US" dirty="0">
                <a:effectLst/>
              </a:rPr>
              <a:t> (</a:t>
            </a:r>
            <a:r>
              <a:rPr lang="en-US" dirty="0" err="1">
                <a:effectLst/>
              </a:rPr>
              <a:t>aporte</a:t>
            </a:r>
            <a:r>
              <a:rPr lang="en-US" dirty="0">
                <a:effectLst/>
              </a:rPr>
              <a:t>, </a:t>
            </a:r>
            <a:r>
              <a:rPr lang="en-US" dirty="0" err="1">
                <a:effectLst/>
              </a:rPr>
              <a:t>multa</a:t>
            </a:r>
            <a:r>
              <a:rPr lang="en-US" dirty="0">
                <a:effectLst/>
              </a:rPr>
              <a:t>, </a:t>
            </a:r>
            <a:r>
              <a:rPr lang="en-US" dirty="0" err="1">
                <a:effectLst/>
              </a:rPr>
              <a:t>concepto</a:t>
            </a:r>
            <a:r>
              <a:rPr lang="en-US" dirty="0">
                <a:effectLst/>
              </a:rPr>
              <a:t>) y </a:t>
            </a:r>
            <a:r>
              <a:rPr lang="en-US" dirty="0" err="1">
                <a:effectLst/>
              </a:rPr>
              <a:t>código</a:t>
            </a:r>
            <a:r>
              <a:rPr lang="en-US" dirty="0">
                <a:effectLst/>
              </a:rPr>
              <a:t> de </a:t>
            </a:r>
            <a:r>
              <a:rPr lang="en-US" dirty="0" err="1">
                <a:effectLst/>
              </a:rPr>
              <a:t>tributo</a:t>
            </a:r>
            <a:r>
              <a:rPr lang="en-US" dirty="0">
                <a:effectLst/>
              </a:rPr>
              <a:t> </a:t>
            </a:r>
            <a:r>
              <a:rPr lang="en-US" dirty="0" err="1">
                <a:effectLst/>
              </a:rPr>
              <a:t>asociado</a:t>
            </a:r>
            <a:r>
              <a:rPr lang="en-US" dirty="0">
                <a:effectLst/>
              </a:rPr>
              <a:t> a la </a:t>
            </a:r>
            <a:r>
              <a:rPr lang="en-US" dirty="0" err="1">
                <a:effectLst/>
              </a:rPr>
              <a:t>multa</a:t>
            </a:r>
            <a:r>
              <a:rPr lang="en-US" dirty="0">
                <a:effectLst/>
              </a:rPr>
              <a:t> (de </a:t>
            </a:r>
            <a:r>
              <a:rPr lang="en-US" dirty="0" err="1">
                <a:effectLst/>
              </a:rPr>
              <a:t>corresponder</a:t>
            </a:r>
            <a:r>
              <a:rPr lang="en-US" dirty="0">
                <a:effectLst/>
              </a:rPr>
              <a:t>), de </a:t>
            </a:r>
            <a:r>
              <a:rPr lang="en-US" dirty="0" err="1">
                <a:effectLst/>
              </a:rPr>
              <a:t>acuerdo</a:t>
            </a:r>
            <a:r>
              <a:rPr lang="en-US" dirty="0">
                <a:effectLst/>
              </a:rPr>
              <a:t> con lo que le </a:t>
            </a:r>
            <a:r>
              <a:rPr lang="en-US" dirty="0" err="1">
                <a:effectLst/>
              </a:rPr>
              <a:t>muestra</a:t>
            </a:r>
            <a:r>
              <a:rPr lang="en-US" dirty="0">
                <a:effectLst/>
              </a:rPr>
              <a:t> la </a:t>
            </a:r>
            <a:r>
              <a:rPr lang="en-US" dirty="0" err="1">
                <a:effectLst/>
              </a:rPr>
              <a:t>pantalla</a:t>
            </a:r>
            <a:r>
              <a:rPr lang="en-US" dirty="0">
                <a:effectLst/>
              </a:rPr>
              <a:t>. </a:t>
            </a:r>
            <a:r>
              <a:rPr lang="en-US" dirty="0" err="1">
                <a:effectLst/>
              </a:rPr>
              <a:t>Completados</a:t>
            </a:r>
            <a:r>
              <a:rPr lang="en-US" dirty="0">
                <a:effectLst/>
              </a:rPr>
              <a:t> los </a:t>
            </a:r>
            <a:r>
              <a:rPr lang="en-US" dirty="0" err="1">
                <a:effectLst/>
              </a:rPr>
              <a:t>datos</a:t>
            </a:r>
            <a:r>
              <a:rPr lang="en-US" dirty="0">
                <a:effectLst/>
              </a:rPr>
              <a:t> </a:t>
            </a:r>
            <a:r>
              <a:rPr lang="en-US" dirty="0" err="1">
                <a:effectLst/>
              </a:rPr>
              <a:t>dar</a:t>
            </a:r>
            <a:r>
              <a:rPr lang="en-US" dirty="0">
                <a:effectLst/>
              </a:rPr>
              <a:t> click en </a:t>
            </a:r>
            <a:r>
              <a:rPr lang="en-US" dirty="0" err="1">
                <a:effectLst/>
              </a:rPr>
              <a:t>Siguiente</a:t>
            </a:r>
            <a:r>
              <a:rPr lang="en-US" dirty="0">
                <a:effectLst/>
              </a:rPr>
              <a:t>.</a:t>
            </a:r>
          </a:p>
          <a:p>
            <a:pPr indent="-228600">
              <a:lnSpc>
                <a:spcPct val="90000"/>
              </a:lnSpc>
              <a:spcAft>
                <a:spcPts val="800"/>
              </a:spcAft>
              <a:buFont typeface="Arial" panose="020B0604020202020204" pitchFamily="34" charset="0"/>
              <a:buChar char="•"/>
            </a:pPr>
            <a:r>
              <a:rPr lang="en-US" dirty="0">
                <a:effectLst/>
              </a:rPr>
              <a:t>Por </a:t>
            </a:r>
            <a:r>
              <a:rPr lang="en-US" dirty="0" err="1">
                <a:effectLst/>
              </a:rPr>
              <a:t>defecto</a:t>
            </a:r>
            <a:r>
              <a:rPr lang="en-US" dirty="0">
                <a:effectLst/>
              </a:rPr>
              <a:t> el </a:t>
            </a:r>
            <a:r>
              <a:rPr lang="en-US" dirty="0" err="1">
                <a:effectLst/>
              </a:rPr>
              <a:t>sistema</a:t>
            </a:r>
            <a:r>
              <a:rPr lang="en-US" dirty="0">
                <a:effectLst/>
              </a:rPr>
              <a:t> </a:t>
            </a:r>
            <a:r>
              <a:rPr lang="en-US" dirty="0" err="1">
                <a:effectLst/>
              </a:rPr>
              <a:t>carga</a:t>
            </a:r>
            <a:r>
              <a:rPr lang="en-US" dirty="0">
                <a:effectLst/>
              </a:rPr>
              <a:t> </a:t>
            </a:r>
            <a:r>
              <a:rPr lang="en-US" dirty="0" err="1">
                <a:effectLst/>
              </a:rPr>
              <a:t>como</a:t>
            </a:r>
            <a:r>
              <a:rPr lang="en-US" dirty="0">
                <a:effectLst/>
              </a:rPr>
              <a:t> </a:t>
            </a:r>
            <a:r>
              <a:rPr lang="en-US" dirty="0" err="1">
                <a:effectLst/>
              </a:rPr>
              <a:t>datos</a:t>
            </a:r>
            <a:r>
              <a:rPr lang="en-US" dirty="0">
                <a:effectLst/>
              </a:rPr>
              <a:t> del </a:t>
            </a:r>
            <a:r>
              <a:rPr lang="en-US" dirty="0" err="1">
                <a:effectLst/>
              </a:rPr>
              <a:t>deudor</a:t>
            </a:r>
            <a:r>
              <a:rPr lang="en-US" dirty="0">
                <a:effectLst/>
              </a:rPr>
              <a:t> el </a:t>
            </a:r>
            <a:r>
              <a:rPr lang="en-US" dirty="0" err="1">
                <a:effectLst/>
              </a:rPr>
              <a:t>tipo</a:t>
            </a:r>
            <a:r>
              <a:rPr lang="en-US" dirty="0">
                <a:effectLst/>
              </a:rPr>
              <a:t> y </a:t>
            </a:r>
            <a:r>
              <a:rPr lang="en-US" dirty="0" err="1">
                <a:effectLst/>
              </a:rPr>
              <a:t>número</a:t>
            </a:r>
            <a:r>
              <a:rPr lang="en-US" dirty="0">
                <a:effectLst/>
              </a:rPr>
              <a:t> de </a:t>
            </a:r>
            <a:r>
              <a:rPr lang="en-US" dirty="0" err="1">
                <a:effectLst/>
              </a:rPr>
              <a:t>documento</a:t>
            </a:r>
            <a:r>
              <a:rPr lang="en-US" dirty="0">
                <a:effectLst/>
              </a:rPr>
              <a:t> del </a:t>
            </a:r>
            <a:r>
              <a:rPr lang="en-US" dirty="0" err="1">
                <a:effectLst/>
              </a:rPr>
              <a:t>usuario</a:t>
            </a:r>
            <a:r>
              <a:rPr lang="en-US" dirty="0">
                <a:effectLst/>
              </a:rPr>
              <a:t> que </a:t>
            </a:r>
            <a:r>
              <a:rPr lang="en-US" dirty="0" err="1">
                <a:effectLst/>
              </a:rPr>
              <a:t>ingresó</a:t>
            </a:r>
            <a:r>
              <a:rPr lang="en-US" dirty="0">
                <a:effectLst/>
              </a:rPr>
              <a:t> al </a:t>
            </a:r>
            <a:r>
              <a:rPr lang="en-US" dirty="0" err="1">
                <a:effectLst/>
              </a:rPr>
              <a:t>servicio</a:t>
            </a:r>
            <a:r>
              <a:rPr lang="en-US" dirty="0">
                <a:effectLst/>
              </a:rPr>
              <a:t>, sin embargo, </a:t>
            </a:r>
            <a:r>
              <a:rPr lang="en-US" dirty="0" err="1">
                <a:effectLst/>
              </a:rPr>
              <a:t>usted</a:t>
            </a:r>
            <a:r>
              <a:rPr lang="en-US" dirty="0">
                <a:effectLst/>
              </a:rPr>
              <a:t> </a:t>
            </a:r>
            <a:r>
              <a:rPr lang="en-US" dirty="0" err="1">
                <a:effectLst/>
              </a:rPr>
              <a:t>puede</a:t>
            </a:r>
            <a:r>
              <a:rPr lang="en-US" dirty="0">
                <a:effectLst/>
              </a:rPr>
              <a:t> </a:t>
            </a:r>
            <a:r>
              <a:rPr lang="en-US" dirty="0" err="1">
                <a:effectLst/>
              </a:rPr>
              <a:t>ingresar</a:t>
            </a:r>
            <a:r>
              <a:rPr lang="en-US" dirty="0">
                <a:effectLst/>
              </a:rPr>
              <a:t> los </a:t>
            </a:r>
            <a:r>
              <a:rPr lang="en-US" dirty="0" err="1">
                <a:effectLst/>
              </a:rPr>
              <a:t>datos</a:t>
            </a:r>
            <a:r>
              <a:rPr lang="en-US" dirty="0">
                <a:effectLst/>
              </a:rPr>
              <a:t> de </a:t>
            </a:r>
            <a:r>
              <a:rPr lang="en-US" dirty="0" err="1">
                <a:effectLst/>
              </a:rPr>
              <a:t>identificación</a:t>
            </a:r>
            <a:r>
              <a:rPr lang="en-US" dirty="0">
                <a:effectLst/>
              </a:rPr>
              <a:t> de </a:t>
            </a:r>
            <a:r>
              <a:rPr lang="en-US" dirty="0" err="1">
                <a:effectLst/>
              </a:rPr>
              <a:t>otra</a:t>
            </a:r>
            <a:r>
              <a:rPr lang="en-US" dirty="0">
                <a:effectLst/>
              </a:rPr>
              <a:t> persona para lo </a:t>
            </a:r>
            <a:r>
              <a:rPr lang="en-US" dirty="0" err="1">
                <a:effectLst/>
              </a:rPr>
              <a:t>cual</a:t>
            </a:r>
            <a:r>
              <a:rPr lang="en-US" dirty="0">
                <a:effectLst/>
              </a:rPr>
              <a:t> </a:t>
            </a:r>
            <a:r>
              <a:rPr lang="en-US" dirty="0" err="1">
                <a:effectLst/>
              </a:rPr>
              <a:t>podrá</a:t>
            </a:r>
            <a:r>
              <a:rPr lang="en-US" dirty="0">
                <a:effectLst/>
              </a:rPr>
              <a:t> </a:t>
            </a:r>
            <a:r>
              <a:rPr lang="en-US" dirty="0" err="1">
                <a:effectLst/>
              </a:rPr>
              <a:t>limpiar</a:t>
            </a:r>
            <a:r>
              <a:rPr lang="en-US" dirty="0">
                <a:effectLst/>
              </a:rPr>
              <a:t> la </a:t>
            </a:r>
            <a:r>
              <a:rPr lang="en-US" dirty="0" err="1">
                <a:effectLst/>
              </a:rPr>
              <a:t>pantalla</a:t>
            </a:r>
            <a:r>
              <a:rPr lang="en-US" dirty="0">
                <a:effectLst/>
              </a:rPr>
              <a:t> </a:t>
            </a:r>
            <a:r>
              <a:rPr lang="en-US" dirty="0" err="1">
                <a:effectLst/>
              </a:rPr>
              <a:t>presionando</a:t>
            </a:r>
            <a:r>
              <a:rPr lang="en-US" dirty="0">
                <a:effectLst/>
              </a:rPr>
              <a:t> el </a:t>
            </a:r>
            <a:r>
              <a:rPr lang="en-US" dirty="0" err="1">
                <a:effectLst/>
              </a:rPr>
              <a:t>botón</a:t>
            </a:r>
            <a:r>
              <a:rPr lang="en-US" dirty="0">
                <a:effectLst/>
              </a:rPr>
              <a:t> “El </a:t>
            </a:r>
            <a:r>
              <a:rPr lang="en-US" dirty="0" err="1">
                <a:effectLst/>
              </a:rPr>
              <a:t>pago</a:t>
            </a:r>
            <a:r>
              <a:rPr lang="en-US" dirty="0">
                <a:effectLst/>
              </a:rPr>
              <a:t> es para </a:t>
            </a:r>
            <a:r>
              <a:rPr lang="en-US" dirty="0" err="1">
                <a:effectLst/>
              </a:rPr>
              <a:t>otro</a:t>
            </a:r>
            <a:r>
              <a:rPr lang="en-US" dirty="0">
                <a:effectLst/>
              </a:rPr>
              <a:t> </a:t>
            </a:r>
            <a:r>
              <a:rPr lang="en-US" dirty="0" err="1">
                <a:effectLst/>
              </a:rPr>
              <a:t>contribuyente</a:t>
            </a:r>
            <a:r>
              <a:rPr lang="en-US" dirty="0">
                <a:effectLst/>
              </a:rPr>
              <a:t>”. </a:t>
            </a:r>
          </a:p>
        </p:txBody>
      </p:sp>
    </p:spTree>
    <p:extLst>
      <p:ext uri="{BB962C8B-B14F-4D97-AF65-F5344CB8AC3E}">
        <p14:creationId xmlns:p14="http://schemas.microsoft.com/office/powerpoint/2010/main" val="302101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2D1B3-5926-450A-96F8-4F2167A74526}"/>
              </a:ext>
            </a:extLst>
          </p:cNvPr>
          <p:cNvSpPr>
            <a:spLocks noGrp="1"/>
          </p:cNvSpPr>
          <p:nvPr>
            <p:ph type="title"/>
          </p:nvPr>
        </p:nvSpPr>
        <p:spPr/>
        <p:txBody>
          <a:bodyPr>
            <a:normAutofit/>
          </a:bodyPr>
          <a:lstStyle/>
          <a:p>
            <a:r>
              <a:rPr lang="es-ES" sz="4000" dirty="0">
                <a:solidFill>
                  <a:schemeClr val="tx1"/>
                </a:solidFill>
              </a:rPr>
              <a:t>Base Legal:</a:t>
            </a:r>
            <a:endParaRPr lang="es-419" sz="4000" dirty="0">
              <a:solidFill>
                <a:schemeClr val="tx1"/>
              </a:solidFill>
            </a:endParaRPr>
          </a:p>
        </p:txBody>
      </p:sp>
      <p:sp>
        <p:nvSpPr>
          <p:cNvPr id="3" name="Marcador de contenido 2">
            <a:extLst>
              <a:ext uri="{FF2B5EF4-FFF2-40B4-BE49-F238E27FC236}">
                <a16:creationId xmlns:a16="http://schemas.microsoft.com/office/drawing/2014/main" id="{75F573FB-57D6-4523-A564-17BFC4B1C5BF}"/>
              </a:ext>
            </a:extLst>
          </p:cNvPr>
          <p:cNvSpPr>
            <a:spLocks noGrp="1"/>
          </p:cNvSpPr>
          <p:nvPr>
            <p:ph idx="4294967295"/>
          </p:nvPr>
        </p:nvSpPr>
        <p:spPr>
          <a:xfrm>
            <a:off x="1158747" y="2293037"/>
            <a:ext cx="8578378" cy="3684588"/>
          </a:xfrm>
        </p:spPr>
        <p:txBody>
          <a:bodyPr anchor="ctr">
            <a:normAutofit/>
          </a:bodyPr>
          <a:lstStyle/>
          <a:p>
            <a:r>
              <a:rPr lang="es-419" sz="2000" dirty="0"/>
              <a:t>Resolución de Superintendencia </a:t>
            </a:r>
            <a:r>
              <a:rPr lang="es-419" sz="2000" dirty="0" err="1"/>
              <a:t>Nº</a:t>
            </a:r>
            <a:r>
              <a:rPr lang="es-419" sz="2000" dirty="0"/>
              <a:t> 316-2015/SUNAT: Facilita el pago de las obligaciones tributarias de los sujetos que deben emplear, para dicho efecto, su documento de identidad.</a:t>
            </a:r>
          </a:p>
          <a:p>
            <a:r>
              <a:rPr lang="es-419" sz="2000" dirty="0"/>
              <a:t>Resolución de Superintendencia </a:t>
            </a:r>
            <a:r>
              <a:rPr lang="es-419" sz="2000" dirty="0" err="1"/>
              <a:t>Nº</a:t>
            </a:r>
            <a:r>
              <a:rPr lang="es-419" sz="2000" dirty="0"/>
              <a:t> 207-2020/SUNAT: Se reguló el uso del servicio Mis declaraciones y pagos, disponible en el ambiente SOL.</a:t>
            </a:r>
          </a:p>
          <a:p>
            <a:r>
              <a:rPr lang="es-419" sz="2000" dirty="0"/>
              <a:t>Resolución de Superintendencia </a:t>
            </a:r>
            <a:r>
              <a:rPr lang="es-419" sz="2000" dirty="0" err="1"/>
              <a:t>Nº</a:t>
            </a:r>
            <a:r>
              <a:rPr lang="es-419" sz="2000" dirty="0"/>
              <a:t> 251-2022/SUNAT: Se regula el servicio “pagos sin clave sol” y habilitan la generación de diversos Formularios – Boleta de Pago a través de este canal </a:t>
            </a:r>
            <a:r>
              <a:rPr lang="es-419" sz="2000" b="1" dirty="0">
                <a:solidFill>
                  <a:srgbClr val="FF0000"/>
                </a:solidFill>
              </a:rPr>
              <a:t>(vigente a partir del 1 de diciembre de 2022).</a:t>
            </a:r>
          </a:p>
        </p:txBody>
      </p:sp>
    </p:spTree>
    <p:extLst>
      <p:ext uri="{BB962C8B-B14F-4D97-AF65-F5344CB8AC3E}">
        <p14:creationId xmlns:p14="http://schemas.microsoft.com/office/powerpoint/2010/main" val="1581797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FD395D3-DD29-4781-9CEC-AE530BD87344}"/>
              </a:ext>
            </a:extLst>
          </p:cNvPr>
          <p:cNvSpPr txBox="1"/>
          <p:nvPr/>
        </p:nvSpPr>
        <p:spPr>
          <a:xfrm>
            <a:off x="1371598" y="665304"/>
            <a:ext cx="6693245" cy="103051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dirty="0">
                <a:solidFill>
                  <a:schemeClr val="tx1"/>
                </a:solidFill>
                <a:effectLst/>
                <a:latin typeface="+mj-lt"/>
                <a:ea typeface="+mj-ea"/>
                <a:cs typeface="+mj-cs"/>
              </a:rPr>
              <a:t>REGISTRO DEL FORMULARIO VIRTUAL ESSALUD, ONP, MULTAS ASOCIADAS Y OTROS - 1673</a:t>
            </a:r>
            <a:endParaRPr lang="en-US" sz="2000" dirty="0">
              <a:solidFill>
                <a:schemeClr val="tx1"/>
              </a:solidFill>
              <a:latin typeface="+mj-lt"/>
              <a:ea typeface="+mj-ea"/>
              <a:cs typeface="+mj-cs"/>
            </a:endParaRPr>
          </a:p>
        </p:txBody>
      </p:sp>
      <p:pic>
        <p:nvPicPr>
          <p:cNvPr id="4" name="Imagen 3">
            <a:extLst>
              <a:ext uri="{FF2B5EF4-FFF2-40B4-BE49-F238E27FC236}">
                <a16:creationId xmlns:a16="http://schemas.microsoft.com/office/drawing/2014/main" id="{BBDF331E-BC0D-4339-A200-25ED20351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33890" y="2215978"/>
            <a:ext cx="5022002" cy="2377387"/>
          </a:xfrm>
          <a:prstGeom prst="rect">
            <a:avLst/>
          </a:prstGeom>
          <a:noFill/>
        </p:spPr>
      </p:pic>
      <p:pic>
        <p:nvPicPr>
          <p:cNvPr id="5" name="Imagen 4">
            <a:extLst>
              <a:ext uri="{FF2B5EF4-FFF2-40B4-BE49-F238E27FC236}">
                <a16:creationId xmlns:a16="http://schemas.microsoft.com/office/drawing/2014/main" id="{0CBD07AC-1C1E-4807-9A8E-5D10B20D1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6001" y="2215978"/>
            <a:ext cx="5370098" cy="2377387"/>
          </a:xfrm>
          <a:prstGeom prst="rect">
            <a:avLst/>
          </a:prstGeom>
          <a:noFill/>
        </p:spPr>
      </p:pic>
      <p:sp>
        <p:nvSpPr>
          <p:cNvPr id="7" name="CuadroTexto 6">
            <a:extLst>
              <a:ext uri="{FF2B5EF4-FFF2-40B4-BE49-F238E27FC236}">
                <a16:creationId xmlns:a16="http://schemas.microsoft.com/office/drawing/2014/main" id="{9453EFD6-B795-4CF2-A8D0-784CF3CA4D7B}"/>
              </a:ext>
            </a:extLst>
          </p:cNvPr>
          <p:cNvSpPr txBox="1"/>
          <p:nvPr/>
        </p:nvSpPr>
        <p:spPr>
          <a:xfrm>
            <a:off x="933890" y="5012681"/>
            <a:ext cx="9496427" cy="13852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tabLst>
                <a:tab pos="3881120" algn="l"/>
              </a:tabLst>
            </a:pPr>
            <a:r>
              <a:rPr lang="en-US" sz="2000" dirty="0">
                <a:effectLst/>
              </a:rPr>
              <a:t>De </a:t>
            </a:r>
            <a:r>
              <a:rPr lang="en-US" sz="2000" dirty="0" err="1">
                <a:effectLst/>
              </a:rPr>
              <a:t>manera</a:t>
            </a:r>
            <a:r>
              <a:rPr lang="en-US" sz="2000" dirty="0">
                <a:effectLst/>
              </a:rPr>
              <a:t> </a:t>
            </a:r>
            <a:r>
              <a:rPr lang="en-US" sz="2000" dirty="0" err="1">
                <a:effectLst/>
              </a:rPr>
              <a:t>automática</a:t>
            </a:r>
            <a:r>
              <a:rPr lang="en-US" sz="2000" dirty="0">
                <a:effectLst/>
              </a:rPr>
              <a:t> </a:t>
            </a:r>
            <a:r>
              <a:rPr lang="en-US" sz="2000" dirty="0" err="1">
                <a:effectLst/>
              </a:rPr>
              <a:t>dichos</a:t>
            </a:r>
            <a:r>
              <a:rPr lang="en-US" sz="2000" dirty="0">
                <a:effectLst/>
              </a:rPr>
              <a:t> </a:t>
            </a:r>
            <a:r>
              <a:rPr lang="en-US" sz="2000" dirty="0" err="1">
                <a:effectLst/>
              </a:rPr>
              <a:t>documentos</a:t>
            </a:r>
            <a:r>
              <a:rPr lang="en-US" sz="2000" dirty="0">
                <a:effectLst/>
              </a:rPr>
              <a:t> le </a:t>
            </a:r>
            <a:r>
              <a:rPr lang="en-US" sz="2000" dirty="0" err="1">
                <a:effectLst/>
              </a:rPr>
              <a:t>serán</a:t>
            </a:r>
            <a:r>
              <a:rPr lang="en-US" sz="2000" dirty="0">
                <a:effectLst/>
              </a:rPr>
              <a:t> </a:t>
            </a:r>
            <a:r>
              <a:rPr lang="en-US" sz="2000" dirty="0" err="1">
                <a:effectLst/>
              </a:rPr>
              <a:t>enviados</a:t>
            </a:r>
            <a:r>
              <a:rPr lang="en-US" sz="2000" dirty="0">
                <a:effectLst/>
              </a:rPr>
              <a:t> al </a:t>
            </a:r>
            <a:r>
              <a:rPr lang="en-US" sz="2000" dirty="0" err="1">
                <a:effectLst/>
              </a:rPr>
              <a:t>correo</a:t>
            </a:r>
            <a:r>
              <a:rPr lang="en-US" sz="2000" dirty="0">
                <a:effectLst/>
              </a:rPr>
              <a:t> </a:t>
            </a:r>
            <a:r>
              <a:rPr lang="en-US" sz="2000" dirty="0" err="1">
                <a:effectLst/>
              </a:rPr>
              <a:t>electrónico</a:t>
            </a:r>
            <a:r>
              <a:rPr lang="en-US" sz="2000" dirty="0">
                <a:effectLst/>
              </a:rPr>
              <a:t> con el </a:t>
            </a:r>
            <a:r>
              <a:rPr lang="en-US" sz="2000" dirty="0" err="1">
                <a:effectLst/>
              </a:rPr>
              <a:t>cual</a:t>
            </a:r>
            <a:r>
              <a:rPr lang="en-US" sz="2000" dirty="0">
                <a:effectLst/>
              </a:rPr>
              <a:t> se </a:t>
            </a:r>
            <a:r>
              <a:rPr lang="en-US" sz="2000" dirty="0" err="1">
                <a:effectLst/>
              </a:rPr>
              <a:t>identificó</a:t>
            </a:r>
            <a:r>
              <a:rPr lang="en-US" sz="2000" dirty="0">
                <a:effectLst/>
              </a:rPr>
              <a:t>, </a:t>
            </a:r>
            <a:r>
              <a:rPr lang="en-US" sz="2000" dirty="0" err="1">
                <a:effectLst/>
              </a:rPr>
              <a:t>pero</a:t>
            </a:r>
            <a:r>
              <a:rPr lang="en-US" sz="2000" dirty="0">
                <a:effectLst/>
              </a:rPr>
              <a:t> </a:t>
            </a:r>
            <a:r>
              <a:rPr lang="en-US" sz="2000" dirty="0" err="1">
                <a:effectLst/>
              </a:rPr>
              <a:t>además</a:t>
            </a:r>
            <a:r>
              <a:rPr lang="en-US" sz="2000" dirty="0">
                <a:effectLst/>
              </a:rPr>
              <a:t> </a:t>
            </a:r>
            <a:r>
              <a:rPr lang="en-US" sz="2000" dirty="0" err="1">
                <a:effectLst/>
              </a:rPr>
              <a:t>Usted</a:t>
            </a:r>
            <a:r>
              <a:rPr lang="en-US" sz="2000" dirty="0">
                <a:effectLst/>
              </a:rPr>
              <a:t> </a:t>
            </a:r>
            <a:r>
              <a:rPr lang="en-US" sz="2000" dirty="0" err="1">
                <a:effectLst/>
              </a:rPr>
              <a:t>puede</a:t>
            </a:r>
            <a:r>
              <a:rPr lang="en-US" sz="2000" dirty="0">
                <a:effectLst/>
              </a:rPr>
              <a:t> </a:t>
            </a:r>
            <a:r>
              <a:rPr lang="en-US" sz="2000" dirty="0" err="1">
                <a:effectLst/>
              </a:rPr>
              <a:t>imprimirlos</a:t>
            </a:r>
            <a:r>
              <a:rPr lang="en-US" sz="2000" dirty="0">
                <a:effectLst/>
              </a:rPr>
              <a:t>, </a:t>
            </a:r>
            <a:r>
              <a:rPr lang="en-US" sz="2000" dirty="0" err="1">
                <a:effectLst/>
              </a:rPr>
              <a:t>guardarlos</a:t>
            </a:r>
            <a:r>
              <a:rPr lang="en-US" sz="2000" dirty="0">
                <a:effectLst/>
              </a:rPr>
              <a:t> en </a:t>
            </a:r>
            <a:r>
              <a:rPr lang="en-US" sz="2000" dirty="0" err="1">
                <a:effectLst/>
              </a:rPr>
              <a:t>su</a:t>
            </a:r>
            <a:r>
              <a:rPr lang="en-US" sz="2000" dirty="0">
                <a:effectLst/>
              </a:rPr>
              <a:t> </a:t>
            </a:r>
            <a:r>
              <a:rPr lang="en-US" sz="2000" dirty="0" err="1">
                <a:effectLst/>
              </a:rPr>
              <a:t>computador</a:t>
            </a:r>
            <a:r>
              <a:rPr lang="en-US" sz="2000" dirty="0">
                <a:effectLst/>
              </a:rPr>
              <a:t> o </a:t>
            </a:r>
            <a:r>
              <a:rPr lang="en-US" sz="2000" dirty="0" err="1">
                <a:effectLst/>
              </a:rPr>
              <a:t>enviarlos</a:t>
            </a:r>
            <a:r>
              <a:rPr lang="en-US" sz="2000" dirty="0">
                <a:effectLst/>
              </a:rPr>
              <a:t> a un </a:t>
            </a:r>
            <a:r>
              <a:rPr lang="en-US" sz="2000" dirty="0" err="1">
                <a:effectLst/>
              </a:rPr>
              <a:t>correo</a:t>
            </a:r>
            <a:r>
              <a:rPr lang="en-US" sz="2000" dirty="0">
                <a:effectLst/>
              </a:rPr>
              <a:t> </a:t>
            </a:r>
            <a:r>
              <a:rPr lang="en-US" sz="2000" dirty="0" err="1">
                <a:effectLst/>
              </a:rPr>
              <a:t>electrónico</a:t>
            </a:r>
            <a:r>
              <a:rPr lang="en-US" sz="2000" dirty="0">
                <a:effectLst/>
              </a:rPr>
              <a:t> que </a:t>
            </a:r>
            <a:r>
              <a:rPr lang="en-US" sz="2000" dirty="0" err="1">
                <a:effectLst/>
              </a:rPr>
              <a:t>indique</a:t>
            </a:r>
            <a:r>
              <a:rPr lang="en-US" sz="2000" dirty="0">
                <a:effectLst/>
              </a:rPr>
              <a:t>.</a:t>
            </a:r>
          </a:p>
        </p:txBody>
      </p:sp>
    </p:spTree>
    <p:extLst>
      <p:ext uri="{BB962C8B-B14F-4D97-AF65-F5344CB8AC3E}">
        <p14:creationId xmlns:p14="http://schemas.microsoft.com/office/powerpoint/2010/main" val="215710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BF9FC-0E66-409D-9F94-820645D907DD}"/>
              </a:ext>
            </a:extLst>
          </p:cNvPr>
          <p:cNvSpPr>
            <a:spLocks noGrp="1"/>
          </p:cNvSpPr>
          <p:nvPr>
            <p:ph type="title"/>
          </p:nvPr>
        </p:nvSpPr>
        <p:spPr/>
        <p:txBody>
          <a:bodyPr vert="horz" lIns="91440" tIns="45720" rIns="91440" bIns="45720" rtlCol="0" anchor="ctr">
            <a:noAutofit/>
          </a:bodyPr>
          <a:lstStyle/>
          <a:p>
            <a:pPr>
              <a:spcAft>
                <a:spcPts val="800"/>
              </a:spcAft>
            </a:pPr>
            <a:r>
              <a:rPr lang="en-US" sz="2400" b="1" kern="1200" dirty="0">
                <a:solidFill>
                  <a:schemeClr val="tx1"/>
                </a:solidFill>
                <a:effectLst/>
                <a:latin typeface="+mj-lt"/>
                <a:ea typeface="+mj-ea"/>
                <a:cs typeface="+mj-cs"/>
              </a:rPr>
              <a:t>4. REGISTRO DEL FORMULARIO VIRTUAL </a:t>
            </a:r>
            <a:br>
              <a:rPr lang="en-US" sz="2400" kern="1200" dirty="0">
                <a:solidFill>
                  <a:schemeClr val="tx1"/>
                </a:solidFill>
                <a:effectLst/>
                <a:latin typeface="+mj-lt"/>
                <a:ea typeface="+mj-ea"/>
                <a:cs typeface="+mj-cs"/>
              </a:rPr>
            </a:br>
            <a:r>
              <a:rPr lang="en-US" sz="2400" b="1" kern="1200" dirty="0">
                <a:solidFill>
                  <a:schemeClr val="tx1"/>
                </a:solidFill>
                <a:effectLst/>
                <a:latin typeface="+mj-lt"/>
                <a:ea typeface="+mj-ea"/>
                <a:cs typeface="+mj-cs"/>
              </a:rPr>
              <a:t>PAGO DE TRIBUTOS - 1662</a:t>
            </a:r>
            <a:endParaRPr lang="en-US" sz="2400" kern="1200" dirty="0">
              <a:solidFill>
                <a:schemeClr val="tx1"/>
              </a:solidFill>
              <a:latin typeface="+mj-lt"/>
              <a:ea typeface="+mj-ea"/>
              <a:cs typeface="+mj-cs"/>
            </a:endParaRPr>
          </a:p>
        </p:txBody>
      </p:sp>
      <p:pic>
        <p:nvPicPr>
          <p:cNvPr id="6" name="Imagen 5">
            <a:extLst>
              <a:ext uri="{FF2B5EF4-FFF2-40B4-BE49-F238E27FC236}">
                <a16:creationId xmlns:a16="http://schemas.microsoft.com/office/drawing/2014/main" id="{1CF79C2C-3FC5-4390-9D95-E98DF7CD08CF}"/>
              </a:ext>
            </a:extLst>
          </p:cNvPr>
          <p:cNvPicPr>
            <a:picLocks noChangeAspect="1"/>
          </p:cNvPicPr>
          <p:nvPr/>
        </p:nvPicPr>
        <p:blipFill>
          <a:blip r:embed="rId2"/>
          <a:stretch>
            <a:fillRect/>
          </a:stretch>
        </p:blipFill>
        <p:spPr>
          <a:xfrm>
            <a:off x="1244419" y="2107339"/>
            <a:ext cx="8154448" cy="3445255"/>
          </a:xfrm>
          <a:prstGeom prst="rect">
            <a:avLst/>
          </a:prstGeom>
        </p:spPr>
      </p:pic>
      <p:sp>
        <p:nvSpPr>
          <p:cNvPr id="5" name="CuadroTexto 4">
            <a:extLst>
              <a:ext uri="{FF2B5EF4-FFF2-40B4-BE49-F238E27FC236}">
                <a16:creationId xmlns:a16="http://schemas.microsoft.com/office/drawing/2014/main" id="{D53A7C2D-CADF-4F36-8F68-C0A4E6083CB0}"/>
              </a:ext>
            </a:extLst>
          </p:cNvPr>
          <p:cNvSpPr txBox="1"/>
          <p:nvPr/>
        </p:nvSpPr>
        <p:spPr>
          <a:xfrm>
            <a:off x="1155230" y="5552594"/>
            <a:ext cx="8332826" cy="1119982"/>
          </a:xfrm>
          <a:prstGeom prst="rect">
            <a:avLst/>
          </a:prstGeom>
        </p:spPr>
        <p:txBody>
          <a:bodyPr vert="horz" lIns="91440" tIns="45720" rIns="91440" bIns="45720" rtlCol="0" anchor="ctr">
            <a:normAutofit/>
          </a:bodyPr>
          <a:lstStyle/>
          <a:p>
            <a:pPr indent="-228600" algn="just">
              <a:lnSpc>
                <a:spcPct val="90000"/>
              </a:lnSpc>
              <a:spcAft>
                <a:spcPts val="800"/>
              </a:spcAft>
              <a:buFont typeface="Arial" panose="020B0604020202020204" pitchFamily="34" charset="0"/>
              <a:buChar char="•"/>
            </a:pPr>
            <a:r>
              <a:rPr lang="en-US" sz="2000" dirty="0" err="1">
                <a:effectLst/>
              </a:rPr>
              <a:t>Registre</a:t>
            </a:r>
            <a:r>
              <a:rPr lang="en-US" sz="2000" dirty="0">
                <a:effectLst/>
              </a:rPr>
              <a:t> </a:t>
            </a:r>
            <a:r>
              <a:rPr lang="en-US" sz="2000" dirty="0" err="1">
                <a:effectLst/>
              </a:rPr>
              <a:t>el</a:t>
            </a:r>
            <a:r>
              <a:rPr lang="en-US" sz="2000" dirty="0">
                <a:effectLst/>
              </a:rPr>
              <a:t> </a:t>
            </a:r>
            <a:r>
              <a:rPr lang="en-US" sz="2000" dirty="0" err="1">
                <a:effectLst/>
              </a:rPr>
              <a:t>número</a:t>
            </a:r>
            <a:r>
              <a:rPr lang="en-US" sz="2000" dirty="0">
                <a:effectLst/>
              </a:rPr>
              <a:t> de RUC del </a:t>
            </a:r>
            <a:r>
              <a:rPr lang="en-US" sz="2000" dirty="0" err="1">
                <a:effectLst/>
              </a:rPr>
              <a:t>deudor</a:t>
            </a:r>
            <a:r>
              <a:rPr lang="en-US" sz="2000" dirty="0">
                <a:effectLst/>
              </a:rPr>
              <a:t>, </a:t>
            </a:r>
            <a:r>
              <a:rPr lang="en-US" sz="2000" dirty="0" err="1">
                <a:effectLst/>
              </a:rPr>
              <a:t>periodo</a:t>
            </a:r>
            <a:r>
              <a:rPr lang="en-US" sz="2000" dirty="0">
                <a:effectLst/>
              </a:rPr>
              <a:t> y </a:t>
            </a:r>
            <a:r>
              <a:rPr lang="en-US" sz="2000" dirty="0" err="1">
                <a:effectLst/>
              </a:rPr>
              <a:t>código</a:t>
            </a:r>
            <a:r>
              <a:rPr lang="en-US" sz="2000" dirty="0">
                <a:effectLst/>
              </a:rPr>
              <a:t> de </a:t>
            </a:r>
            <a:r>
              <a:rPr lang="en-US" sz="2000" dirty="0" err="1">
                <a:effectLst/>
              </a:rPr>
              <a:t>tributo</a:t>
            </a:r>
            <a:r>
              <a:rPr lang="en-US" sz="2000" dirty="0">
                <a:effectLst/>
              </a:rPr>
              <a:t>, de </a:t>
            </a:r>
            <a:r>
              <a:rPr lang="en-US" sz="2000" dirty="0" err="1">
                <a:effectLst/>
              </a:rPr>
              <a:t>acuerdo</a:t>
            </a:r>
            <a:r>
              <a:rPr lang="en-US" sz="2000" dirty="0">
                <a:effectLst/>
              </a:rPr>
              <a:t> con lo que le </a:t>
            </a:r>
            <a:r>
              <a:rPr lang="en-US" sz="2000" dirty="0" err="1">
                <a:effectLst/>
              </a:rPr>
              <a:t>muestra</a:t>
            </a:r>
            <a:r>
              <a:rPr lang="en-US" sz="2000" dirty="0">
                <a:effectLst/>
              </a:rPr>
              <a:t> la </a:t>
            </a:r>
            <a:r>
              <a:rPr lang="en-US" sz="2000" dirty="0" err="1">
                <a:effectLst/>
              </a:rPr>
              <a:t>pantalla</a:t>
            </a:r>
            <a:r>
              <a:rPr lang="en-US" sz="2000" dirty="0">
                <a:effectLst/>
              </a:rPr>
              <a:t>. </a:t>
            </a:r>
            <a:r>
              <a:rPr lang="en-US" sz="2000" dirty="0" err="1">
                <a:effectLst/>
              </a:rPr>
              <a:t>Completados</a:t>
            </a:r>
            <a:r>
              <a:rPr lang="en-US" sz="2000" dirty="0">
                <a:effectLst/>
              </a:rPr>
              <a:t> los </a:t>
            </a:r>
            <a:r>
              <a:rPr lang="en-US" sz="2000" dirty="0" err="1">
                <a:effectLst/>
              </a:rPr>
              <a:t>datos</a:t>
            </a:r>
            <a:r>
              <a:rPr lang="en-US" sz="2000" dirty="0">
                <a:effectLst/>
              </a:rPr>
              <a:t> </a:t>
            </a:r>
            <a:r>
              <a:rPr lang="en-US" sz="2000" dirty="0" err="1">
                <a:effectLst/>
              </a:rPr>
              <a:t>dar</a:t>
            </a:r>
            <a:r>
              <a:rPr lang="en-US" sz="2000" dirty="0">
                <a:effectLst/>
              </a:rPr>
              <a:t> click </a:t>
            </a:r>
            <a:r>
              <a:rPr lang="en-US" sz="2000" dirty="0" err="1">
                <a:effectLst/>
              </a:rPr>
              <a:t>en</a:t>
            </a:r>
            <a:r>
              <a:rPr lang="en-US" sz="2000" dirty="0">
                <a:effectLst/>
              </a:rPr>
              <a:t> </a:t>
            </a:r>
            <a:r>
              <a:rPr lang="en-US" sz="2000" dirty="0" err="1">
                <a:effectLst/>
              </a:rPr>
              <a:t>Siguiente</a:t>
            </a:r>
            <a:r>
              <a:rPr lang="en-US" sz="2000" dirty="0">
                <a:effectLst/>
              </a:rPr>
              <a:t>.</a:t>
            </a:r>
          </a:p>
        </p:txBody>
      </p:sp>
    </p:spTree>
    <p:extLst>
      <p:ext uri="{BB962C8B-B14F-4D97-AF65-F5344CB8AC3E}">
        <p14:creationId xmlns:p14="http://schemas.microsoft.com/office/powerpoint/2010/main" val="263757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AB1F7-67D5-4C5B-A41E-87BD823EF5E5}"/>
              </a:ext>
            </a:extLst>
          </p:cNvPr>
          <p:cNvSpPr>
            <a:spLocks noGrp="1"/>
          </p:cNvSpPr>
          <p:nvPr>
            <p:ph type="title"/>
          </p:nvPr>
        </p:nvSpPr>
        <p:spPr/>
        <p:txBody>
          <a:bodyPr>
            <a:normAutofit/>
          </a:bodyPr>
          <a:lstStyle/>
          <a:p>
            <a:r>
              <a:rPr lang="es-ES"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REGISTRO DEL FORMULARIO VIRTUAL </a:t>
            </a:r>
            <a:br>
              <a:rPr lang="es-419"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s-ES"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PAGO DE TRIBUTOS - 1662</a:t>
            </a:r>
            <a:endParaRPr lang="es-419" b="0" dirty="0">
              <a:solidFill>
                <a:schemeClr val="tx1"/>
              </a:solidFill>
            </a:endParaRPr>
          </a:p>
        </p:txBody>
      </p:sp>
      <p:sp>
        <p:nvSpPr>
          <p:cNvPr id="3" name="Marcador de contenido 2">
            <a:extLst>
              <a:ext uri="{FF2B5EF4-FFF2-40B4-BE49-F238E27FC236}">
                <a16:creationId xmlns:a16="http://schemas.microsoft.com/office/drawing/2014/main" id="{EF2FBF12-D39D-4485-8F58-1213830AE3C1}"/>
              </a:ext>
            </a:extLst>
          </p:cNvPr>
          <p:cNvSpPr>
            <a:spLocks noGrp="1"/>
          </p:cNvSpPr>
          <p:nvPr>
            <p:ph idx="4294967295"/>
          </p:nvPr>
        </p:nvSpPr>
        <p:spPr>
          <a:xfrm>
            <a:off x="1219433" y="1917658"/>
            <a:ext cx="6351140" cy="454839"/>
          </a:xfrm>
        </p:spPr>
        <p:txBody>
          <a:bodyPr/>
          <a:lstStyle/>
          <a:p>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Ingrese el monto a pagar y seleccione el botón Pagar.</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pic>
        <p:nvPicPr>
          <p:cNvPr id="4" name="Imagen 3" descr="Interfaz de usuario gráfica, Texto, Aplicación, Correo electrónico&#10;&#10;Descripción generada automáticamente">
            <a:extLst>
              <a:ext uri="{FF2B5EF4-FFF2-40B4-BE49-F238E27FC236}">
                <a16:creationId xmlns:a16="http://schemas.microsoft.com/office/drawing/2014/main" id="{9BA89CDA-8700-4B48-A4B7-177E20AB37A5}"/>
              </a:ext>
            </a:extLst>
          </p:cNvPr>
          <p:cNvPicPr>
            <a:picLocks noChangeAspect="1"/>
          </p:cNvPicPr>
          <p:nvPr/>
        </p:nvPicPr>
        <p:blipFill>
          <a:blip r:embed="rId2"/>
          <a:stretch>
            <a:fillRect/>
          </a:stretch>
        </p:blipFill>
        <p:spPr>
          <a:xfrm>
            <a:off x="1686027" y="2544988"/>
            <a:ext cx="7569006" cy="3947383"/>
          </a:xfrm>
          <a:prstGeom prst="rect">
            <a:avLst/>
          </a:prstGeom>
          <a:ln>
            <a:solidFill>
              <a:schemeClr val="tx1"/>
            </a:solidFill>
          </a:ln>
        </p:spPr>
      </p:pic>
    </p:spTree>
    <p:extLst>
      <p:ext uri="{BB962C8B-B14F-4D97-AF65-F5344CB8AC3E}">
        <p14:creationId xmlns:p14="http://schemas.microsoft.com/office/powerpoint/2010/main" val="204737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089E7-28D2-460D-923E-7020AF0F650D}"/>
              </a:ext>
            </a:extLst>
          </p:cNvPr>
          <p:cNvSpPr>
            <a:spLocks noGrp="1"/>
          </p:cNvSpPr>
          <p:nvPr>
            <p:ph type="title"/>
          </p:nvPr>
        </p:nvSpPr>
        <p:spPr/>
        <p:txBody>
          <a:bodyPr>
            <a:normAutofit/>
          </a:bodyPr>
          <a:lstStyle/>
          <a:p>
            <a:r>
              <a:rPr lang="es-ES"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REGISTRO DEL FORMULARIO VIRTUAL </a:t>
            </a:r>
            <a:br>
              <a:rPr lang="es-419"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s-ES"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PAGO DE TRIBUTOS - 1662</a:t>
            </a:r>
            <a:endParaRPr lang="es-419" b="0" dirty="0">
              <a:solidFill>
                <a:schemeClr val="tx1"/>
              </a:solidFill>
            </a:endParaRPr>
          </a:p>
        </p:txBody>
      </p:sp>
      <p:pic>
        <p:nvPicPr>
          <p:cNvPr id="4" name="Marcador de contenido 3" descr="Interfaz de usuario gráfica, Texto, Aplicación, Correo electrónico&#10;&#10;Descripción generada automáticamente">
            <a:extLst>
              <a:ext uri="{FF2B5EF4-FFF2-40B4-BE49-F238E27FC236}">
                <a16:creationId xmlns:a16="http://schemas.microsoft.com/office/drawing/2014/main" id="{0D80C5D4-61A8-401E-A212-F6C45CD81F68}"/>
              </a:ext>
            </a:extLst>
          </p:cNvPr>
          <p:cNvPicPr>
            <a:picLocks noGrp="1" noChangeAspect="1"/>
          </p:cNvPicPr>
          <p:nvPr>
            <p:ph idx="4294967295"/>
          </p:nvPr>
        </p:nvPicPr>
        <p:blipFill>
          <a:blip r:embed="rId2"/>
          <a:stretch>
            <a:fillRect/>
          </a:stretch>
        </p:blipFill>
        <p:spPr>
          <a:xfrm>
            <a:off x="1219433" y="2310671"/>
            <a:ext cx="8767763" cy="3998912"/>
          </a:xfrm>
          <a:prstGeom prst="rect">
            <a:avLst/>
          </a:prstGeom>
          <a:ln>
            <a:solidFill>
              <a:schemeClr val="tx1"/>
            </a:solidFill>
          </a:ln>
        </p:spPr>
      </p:pic>
    </p:spTree>
    <p:extLst>
      <p:ext uri="{BB962C8B-B14F-4D97-AF65-F5344CB8AC3E}">
        <p14:creationId xmlns:p14="http://schemas.microsoft.com/office/powerpoint/2010/main" val="76776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32569-167F-4976-88A6-3C1E485E51B4}"/>
              </a:ext>
            </a:extLst>
          </p:cNvPr>
          <p:cNvSpPr>
            <a:spLocks noGrp="1"/>
          </p:cNvSpPr>
          <p:nvPr>
            <p:ph type="ctrTitle"/>
          </p:nvPr>
        </p:nvSpPr>
        <p:spPr>
          <a:xfrm>
            <a:off x="2614952" y="2650063"/>
            <a:ext cx="6332713" cy="1079812"/>
          </a:xfrm>
        </p:spPr>
        <p:txBody>
          <a:bodyPr>
            <a:normAutofit fontScale="90000"/>
          </a:bodyPr>
          <a:lstStyle/>
          <a:p>
            <a:r>
              <a:rPr lang="es-ES" sz="4800" dirty="0">
                <a:solidFill>
                  <a:srgbClr val="FFFFFF"/>
                </a:solidFill>
              </a:rPr>
              <a:t>Pago a través de los </a:t>
            </a:r>
            <a:r>
              <a:rPr lang="es-ES" sz="4800" dirty="0" err="1">
                <a:solidFill>
                  <a:srgbClr val="FFFFFF"/>
                </a:solidFill>
              </a:rPr>
              <a:t>APPs</a:t>
            </a:r>
            <a:r>
              <a:rPr lang="es-ES" sz="4800" dirty="0">
                <a:solidFill>
                  <a:srgbClr val="FFFFFF"/>
                </a:solidFill>
              </a:rPr>
              <a:t> </a:t>
            </a:r>
            <a:endParaRPr lang="es-419" sz="4800" dirty="0">
              <a:solidFill>
                <a:srgbClr val="FFFFFF"/>
              </a:solidFill>
            </a:endParaRPr>
          </a:p>
        </p:txBody>
      </p:sp>
    </p:spTree>
    <p:extLst>
      <p:ext uri="{BB962C8B-B14F-4D97-AF65-F5344CB8AC3E}">
        <p14:creationId xmlns:p14="http://schemas.microsoft.com/office/powerpoint/2010/main" val="211919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062D2-F539-46B4-B30D-5C23BC6A9F5D}"/>
              </a:ext>
            </a:extLst>
          </p:cNvPr>
          <p:cNvSpPr>
            <a:spLocks noGrp="1"/>
          </p:cNvSpPr>
          <p:nvPr>
            <p:ph type="title"/>
          </p:nvPr>
        </p:nvSpPr>
        <p:spPr>
          <a:xfrm>
            <a:off x="1931312" y="2985307"/>
            <a:ext cx="4444310" cy="1064972"/>
          </a:xfrm>
        </p:spPr>
        <p:txBody>
          <a:bodyPr vert="horz" lIns="91440" tIns="45720" rIns="91440" bIns="45720" rtlCol="0" anchor="b">
            <a:normAutofit fontScale="90000"/>
          </a:bodyPr>
          <a:lstStyle/>
          <a:p>
            <a:r>
              <a:rPr lang="en-US" sz="6000" kern="1200" dirty="0">
                <a:solidFill>
                  <a:schemeClr val="bg1"/>
                </a:solidFill>
                <a:latin typeface="+mj-lt"/>
                <a:ea typeface="+mj-ea"/>
                <a:cs typeface="+mj-cs"/>
              </a:rPr>
              <a:t>App Personas</a:t>
            </a:r>
          </a:p>
        </p:txBody>
      </p:sp>
      <p:pic>
        <p:nvPicPr>
          <p:cNvPr id="1026" name="Picture 2" descr="Personas SUNAT - Apps en Google Play">
            <a:extLst>
              <a:ext uri="{FF2B5EF4-FFF2-40B4-BE49-F238E27FC236}">
                <a16:creationId xmlns:a16="http://schemas.microsoft.com/office/drawing/2014/main" id="{FF5F3C7F-4C4A-407A-9087-FBC2835D8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120" y="2204816"/>
            <a:ext cx="2273643" cy="227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95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3FA6258-73D2-472F-BF25-E6BC04659220}"/>
              </a:ext>
            </a:extLst>
          </p:cNvPr>
          <p:cNvSpPr>
            <a:spLocks noGrp="1"/>
          </p:cNvSpPr>
          <p:nvPr>
            <p:ph type="title"/>
          </p:nvPr>
        </p:nvSpPr>
        <p:spPr/>
        <p:txBody>
          <a:bodyPr/>
          <a:lstStyle/>
          <a:p>
            <a:r>
              <a:rPr lang="es-PE" sz="2800" dirty="0">
                <a:latin typeface="+mj-lt"/>
              </a:rPr>
              <a:t>App Personas</a:t>
            </a:r>
          </a:p>
        </p:txBody>
      </p:sp>
      <p:grpSp>
        <p:nvGrpSpPr>
          <p:cNvPr id="12" name="Google Shape;1964;p31">
            <a:extLst>
              <a:ext uri="{FF2B5EF4-FFF2-40B4-BE49-F238E27FC236}">
                <a16:creationId xmlns:a16="http://schemas.microsoft.com/office/drawing/2014/main" id="{704A2E31-F3E8-41EC-923B-DE60E1342959}"/>
              </a:ext>
            </a:extLst>
          </p:cNvPr>
          <p:cNvGrpSpPr/>
          <p:nvPr/>
        </p:nvGrpSpPr>
        <p:grpSpPr>
          <a:xfrm>
            <a:off x="1219433" y="1978422"/>
            <a:ext cx="2233727" cy="4633190"/>
            <a:chOff x="2547150" y="238125"/>
            <a:chExt cx="2525675" cy="5238750"/>
          </a:xfrm>
        </p:grpSpPr>
        <p:sp>
          <p:nvSpPr>
            <p:cNvPr id="14" name="Google Shape;1965;p31">
              <a:extLst>
                <a:ext uri="{FF2B5EF4-FFF2-40B4-BE49-F238E27FC236}">
                  <a16:creationId xmlns:a16="http://schemas.microsoft.com/office/drawing/2014/main" id="{896BB5C1-A386-48AA-8508-28BF18735AB7}"/>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6;p31">
              <a:extLst>
                <a:ext uri="{FF2B5EF4-FFF2-40B4-BE49-F238E27FC236}">
                  <a16:creationId xmlns:a16="http://schemas.microsoft.com/office/drawing/2014/main" id="{F49903FF-98CD-439A-A78F-D0F79ABF49E9}"/>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31">
              <a:extLst>
                <a:ext uri="{FF2B5EF4-FFF2-40B4-BE49-F238E27FC236}">
                  <a16:creationId xmlns:a16="http://schemas.microsoft.com/office/drawing/2014/main" id="{B54745EC-2CF7-4523-B122-4DC6838A8D78}"/>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31">
              <a:extLst>
                <a:ext uri="{FF2B5EF4-FFF2-40B4-BE49-F238E27FC236}">
                  <a16:creationId xmlns:a16="http://schemas.microsoft.com/office/drawing/2014/main" id="{81735904-BAE7-4688-B51F-0E7740C5B918}"/>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964;p31">
            <a:extLst>
              <a:ext uri="{FF2B5EF4-FFF2-40B4-BE49-F238E27FC236}">
                <a16:creationId xmlns:a16="http://schemas.microsoft.com/office/drawing/2014/main" id="{BBEF829E-CCAB-475A-9CDE-25794192C981}"/>
              </a:ext>
            </a:extLst>
          </p:cNvPr>
          <p:cNvGrpSpPr/>
          <p:nvPr/>
        </p:nvGrpSpPr>
        <p:grpSpPr>
          <a:xfrm>
            <a:off x="3602211" y="1977260"/>
            <a:ext cx="2233727" cy="4633190"/>
            <a:chOff x="2547150" y="238125"/>
            <a:chExt cx="2525675" cy="5238750"/>
          </a:xfrm>
        </p:grpSpPr>
        <p:sp>
          <p:nvSpPr>
            <p:cNvPr id="19" name="Google Shape;1965;p31">
              <a:extLst>
                <a:ext uri="{FF2B5EF4-FFF2-40B4-BE49-F238E27FC236}">
                  <a16:creationId xmlns:a16="http://schemas.microsoft.com/office/drawing/2014/main" id="{735BEE7A-3E5E-49E5-885E-4111F2905BAA}"/>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966;p31">
              <a:extLst>
                <a:ext uri="{FF2B5EF4-FFF2-40B4-BE49-F238E27FC236}">
                  <a16:creationId xmlns:a16="http://schemas.microsoft.com/office/drawing/2014/main" id="{01165F95-5F99-49AC-ADB0-8380F929F957}"/>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67;p31">
              <a:extLst>
                <a:ext uri="{FF2B5EF4-FFF2-40B4-BE49-F238E27FC236}">
                  <a16:creationId xmlns:a16="http://schemas.microsoft.com/office/drawing/2014/main" id="{D030B09A-D237-4194-AB0D-EF372E3CF754}"/>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68;p31">
              <a:extLst>
                <a:ext uri="{FF2B5EF4-FFF2-40B4-BE49-F238E27FC236}">
                  <a16:creationId xmlns:a16="http://schemas.microsoft.com/office/drawing/2014/main" id="{6637549E-FB72-4780-86FD-F0B34F758524}"/>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CuadroTexto 22">
            <a:extLst>
              <a:ext uri="{FF2B5EF4-FFF2-40B4-BE49-F238E27FC236}">
                <a16:creationId xmlns:a16="http://schemas.microsoft.com/office/drawing/2014/main" id="{CB3EA19B-027A-4178-AADE-E312B16E19D5}"/>
              </a:ext>
            </a:extLst>
          </p:cNvPr>
          <p:cNvSpPr txBox="1"/>
          <p:nvPr/>
        </p:nvSpPr>
        <p:spPr>
          <a:xfrm>
            <a:off x="6207411" y="2665864"/>
            <a:ext cx="4085968" cy="598659"/>
          </a:xfrm>
          <a:prstGeom prst="rect">
            <a:avLst/>
          </a:prstGeom>
        </p:spPr>
        <p:txBody>
          <a:bodyPr vert="horz" lIns="91440" tIns="45720" rIns="91440" bIns="45720" rtlCol="0">
            <a:noAutofit/>
          </a:bodyPr>
          <a:lstStyle/>
          <a:p>
            <a:pPr marL="285750" indent="-285750">
              <a:lnSpc>
                <a:spcPct val="90000"/>
              </a:lnSpc>
              <a:spcAft>
                <a:spcPts val="600"/>
              </a:spcAft>
              <a:buFont typeface="Arial" panose="020B0604020202020204" pitchFamily="34" charset="0"/>
              <a:buChar char="•"/>
            </a:pPr>
            <a:r>
              <a:rPr lang="en-US" sz="1800" dirty="0" err="1">
                <a:solidFill>
                  <a:schemeClr val="bg1"/>
                </a:solidFill>
              </a:rPr>
              <a:t>Ingresar</a:t>
            </a:r>
            <a:r>
              <a:rPr lang="en-US" sz="1800" dirty="0">
                <a:solidFill>
                  <a:schemeClr val="bg1"/>
                </a:solidFill>
              </a:rPr>
              <a:t> al App personas, y </a:t>
            </a:r>
            <a:r>
              <a:rPr lang="en-US" sz="1800" dirty="0" err="1">
                <a:solidFill>
                  <a:schemeClr val="bg1"/>
                </a:solidFill>
              </a:rPr>
              <a:t>consignar</a:t>
            </a:r>
            <a:r>
              <a:rPr lang="en-US" sz="1800" dirty="0">
                <a:solidFill>
                  <a:schemeClr val="bg1"/>
                </a:solidFill>
              </a:rPr>
              <a:t> </a:t>
            </a:r>
            <a:r>
              <a:rPr lang="en-US" sz="1800" dirty="0" err="1">
                <a:solidFill>
                  <a:schemeClr val="bg1"/>
                </a:solidFill>
              </a:rPr>
              <a:t>en</a:t>
            </a:r>
            <a:r>
              <a:rPr lang="en-US" sz="1800" dirty="0">
                <a:solidFill>
                  <a:schemeClr val="bg1"/>
                </a:solidFill>
              </a:rPr>
              <a:t> la </a:t>
            </a:r>
            <a:r>
              <a:rPr lang="en-US" sz="1800" dirty="0" err="1">
                <a:solidFill>
                  <a:schemeClr val="bg1"/>
                </a:solidFill>
              </a:rPr>
              <a:t>opción</a:t>
            </a:r>
            <a:r>
              <a:rPr lang="en-US" sz="1800" dirty="0">
                <a:solidFill>
                  <a:schemeClr val="bg1"/>
                </a:solidFill>
              </a:rPr>
              <a:t> “</a:t>
            </a:r>
            <a:r>
              <a:rPr lang="en-US" sz="1800" dirty="0" err="1">
                <a:solidFill>
                  <a:schemeClr val="bg1"/>
                </a:solidFill>
              </a:rPr>
              <a:t>Declaraciones</a:t>
            </a:r>
            <a:r>
              <a:rPr lang="en-US" sz="1800" dirty="0">
                <a:solidFill>
                  <a:schemeClr val="bg1"/>
                </a:solidFill>
              </a:rPr>
              <a:t> y </a:t>
            </a:r>
            <a:r>
              <a:rPr lang="en-US" sz="1800" dirty="0" err="1">
                <a:solidFill>
                  <a:schemeClr val="bg1"/>
                </a:solidFill>
              </a:rPr>
              <a:t>pagos</a:t>
            </a:r>
            <a:r>
              <a:rPr lang="en-US" sz="1800" dirty="0">
                <a:solidFill>
                  <a:schemeClr val="bg1"/>
                </a:solidFill>
              </a:rPr>
              <a:t>”</a:t>
            </a:r>
          </a:p>
        </p:txBody>
      </p:sp>
      <p:sp>
        <p:nvSpPr>
          <p:cNvPr id="24" name="CuadroTexto 23">
            <a:extLst>
              <a:ext uri="{FF2B5EF4-FFF2-40B4-BE49-F238E27FC236}">
                <a16:creationId xmlns:a16="http://schemas.microsoft.com/office/drawing/2014/main" id="{91F51675-888E-407A-A538-FF121F8CFE7B}"/>
              </a:ext>
            </a:extLst>
          </p:cNvPr>
          <p:cNvSpPr txBox="1"/>
          <p:nvPr/>
        </p:nvSpPr>
        <p:spPr>
          <a:xfrm>
            <a:off x="6281551" y="3603497"/>
            <a:ext cx="3686233" cy="2804870"/>
          </a:xfrm>
          <a:prstGeom prst="rect">
            <a:avLst/>
          </a:prstGeom>
          <a:noFill/>
        </p:spPr>
        <p:txBody>
          <a:bodyPr wrap="square">
            <a:spAutoFit/>
          </a:bodyPr>
          <a:lstStyle/>
          <a:p>
            <a:pPr marL="285750" indent="-285750">
              <a:lnSpc>
                <a:spcPct val="90000"/>
              </a:lnSpc>
              <a:spcAft>
                <a:spcPts val="800"/>
              </a:spcAft>
              <a:buFont typeface="Arial" panose="020B0604020202020204" pitchFamily="34" charset="0"/>
              <a:buChar char="•"/>
            </a:pPr>
            <a:r>
              <a:rPr lang="en-US" sz="1600" dirty="0" err="1">
                <a:solidFill>
                  <a:schemeClr val="bg1"/>
                </a:solidFill>
                <a:effectLst/>
              </a:rPr>
              <a:t>En</a:t>
            </a:r>
            <a:r>
              <a:rPr lang="en-US" sz="1600" dirty="0">
                <a:solidFill>
                  <a:schemeClr val="bg1"/>
                </a:solidFill>
                <a:effectLst/>
              </a:rPr>
              <a:t> la </a:t>
            </a:r>
            <a:r>
              <a:rPr lang="en-US" sz="1600" dirty="0" err="1">
                <a:solidFill>
                  <a:schemeClr val="bg1"/>
                </a:solidFill>
                <a:effectLst/>
              </a:rPr>
              <a:t>interfaz</a:t>
            </a:r>
            <a:r>
              <a:rPr lang="en-US" sz="1600" dirty="0">
                <a:solidFill>
                  <a:schemeClr val="bg1"/>
                </a:solidFill>
                <a:effectLst/>
              </a:rPr>
              <a:t> “</a:t>
            </a:r>
            <a:r>
              <a:rPr lang="en-US" sz="1600" dirty="0" err="1">
                <a:solidFill>
                  <a:schemeClr val="bg1"/>
                </a:solidFill>
                <a:effectLst/>
              </a:rPr>
              <a:t>Boletas</a:t>
            </a:r>
            <a:r>
              <a:rPr lang="en-US" sz="1600" dirty="0">
                <a:solidFill>
                  <a:schemeClr val="bg1"/>
                </a:solidFill>
                <a:effectLst/>
              </a:rPr>
              <a:t> de </a:t>
            </a:r>
            <a:r>
              <a:rPr lang="en-US" sz="1600" dirty="0" err="1">
                <a:solidFill>
                  <a:schemeClr val="bg1"/>
                </a:solidFill>
                <a:effectLst/>
              </a:rPr>
              <a:t>pago</a:t>
            </a:r>
            <a:r>
              <a:rPr lang="en-US" sz="1600" dirty="0">
                <a:solidFill>
                  <a:schemeClr val="bg1"/>
                </a:solidFill>
                <a:effectLst/>
              </a:rPr>
              <a:t>”, </a:t>
            </a:r>
            <a:r>
              <a:rPr lang="en-US" sz="1600" dirty="0" err="1">
                <a:solidFill>
                  <a:schemeClr val="bg1"/>
                </a:solidFill>
                <a:effectLst/>
              </a:rPr>
              <a:t>muestra</a:t>
            </a:r>
            <a:r>
              <a:rPr lang="en-US" sz="1600" dirty="0">
                <a:solidFill>
                  <a:schemeClr val="bg1"/>
                </a:solidFill>
                <a:effectLst/>
              </a:rPr>
              <a:t> lo </a:t>
            </a:r>
            <a:r>
              <a:rPr lang="en-US" sz="1600" dirty="0" err="1">
                <a:solidFill>
                  <a:schemeClr val="bg1"/>
                </a:solidFill>
                <a:effectLst/>
              </a:rPr>
              <a:t>siguiente</a:t>
            </a:r>
            <a:r>
              <a:rPr lang="en-US" sz="1600" dirty="0">
                <a:solidFill>
                  <a:schemeClr val="bg1"/>
                </a:solidFill>
                <a:effectLst/>
              </a:rPr>
              <a:t>:</a:t>
            </a:r>
          </a:p>
          <a:p>
            <a:pPr marL="285750" indent="-285750">
              <a:lnSpc>
                <a:spcPct val="90000"/>
              </a:lnSpc>
              <a:spcAft>
                <a:spcPts val="800"/>
              </a:spcAft>
              <a:buFont typeface="Arial" panose="020B0604020202020204" pitchFamily="34" charset="0"/>
              <a:buChar char="•"/>
            </a:pPr>
            <a:endParaRPr lang="en-US" sz="1600" dirty="0">
              <a:solidFill>
                <a:schemeClr val="bg1"/>
              </a:solidFill>
              <a:effectLst/>
            </a:endParaRPr>
          </a:p>
          <a:p>
            <a:pPr marL="285750" indent="-285750">
              <a:lnSpc>
                <a:spcPct val="90000"/>
              </a:lnSpc>
              <a:spcAft>
                <a:spcPts val="800"/>
              </a:spcAft>
              <a:buFont typeface="Arial" panose="020B0604020202020204" pitchFamily="34" charset="0"/>
              <a:buChar char="•"/>
            </a:pPr>
            <a:r>
              <a:rPr lang="en-US" sz="1600" dirty="0">
                <a:solidFill>
                  <a:schemeClr val="bg1"/>
                </a:solidFill>
                <a:effectLst/>
              </a:rPr>
              <a:t>Tipo de </a:t>
            </a:r>
            <a:r>
              <a:rPr lang="en-US" sz="1600" dirty="0" err="1">
                <a:solidFill>
                  <a:schemeClr val="bg1"/>
                </a:solidFill>
                <a:effectLst/>
              </a:rPr>
              <a:t>pago</a:t>
            </a:r>
            <a:r>
              <a:rPr lang="en-US" sz="1600" dirty="0">
                <a:solidFill>
                  <a:schemeClr val="bg1"/>
                </a:solidFill>
              </a:rPr>
              <a:t>:</a:t>
            </a:r>
          </a:p>
          <a:p>
            <a:pPr marL="285750" indent="-285750">
              <a:lnSpc>
                <a:spcPct val="90000"/>
              </a:lnSpc>
              <a:spcAft>
                <a:spcPts val="800"/>
              </a:spcAft>
              <a:buFont typeface="Arial" panose="020B0604020202020204" pitchFamily="34" charset="0"/>
              <a:buChar char="•"/>
            </a:pPr>
            <a:endParaRPr lang="en-US" sz="1600" dirty="0">
              <a:solidFill>
                <a:schemeClr val="bg1"/>
              </a:solidFill>
              <a:effectLst/>
            </a:endParaRPr>
          </a:p>
          <a:p>
            <a:pPr marL="857250" lvl="1" indent="-285750">
              <a:lnSpc>
                <a:spcPct val="90000"/>
              </a:lnSpc>
              <a:spcAft>
                <a:spcPts val="800"/>
              </a:spcAft>
              <a:buFont typeface="Arial" panose="020B0604020202020204" pitchFamily="34" charset="0"/>
              <a:buChar char="•"/>
            </a:pPr>
            <a:r>
              <a:rPr lang="en-US" sz="1600" dirty="0">
                <a:solidFill>
                  <a:schemeClr val="bg1"/>
                </a:solidFill>
                <a:effectLst/>
              </a:rPr>
              <a:t>TRIBUTOS</a:t>
            </a:r>
          </a:p>
          <a:p>
            <a:pPr marL="857250" lvl="1" indent="-285750">
              <a:lnSpc>
                <a:spcPct val="90000"/>
              </a:lnSpc>
              <a:spcAft>
                <a:spcPts val="800"/>
              </a:spcAft>
              <a:buFont typeface="Arial" panose="020B0604020202020204" pitchFamily="34" charset="0"/>
              <a:buChar char="•"/>
            </a:pPr>
            <a:r>
              <a:rPr lang="en-US" sz="1600" dirty="0">
                <a:solidFill>
                  <a:schemeClr val="bg1"/>
                </a:solidFill>
                <a:effectLst/>
              </a:rPr>
              <a:t>MULTAS</a:t>
            </a:r>
          </a:p>
          <a:p>
            <a:pPr marL="857250" lvl="1" indent="-285750">
              <a:lnSpc>
                <a:spcPct val="90000"/>
              </a:lnSpc>
              <a:spcAft>
                <a:spcPts val="800"/>
              </a:spcAft>
              <a:buFont typeface="Arial" panose="020B0604020202020204" pitchFamily="34" charset="0"/>
              <a:buChar char="•"/>
            </a:pPr>
            <a:r>
              <a:rPr lang="en-US" sz="1600" dirty="0">
                <a:solidFill>
                  <a:schemeClr val="bg1"/>
                </a:solidFill>
                <a:effectLst/>
              </a:rPr>
              <a:t>VALORES</a:t>
            </a:r>
          </a:p>
          <a:p>
            <a:pPr marL="857250" lvl="1" indent="-285750">
              <a:lnSpc>
                <a:spcPct val="90000"/>
              </a:lnSpc>
              <a:spcAft>
                <a:spcPts val="800"/>
              </a:spcAft>
              <a:buFont typeface="Arial" panose="020B0604020202020204" pitchFamily="34" charset="0"/>
              <a:buChar char="•"/>
            </a:pPr>
            <a:r>
              <a:rPr lang="en-US" sz="1600" dirty="0">
                <a:solidFill>
                  <a:schemeClr val="bg1"/>
                </a:solidFill>
                <a:effectLst/>
              </a:rPr>
              <a:t>FRACCIONAMIENTO</a:t>
            </a:r>
          </a:p>
        </p:txBody>
      </p:sp>
      <p:pic>
        <p:nvPicPr>
          <p:cNvPr id="25" name="Marcador de contenido 3" descr="Interfaz de usuario gráfica, Aplicación&#10;&#10;Descripción generada automáticamente">
            <a:extLst>
              <a:ext uri="{FF2B5EF4-FFF2-40B4-BE49-F238E27FC236}">
                <a16:creationId xmlns:a16="http://schemas.microsoft.com/office/drawing/2014/main" id="{C7190A58-B05E-4783-B6E4-98BFFA64B09B}"/>
              </a:ext>
            </a:extLst>
          </p:cNvPr>
          <p:cNvPicPr>
            <a:picLocks noChangeAspect="1"/>
          </p:cNvPicPr>
          <p:nvPr/>
        </p:nvPicPr>
        <p:blipFill rotWithShape="1">
          <a:blip r:embed="rId2"/>
          <a:srcRect r="3418" b="15958"/>
          <a:stretch/>
        </p:blipFill>
        <p:spPr>
          <a:xfrm>
            <a:off x="1239938" y="2394336"/>
            <a:ext cx="2137576" cy="3793071"/>
          </a:xfrm>
          <a:prstGeom prst="rect">
            <a:avLst/>
          </a:prstGeom>
        </p:spPr>
      </p:pic>
      <p:pic>
        <p:nvPicPr>
          <p:cNvPr id="26" name="Imagen 25">
            <a:extLst>
              <a:ext uri="{FF2B5EF4-FFF2-40B4-BE49-F238E27FC236}">
                <a16:creationId xmlns:a16="http://schemas.microsoft.com/office/drawing/2014/main" id="{89CC608A-D28A-407D-84FB-B031FEBE894C}"/>
              </a:ext>
            </a:extLst>
          </p:cNvPr>
          <p:cNvPicPr>
            <a:picLocks noChangeAspect="1"/>
          </p:cNvPicPr>
          <p:nvPr/>
        </p:nvPicPr>
        <p:blipFill rotWithShape="1">
          <a:blip r:embed="rId3">
            <a:extLst>
              <a:ext uri="{28A0092B-C50C-407E-A947-70E740481C1C}">
                <a14:useLocalDpi xmlns:a14="http://schemas.microsoft.com/office/drawing/2010/main" val="0"/>
              </a:ext>
            </a:extLst>
          </a:blip>
          <a:srcRect b="21494"/>
          <a:stretch/>
        </p:blipFill>
        <p:spPr bwMode="auto">
          <a:xfrm>
            <a:off x="3635163" y="2403124"/>
            <a:ext cx="2168503" cy="3783122"/>
          </a:xfrm>
          <a:prstGeom prst="rect">
            <a:avLst/>
          </a:prstGeom>
          <a:noFill/>
          <a:ln>
            <a:solidFill>
              <a:schemeClr val="tx1"/>
            </a:solidFill>
          </a:ln>
        </p:spPr>
      </p:pic>
    </p:spTree>
    <p:extLst>
      <p:ext uri="{BB962C8B-B14F-4D97-AF65-F5344CB8AC3E}">
        <p14:creationId xmlns:p14="http://schemas.microsoft.com/office/powerpoint/2010/main" val="898327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10;&#10;Descripción generada automáticamente con confianza media">
            <a:extLst>
              <a:ext uri="{FF2B5EF4-FFF2-40B4-BE49-F238E27FC236}">
                <a16:creationId xmlns:a16="http://schemas.microsoft.com/office/drawing/2014/main" id="{96E59BDA-759C-415A-BF4D-436DFE72EBD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48231" y="1294906"/>
            <a:ext cx="2647769" cy="4740877"/>
          </a:xfrm>
          <a:prstGeom prst="rect">
            <a:avLst/>
          </a:prstGeom>
          <a:ln>
            <a:solidFill>
              <a:schemeClr val="tx1"/>
            </a:solidFill>
          </a:ln>
        </p:spPr>
      </p:pic>
      <p:pic>
        <p:nvPicPr>
          <p:cNvPr id="7" name="Imagen 6" descr="Interfaz de usuario gráfica, Texto, Aplicación&#10;&#10;Descripción generada automáticamente">
            <a:extLst>
              <a:ext uri="{FF2B5EF4-FFF2-40B4-BE49-F238E27FC236}">
                <a16:creationId xmlns:a16="http://schemas.microsoft.com/office/drawing/2014/main" id="{222CA69E-AE96-4AE2-A3DA-B87BBD9A5F0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9392"/>
          <a:stretch/>
        </p:blipFill>
        <p:spPr>
          <a:xfrm>
            <a:off x="6308150" y="1241922"/>
            <a:ext cx="2574369" cy="4496150"/>
          </a:xfrm>
          <a:prstGeom prst="rect">
            <a:avLst/>
          </a:prstGeom>
          <a:ln>
            <a:solidFill>
              <a:schemeClr val="tx1"/>
            </a:solidFill>
          </a:ln>
        </p:spPr>
      </p:pic>
      <p:pic>
        <p:nvPicPr>
          <p:cNvPr id="9" name="Imagen 8" descr="Interfaz de usuario gráfica&#10;&#10;Descripción generada automáticamente con confianza media">
            <a:extLst>
              <a:ext uri="{FF2B5EF4-FFF2-40B4-BE49-F238E27FC236}">
                <a16:creationId xmlns:a16="http://schemas.microsoft.com/office/drawing/2014/main" id="{88E576C5-8FF9-412A-B4DF-F68EDDB1615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55919" y="1064966"/>
            <a:ext cx="2585292" cy="5067178"/>
          </a:xfrm>
          <a:prstGeom prst="rect">
            <a:avLst/>
          </a:prstGeom>
          <a:ln>
            <a:solidFill>
              <a:schemeClr val="tx1"/>
            </a:solidFill>
          </a:ln>
        </p:spPr>
      </p:pic>
      <p:sp>
        <p:nvSpPr>
          <p:cNvPr id="11" name="CuadroTexto 10">
            <a:extLst>
              <a:ext uri="{FF2B5EF4-FFF2-40B4-BE49-F238E27FC236}">
                <a16:creationId xmlns:a16="http://schemas.microsoft.com/office/drawing/2014/main" id="{6B679A96-3C5E-4572-9EE4-9FF2FB3BCE6C}"/>
              </a:ext>
            </a:extLst>
          </p:cNvPr>
          <p:cNvSpPr txBox="1"/>
          <p:nvPr/>
        </p:nvSpPr>
        <p:spPr>
          <a:xfrm>
            <a:off x="487679" y="2667272"/>
            <a:ext cx="2647769" cy="2893100"/>
          </a:xfrm>
          <a:prstGeom prst="rect">
            <a:avLst/>
          </a:prstGeom>
          <a:noFill/>
        </p:spPr>
        <p:txBody>
          <a:bodyPr wrap="square">
            <a:spAutoFit/>
          </a:bodyPr>
          <a:lstStyle/>
          <a:p>
            <a:pPr marL="285750" indent="-285750">
              <a:lnSpc>
                <a:spcPct val="90000"/>
              </a:lnSpc>
              <a:spcAft>
                <a:spcPts val="600"/>
              </a:spcAft>
              <a:buFont typeface="Arial" panose="020B0604020202020204" pitchFamily="34" charset="0"/>
              <a:buChar char="•"/>
            </a:pPr>
            <a:r>
              <a:rPr lang="en-US" sz="1800" dirty="0" err="1">
                <a:solidFill>
                  <a:schemeClr val="bg1"/>
                </a:solidFill>
              </a:rPr>
              <a:t>Verificar</a:t>
            </a:r>
            <a:r>
              <a:rPr lang="en-US" sz="1800" dirty="0">
                <a:solidFill>
                  <a:schemeClr val="bg1"/>
                </a:solidFill>
              </a:rPr>
              <a:t> mis </a:t>
            </a:r>
            <a:r>
              <a:rPr lang="en-US" sz="1800" dirty="0" err="1">
                <a:solidFill>
                  <a:schemeClr val="bg1"/>
                </a:solidFill>
              </a:rPr>
              <a:t>pagos</a:t>
            </a:r>
            <a:r>
              <a:rPr lang="en-US" sz="1800" dirty="0">
                <a:solidFill>
                  <a:schemeClr val="bg1"/>
                </a:solidFill>
              </a:rPr>
              <a:t> </a:t>
            </a:r>
            <a:r>
              <a:rPr lang="en-US" sz="1800" dirty="0" err="1">
                <a:solidFill>
                  <a:schemeClr val="bg1"/>
                </a:solidFill>
              </a:rPr>
              <a:t>seleccionados</a:t>
            </a:r>
            <a:r>
              <a:rPr lang="en-US" sz="1800" dirty="0">
                <a:solidFill>
                  <a:schemeClr val="bg1"/>
                </a:solidFill>
              </a:rPr>
              <a:t> </a:t>
            </a:r>
            <a:r>
              <a:rPr lang="en-US" sz="1800" dirty="0" err="1">
                <a:solidFill>
                  <a:schemeClr val="bg1"/>
                </a:solidFill>
              </a:rPr>
              <a:t>en</a:t>
            </a:r>
            <a:r>
              <a:rPr lang="en-US" sz="1800" dirty="0">
                <a:solidFill>
                  <a:schemeClr val="bg1"/>
                </a:solidFill>
              </a:rPr>
              <a:t> </a:t>
            </a:r>
            <a:r>
              <a:rPr lang="en-US" sz="1800" dirty="0" err="1">
                <a:solidFill>
                  <a:schemeClr val="bg1"/>
                </a:solidFill>
              </a:rPr>
              <a:t>el</a:t>
            </a:r>
            <a:r>
              <a:rPr lang="en-US" sz="1800" dirty="0">
                <a:solidFill>
                  <a:schemeClr val="bg1"/>
                </a:solidFill>
              </a:rPr>
              <a:t> </a:t>
            </a:r>
            <a:r>
              <a:rPr lang="en-US" sz="1800" dirty="0" err="1">
                <a:solidFill>
                  <a:schemeClr val="bg1"/>
                </a:solidFill>
              </a:rPr>
              <a:t>carrito</a:t>
            </a:r>
            <a:r>
              <a:rPr lang="en-US" sz="1800" dirty="0">
                <a:solidFill>
                  <a:schemeClr val="bg1"/>
                </a:solidFill>
              </a:rPr>
              <a:t> de </a:t>
            </a:r>
            <a:r>
              <a:rPr lang="en-US" sz="1800" dirty="0" err="1">
                <a:solidFill>
                  <a:schemeClr val="bg1"/>
                </a:solidFill>
              </a:rPr>
              <a:t>pagos</a:t>
            </a:r>
            <a:r>
              <a:rPr lang="en-US" sz="1800" dirty="0">
                <a:solidFill>
                  <a:schemeClr val="bg1"/>
                </a:solidFill>
              </a:rPr>
              <a:t>.</a:t>
            </a:r>
          </a:p>
          <a:p>
            <a:pPr marL="285750" indent="-285750">
              <a:lnSpc>
                <a:spcPct val="90000"/>
              </a:lnSpc>
              <a:spcAft>
                <a:spcPts val="600"/>
              </a:spcAft>
              <a:buFont typeface="Arial" panose="020B0604020202020204" pitchFamily="34" charset="0"/>
              <a:buChar char="•"/>
            </a:pPr>
            <a:endParaRPr lang="en-US" sz="1800" dirty="0">
              <a:solidFill>
                <a:schemeClr val="bg1"/>
              </a:solidFill>
            </a:endParaRPr>
          </a:p>
          <a:p>
            <a:pPr marL="285750" indent="-285750">
              <a:lnSpc>
                <a:spcPct val="90000"/>
              </a:lnSpc>
              <a:spcAft>
                <a:spcPts val="600"/>
              </a:spcAft>
              <a:buFont typeface="Arial" panose="020B0604020202020204" pitchFamily="34" charset="0"/>
              <a:buChar char="•"/>
            </a:pPr>
            <a:r>
              <a:rPr lang="en-US" sz="1800" dirty="0" err="1">
                <a:solidFill>
                  <a:schemeClr val="bg1"/>
                </a:solidFill>
              </a:rPr>
              <a:t>Luego</a:t>
            </a:r>
            <a:r>
              <a:rPr lang="en-US" sz="1800" dirty="0">
                <a:solidFill>
                  <a:schemeClr val="bg1"/>
                </a:solidFill>
              </a:rPr>
              <a:t> </a:t>
            </a:r>
            <a:r>
              <a:rPr lang="en-US" sz="1800" dirty="0" err="1">
                <a:solidFill>
                  <a:schemeClr val="bg1"/>
                </a:solidFill>
              </a:rPr>
              <a:t>en</a:t>
            </a:r>
            <a:r>
              <a:rPr lang="en-US" sz="1800" dirty="0">
                <a:solidFill>
                  <a:schemeClr val="bg1"/>
                </a:solidFill>
              </a:rPr>
              <a:t> la </a:t>
            </a:r>
            <a:r>
              <a:rPr lang="en-US" sz="1800" dirty="0" err="1">
                <a:solidFill>
                  <a:schemeClr val="bg1"/>
                </a:solidFill>
              </a:rPr>
              <a:t>pasarela</a:t>
            </a:r>
            <a:r>
              <a:rPr lang="en-US" sz="1800" dirty="0">
                <a:solidFill>
                  <a:schemeClr val="bg1"/>
                </a:solidFill>
              </a:rPr>
              <a:t> de </a:t>
            </a:r>
            <a:r>
              <a:rPr lang="en-US" sz="1800" dirty="0" err="1">
                <a:solidFill>
                  <a:schemeClr val="bg1"/>
                </a:solidFill>
              </a:rPr>
              <a:t>pagos</a:t>
            </a:r>
            <a:r>
              <a:rPr lang="en-US" sz="1800" dirty="0">
                <a:solidFill>
                  <a:schemeClr val="bg1"/>
                </a:solidFill>
              </a:rPr>
              <a:t> </a:t>
            </a:r>
            <a:r>
              <a:rPr lang="en-US" sz="1800" dirty="0" err="1">
                <a:solidFill>
                  <a:schemeClr val="bg1"/>
                </a:solidFill>
              </a:rPr>
              <a:t>seleccionar</a:t>
            </a:r>
            <a:r>
              <a:rPr lang="en-US" sz="1800" dirty="0">
                <a:solidFill>
                  <a:schemeClr val="bg1"/>
                </a:solidFill>
              </a:rPr>
              <a:t> </a:t>
            </a:r>
            <a:r>
              <a:rPr lang="en-US" sz="1800" dirty="0" err="1">
                <a:solidFill>
                  <a:schemeClr val="bg1"/>
                </a:solidFill>
              </a:rPr>
              <a:t>el</a:t>
            </a:r>
            <a:r>
              <a:rPr lang="en-US" sz="1800" dirty="0">
                <a:solidFill>
                  <a:schemeClr val="bg1"/>
                </a:solidFill>
              </a:rPr>
              <a:t> medio de </a:t>
            </a:r>
            <a:r>
              <a:rPr lang="en-US" sz="1800" dirty="0" err="1">
                <a:solidFill>
                  <a:schemeClr val="bg1"/>
                </a:solidFill>
              </a:rPr>
              <a:t>pago</a:t>
            </a:r>
            <a:r>
              <a:rPr lang="en-US" sz="1800" dirty="0">
                <a:solidFill>
                  <a:schemeClr val="bg1"/>
                </a:solidFill>
              </a:rPr>
              <a:t>.</a:t>
            </a:r>
          </a:p>
          <a:p>
            <a:pPr marL="285750" indent="-285750">
              <a:lnSpc>
                <a:spcPct val="90000"/>
              </a:lnSpc>
              <a:spcAft>
                <a:spcPts val="600"/>
              </a:spcAft>
              <a:buFont typeface="Arial" panose="020B0604020202020204" pitchFamily="34" charset="0"/>
              <a:buChar char="•"/>
            </a:pPr>
            <a:endParaRPr lang="en-US" sz="1800" dirty="0">
              <a:solidFill>
                <a:schemeClr val="bg1"/>
              </a:solidFill>
            </a:endParaRPr>
          </a:p>
          <a:p>
            <a:pPr marL="285750" indent="-285750">
              <a:lnSpc>
                <a:spcPct val="90000"/>
              </a:lnSpc>
              <a:spcAft>
                <a:spcPts val="600"/>
              </a:spcAft>
              <a:buFont typeface="Arial" panose="020B0604020202020204" pitchFamily="34" charset="0"/>
              <a:buChar char="•"/>
            </a:pPr>
            <a:r>
              <a:rPr lang="en-US" sz="1800" dirty="0" err="1">
                <a:solidFill>
                  <a:schemeClr val="bg1"/>
                </a:solidFill>
              </a:rPr>
              <a:t>En</a:t>
            </a:r>
            <a:r>
              <a:rPr lang="en-US" sz="1800" dirty="0">
                <a:solidFill>
                  <a:schemeClr val="bg1"/>
                </a:solidFill>
              </a:rPr>
              <a:t> </a:t>
            </a:r>
            <a:r>
              <a:rPr lang="en-US" sz="1800" dirty="0" err="1">
                <a:solidFill>
                  <a:schemeClr val="bg1"/>
                </a:solidFill>
              </a:rPr>
              <a:t>este</a:t>
            </a:r>
            <a:r>
              <a:rPr lang="en-US" sz="1800" dirty="0">
                <a:solidFill>
                  <a:schemeClr val="bg1"/>
                </a:solidFill>
              </a:rPr>
              <a:t> </a:t>
            </a:r>
            <a:r>
              <a:rPr lang="en-US" sz="1800" dirty="0" err="1">
                <a:solidFill>
                  <a:schemeClr val="bg1"/>
                </a:solidFill>
              </a:rPr>
              <a:t>caso</a:t>
            </a:r>
            <a:r>
              <a:rPr lang="en-US" sz="1800" dirty="0">
                <a:solidFill>
                  <a:schemeClr val="bg1"/>
                </a:solidFill>
              </a:rPr>
              <a:t>, se </a:t>
            </a:r>
            <a:r>
              <a:rPr lang="en-US" sz="1800" dirty="0" err="1">
                <a:solidFill>
                  <a:schemeClr val="bg1"/>
                </a:solidFill>
              </a:rPr>
              <a:t>escogió</a:t>
            </a:r>
            <a:r>
              <a:rPr lang="en-US" sz="1800" dirty="0">
                <a:solidFill>
                  <a:schemeClr val="bg1"/>
                </a:solidFill>
              </a:rPr>
              <a:t> </a:t>
            </a:r>
            <a:r>
              <a:rPr lang="en-US" sz="1800" dirty="0" err="1">
                <a:solidFill>
                  <a:schemeClr val="bg1"/>
                </a:solidFill>
              </a:rPr>
              <a:t>el</a:t>
            </a:r>
            <a:r>
              <a:rPr lang="en-US" sz="1800" dirty="0">
                <a:solidFill>
                  <a:schemeClr val="bg1"/>
                </a:solidFill>
              </a:rPr>
              <a:t> NPS</a:t>
            </a:r>
          </a:p>
        </p:txBody>
      </p:sp>
      <p:grpSp>
        <p:nvGrpSpPr>
          <p:cNvPr id="6" name="Google Shape;1964;p31">
            <a:extLst>
              <a:ext uri="{FF2B5EF4-FFF2-40B4-BE49-F238E27FC236}">
                <a16:creationId xmlns:a16="http://schemas.microsoft.com/office/drawing/2014/main" id="{68DD75FF-9FB4-474D-A341-A3E51659B65A}"/>
              </a:ext>
            </a:extLst>
          </p:cNvPr>
          <p:cNvGrpSpPr/>
          <p:nvPr/>
        </p:nvGrpSpPr>
        <p:grpSpPr>
          <a:xfrm>
            <a:off x="3448231" y="790104"/>
            <a:ext cx="2647769" cy="5491995"/>
            <a:chOff x="2547150" y="238125"/>
            <a:chExt cx="2525675" cy="5238750"/>
          </a:xfrm>
        </p:grpSpPr>
        <p:sp>
          <p:nvSpPr>
            <p:cNvPr id="8" name="Google Shape;1965;p31">
              <a:extLst>
                <a:ext uri="{FF2B5EF4-FFF2-40B4-BE49-F238E27FC236}">
                  <a16:creationId xmlns:a16="http://schemas.microsoft.com/office/drawing/2014/main" id="{0AC66631-FAD0-49F3-87BA-2806FD4444A1}"/>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6;p31">
              <a:extLst>
                <a:ext uri="{FF2B5EF4-FFF2-40B4-BE49-F238E27FC236}">
                  <a16:creationId xmlns:a16="http://schemas.microsoft.com/office/drawing/2014/main" id="{47406FF0-89BA-414A-9718-AD0A21A4D489}"/>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7;p31">
              <a:extLst>
                <a:ext uri="{FF2B5EF4-FFF2-40B4-BE49-F238E27FC236}">
                  <a16:creationId xmlns:a16="http://schemas.microsoft.com/office/drawing/2014/main" id="{724CA0BD-0331-44DA-BCDA-9288EAB63239}"/>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8;p31">
              <a:extLst>
                <a:ext uri="{FF2B5EF4-FFF2-40B4-BE49-F238E27FC236}">
                  <a16:creationId xmlns:a16="http://schemas.microsoft.com/office/drawing/2014/main" id="{434B08C7-662D-4833-ADBB-4E05CA74B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964;p31">
            <a:extLst>
              <a:ext uri="{FF2B5EF4-FFF2-40B4-BE49-F238E27FC236}">
                <a16:creationId xmlns:a16="http://schemas.microsoft.com/office/drawing/2014/main" id="{70F51287-C7F0-45C6-AB3B-9DDF27AD7EF4}"/>
              </a:ext>
            </a:extLst>
          </p:cNvPr>
          <p:cNvGrpSpPr/>
          <p:nvPr/>
        </p:nvGrpSpPr>
        <p:grpSpPr>
          <a:xfrm>
            <a:off x="6242988" y="748914"/>
            <a:ext cx="2647769" cy="5491995"/>
            <a:chOff x="2547150" y="238125"/>
            <a:chExt cx="2525675" cy="5238750"/>
          </a:xfrm>
        </p:grpSpPr>
        <p:sp>
          <p:nvSpPr>
            <p:cNvPr id="15" name="Google Shape;1965;p31">
              <a:extLst>
                <a:ext uri="{FF2B5EF4-FFF2-40B4-BE49-F238E27FC236}">
                  <a16:creationId xmlns:a16="http://schemas.microsoft.com/office/drawing/2014/main" id="{6C0D5FDA-7C21-4DC7-8EDA-BD2B5747C8C0}"/>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6;p31">
              <a:extLst>
                <a:ext uri="{FF2B5EF4-FFF2-40B4-BE49-F238E27FC236}">
                  <a16:creationId xmlns:a16="http://schemas.microsoft.com/office/drawing/2014/main" id="{2EFBA1C0-85D1-43D7-8F23-C2AF3E205D3F}"/>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7;p31">
              <a:extLst>
                <a:ext uri="{FF2B5EF4-FFF2-40B4-BE49-F238E27FC236}">
                  <a16:creationId xmlns:a16="http://schemas.microsoft.com/office/drawing/2014/main" id="{8EB415BF-1088-42B2-8A35-16027A00C8CA}"/>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8;p31">
              <a:extLst>
                <a:ext uri="{FF2B5EF4-FFF2-40B4-BE49-F238E27FC236}">
                  <a16:creationId xmlns:a16="http://schemas.microsoft.com/office/drawing/2014/main" id="{DE13C374-91A2-4072-82BF-B4C05AB84632}"/>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64;p31">
            <a:extLst>
              <a:ext uri="{FF2B5EF4-FFF2-40B4-BE49-F238E27FC236}">
                <a16:creationId xmlns:a16="http://schemas.microsoft.com/office/drawing/2014/main" id="{3983CE55-B403-4958-873D-50C61153715A}"/>
              </a:ext>
            </a:extLst>
          </p:cNvPr>
          <p:cNvGrpSpPr/>
          <p:nvPr/>
        </p:nvGrpSpPr>
        <p:grpSpPr>
          <a:xfrm>
            <a:off x="8955919" y="743999"/>
            <a:ext cx="2647769" cy="5491995"/>
            <a:chOff x="2547150" y="238125"/>
            <a:chExt cx="2525675" cy="5238750"/>
          </a:xfrm>
        </p:grpSpPr>
        <p:sp>
          <p:nvSpPr>
            <p:cNvPr id="20" name="Google Shape;1965;p31">
              <a:extLst>
                <a:ext uri="{FF2B5EF4-FFF2-40B4-BE49-F238E27FC236}">
                  <a16:creationId xmlns:a16="http://schemas.microsoft.com/office/drawing/2014/main" id="{F816393C-CA9A-4728-81A2-9781B8452E2C}"/>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66;p31">
              <a:extLst>
                <a:ext uri="{FF2B5EF4-FFF2-40B4-BE49-F238E27FC236}">
                  <a16:creationId xmlns:a16="http://schemas.microsoft.com/office/drawing/2014/main" id="{F6D4C177-87DA-4119-8076-AD1952F21D6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67;p31">
              <a:extLst>
                <a:ext uri="{FF2B5EF4-FFF2-40B4-BE49-F238E27FC236}">
                  <a16:creationId xmlns:a16="http://schemas.microsoft.com/office/drawing/2014/main" id="{C303C5DC-81AC-4736-B724-43FDEEE8F802}"/>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68;p31">
              <a:extLst>
                <a:ext uri="{FF2B5EF4-FFF2-40B4-BE49-F238E27FC236}">
                  <a16:creationId xmlns:a16="http://schemas.microsoft.com/office/drawing/2014/main" id="{14FA0D6E-ACFA-40A6-BDF4-B5595E820CC6}"/>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793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Aplicación, Word&#10;&#10;Descripción generada automáticamente">
            <a:extLst>
              <a:ext uri="{FF2B5EF4-FFF2-40B4-BE49-F238E27FC236}">
                <a16:creationId xmlns:a16="http://schemas.microsoft.com/office/drawing/2014/main" id="{E52D8782-526D-472A-80D8-8B85601AD69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6579"/>
          <a:stretch/>
        </p:blipFill>
        <p:spPr>
          <a:xfrm>
            <a:off x="7615184" y="1076903"/>
            <a:ext cx="2601663" cy="4702357"/>
          </a:xfrm>
          <a:prstGeom prst="rect">
            <a:avLst/>
          </a:prstGeom>
          <a:ln>
            <a:solidFill>
              <a:schemeClr val="tx1"/>
            </a:solidFill>
          </a:ln>
        </p:spPr>
      </p:pic>
      <p:sp>
        <p:nvSpPr>
          <p:cNvPr id="9" name="CuadroTexto 8">
            <a:extLst>
              <a:ext uri="{FF2B5EF4-FFF2-40B4-BE49-F238E27FC236}">
                <a16:creationId xmlns:a16="http://schemas.microsoft.com/office/drawing/2014/main" id="{61F2BA1A-CA51-4234-8F60-3F9DA8DD0647}"/>
              </a:ext>
            </a:extLst>
          </p:cNvPr>
          <p:cNvSpPr txBox="1"/>
          <p:nvPr/>
        </p:nvSpPr>
        <p:spPr>
          <a:xfrm>
            <a:off x="721360" y="3429000"/>
            <a:ext cx="2606726" cy="2760756"/>
          </a:xfrm>
          <a:prstGeom prst="rect">
            <a:avLst/>
          </a:prstGeom>
          <a:noFill/>
        </p:spPr>
        <p:txBody>
          <a:bodyPr wrap="square">
            <a:spAutoFit/>
          </a:bodyPr>
          <a:lstStyle/>
          <a:p>
            <a:pPr marL="285750" indent="-285750">
              <a:lnSpc>
                <a:spcPct val="90000"/>
              </a:lnSpc>
              <a:spcAft>
                <a:spcPts val="600"/>
              </a:spcAft>
              <a:buFont typeface="Arial" panose="020B0604020202020204" pitchFamily="34" charset="0"/>
              <a:buChar char="•"/>
            </a:pPr>
            <a:r>
              <a:rPr lang="en-US" sz="1600" dirty="0">
                <a:solidFill>
                  <a:schemeClr val="bg1"/>
                </a:solidFill>
              </a:rPr>
              <a:t>Una </a:t>
            </a:r>
            <a:r>
              <a:rPr lang="en-US" sz="1600" dirty="0" err="1">
                <a:solidFill>
                  <a:schemeClr val="bg1"/>
                </a:solidFill>
              </a:rPr>
              <a:t>vez</a:t>
            </a:r>
            <a:r>
              <a:rPr lang="en-US" sz="1600" dirty="0">
                <a:solidFill>
                  <a:schemeClr val="bg1"/>
                </a:solidFill>
              </a:rPr>
              <a:t> que se </a:t>
            </a:r>
            <a:r>
              <a:rPr lang="en-US" sz="1600" dirty="0" err="1">
                <a:solidFill>
                  <a:schemeClr val="bg1"/>
                </a:solidFill>
              </a:rPr>
              <a:t>escoge</a:t>
            </a:r>
            <a:r>
              <a:rPr lang="en-US" sz="1600" dirty="0">
                <a:solidFill>
                  <a:schemeClr val="bg1"/>
                </a:solidFill>
              </a:rPr>
              <a:t> </a:t>
            </a:r>
            <a:r>
              <a:rPr lang="en-US" sz="1600" dirty="0" err="1">
                <a:solidFill>
                  <a:schemeClr val="bg1"/>
                </a:solidFill>
              </a:rPr>
              <a:t>el</a:t>
            </a:r>
            <a:r>
              <a:rPr lang="en-US" sz="1600" dirty="0">
                <a:solidFill>
                  <a:schemeClr val="bg1"/>
                </a:solidFill>
              </a:rPr>
              <a:t> </a:t>
            </a:r>
            <a:r>
              <a:rPr lang="en-US" sz="1600" dirty="0" err="1">
                <a:solidFill>
                  <a:schemeClr val="bg1"/>
                </a:solidFill>
              </a:rPr>
              <a:t>metodo</a:t>
            </a:r>
            <a:r>
              <a:rPr lang="en-US" sz="1600" dirty="0">
                <a:solidFill>
                  <a:schemeClr val="bg1"/>
                </a:solidFill>
              </a:rPr>
              <a:t> de </a:t>
            </a:r>
            <a:r>
              <a:rPr lang="en-US" sz="1600" dirty="0" err="1">
                <a:solidFill>
                  <a:schemeClr val="bg1"/>
                </a:solidFill>
              </a:rPr>
              <a:t>pago</a:t>
            </a:r>
            <a:r>
              <a:rPr lang="en-US" sz="1600" dirty="0">
                <a:solidFill>
                  <a:schemeClr val="bg1"/>
                </a:solidFill>
              </a:rPr>
              <a:t>, se genera la </a:t>
            </a:r>
            <a:r>
              <a:rPr lang="en-US" sz="1600" dirty="0" err="1">
                <a:solidFill>
                  <a:schemeClr val="bg1"/>
                </a:solidFill>
              </a:rPr>
              <a:t>constancia</a:t>
            </a:r>
            <a:r>
              <a:rPr lang="en-US" sz="1600" dirty="0">
                <a:solidFill>
                  <a:schemeClr val="bg1"/>
                </a:solidFill>
              </a:rPr>
              <a:t> NPS, </a:t>
            </a:r>
            <a:r>
              <a:rPr lang="en-US" sz="1600" dirty="0" err="1">
                <a:solidFill>
                  <a:schemeClr val="bg1"/>
                </a:solidFill>
              </a:rPr>
              <a:t>donde</a:t>
            </a:r>
            <a:r>
              <a:rPr lang="en-US" sz="1600" dirty="0">
                <a:solidFill>
                  <a:schemeClr val="bg1"/>
                </a:solidFill>
              </a:rPr>
              <a:t> me sale </a:t>
            </a:r>
            <a:r>
              <a:rPr lang="en-US" sz="1600" dirty="0" err="1">
                <a:solidFill>
                  <a:schemeClr val="bg1"/>
                </a:solidFill>
              </a:rPr>
              <a:t>el</a:t>
            </a:r>
            <a:r>
              <a:rPr lang="en-US" sz="1600" dirty="0">
                <a:solidFill>
                  <a:schemeClr val="bg1"/>
                </a:solidFill>
              </a:rPr>
              <a:t> </a:t>
            </a:r>
            <a:r>
              <a:rPr lang="en-US" sz="1600" dirty="0" err="1">
                <a:solidFill>
                  <a:schemeClr val="bg1"/>
                </a:solidFill>
              </a:rPr>
              <a:t>número</a:t>
            </a:r>
            <a:r>
              <a:rPr lang="en-US" sz="1600" dirty="0">
                <a:solidFill>
                  <a:schemeClr val="bg1"/>
                </a:solidFill>
              </a:rPr>
              <a:t> de </a:t>
            </a:r>
            <a:r>
              <a:rPr lang="en-US" sz="1600" dirty="0" err="1">
                <a:solidFill>
                  <a:schemeClr val="bg1"/>
                </a:solidFill>
              </a:rPr>
              <a:t>pago</a:t>
            </a:r>
            <a:r>
              <a:rPr lang="en-US" sz="1600" dirty="0">
                <a:solidFill>
                  <a:schemeClr val="bg1"/>
                </a:solidFill>
              </a:rPr>
              <a:t> NPS</a:t>
            </a:r>
          </a:p>
          <a:p>
            <a:pPr marL="285750" indent="-285750">
              <a:lnSpc>
                <a:spcPct val="90000"/>
              </a:lnSpc>
              <a:spcAft>
                <a:spcPts val="600"/>
              </a:spcAft>
              <a:buFont typeface="Arial" panose="020B0604020202020204" pitchFamily="34" charset="0"/>
              <a:buChar char="•"/>
            </a:pPr>
            <a:endParaRPr lang="en-US" sz="1600" dirty="0">
              <a:solidFill>
                <a:schemeClr val="bg1"/>
              </a:solidFill>
            </a:endParaRPr>
          </a:p>
          <a:p>
            <a:pPr marL="285750" indent="-285750">
              <a:lnSpc>
                <a:spcPct val="90000"/>
              </a:lnSpc>
              <a:spcAft>
                <a:spcPts val="600"/>
              </a:spcAft>
              <a:buFont typeface="Arial" panose="020B0604020202020204" pitchFamily="34" charset="0"/>
              <a:buChar char="•"/>
            </a:pPr>
            <a:endParaRPr lang="en-US" sz="1600" dirty="0">
              <a:solidFill>
                <a:schemeClr val="bg1"/>
              </a:solidFill>
            </a:endParaRPr>
          </a:p>
          <a:p>
            <a:pPr marL="285750" indent="-285750">
              <a:lnSpc>
                <a:spcPct val="90000"/>
              </a:lnSpc>
              <a:spcAft>
                <a:spcPts val="600"/>
              </a:spcAft>
              <a:buFont typeface="Arial" panose="020B0604020202020204" pitchFamily="34" charset="0"/>
              <a:buChar char="•"/>
            </a:pPr>
            <a:r>
              <a:rPr lang="en-US" sz="1600" dirty="0">
                <a:solidFill>
                  <a:schemeClr val="bg1"/>
                </a:solidFill>
              </a:rPr>
              <a:t>Y por ultimo, </a:t>
            </a:r>
            <a:r>
              <a:rPr lang="en-US" sz="1600" dirty="0" err="1">
                <a:solidFill>
                  <a:schemeClr val="bg1"/>
                </a:solidFill>
              </a:rPr>
              <a:t>esta</a:t>
            </a:r>
            <a:r>
              <a:rPr lang="en-US" sz="1600" dirty="0">
                <a:solidFill>
                  <a:schemeClr val="bg1"/>
                </a:solidFill>
              </a:rPr>
              <a:t> </a:t>
            </a:r>
            <a:r>
              <a:rPr lang="en-US" sz="1600" dirty="0" err="1">
                <a:solidFill>
                  <a:schemeClr val="bg1"/>
                </a:solidFill>
              </a:rPr>
              <a:t>constancia</a:t>
            </a:r>
            <a:r>
              <a:rPr lang="en-US" sz="1600" dirty="0">
                <a:solidFill>
                  <a:schemeClr val="bg1"/>
                </a:solidFill>
              </a:rPr>
              <a:t> lo </a:t>
            </a:r>
            <a:r>
              <a:rPr lang="en-US" sz="1600" dirty="0" err="1">
                <a:solidFill>
                  <a:schemeClr val="bg1"/>
                </a:solidFill>
              </a:rPr>
              <a:t>puedo</a:t>
            </a:r>
            <a:r>
              <a:rPr lang="en-US" sz="1600" dirty="0">
                <a:solidFill>
                  <a:schemeClr val="bg1"/>
                </a:solidFill>
              </a:rPr>
              <a:t> visualizer </a:t>
            </a:r>
            <a:r>
              <a:rPr lang="en-US" sz="1600" dirty="0" err="1">
                <a:solidFill>
                  <a:schemeClr val="bg1"/>
                </a:solidFill>
              </a:rPr>
              <a:t>en</a:t>
            </a:r>
            <a:r>
              <a:rPr lang="en-US" sz="1600" dirty="0">
                <a:solidFill>
                  <a:schemeClr val="bg1"/>
                </a:solidFill>
              </a:rPr>
              <a:t> </a:t>
            </a:r>
            <a:r>
              <a:rPr lang="en-US" sz="1600" dirty="0" err="1">
                <a:solidFill>
                  <a:schemeClr val="bg1"/>
                </a:solidFill>
              </a:rPr>
              <a:t>el</a:t>
            </a:r>
            <a:r>
              <a:rPr lang="en-US" sz="1600" dirty="0">
                <a:solidFill>
                  <a:schemeClr val="bg1"/>
                </a:solidFill>
              </a:rPr>
              <a:t> </a:t>
            </a:r>
            <a:r>
              <a:rPr lang="en-US" sz="1600" dirty="0" err="1">
                <a:solidFill>
                  <a:schemeClr val="bg1"/>
                </a:solidFill>
              </a:rPr>
              <a:t>historial</a:t>
            </a:r>
            <a:r>
              <a:rPr lang="en-US" sz="1600" dirty="0">
                <a:solidFill>
                  <a:schemeClr val="bg1"/>
                </a:solidFill>
              </a:rPr>
              <a:t> de </a:t>
            </a:r>
            <a:r>
              <a:rPr lang="en-US" sz="1600" dirty="0" err="1">
                <a:solidFill>
                  <a:schemeClr val="bg1"/>
                </a:solidFill>
              </a:rPr>
              <a:t>boletas</a:t>
            </a:r>
            <a:r>
              <a:rPr lang="en-US" sz="1600" dirty="0">
                <a:solidFill>
                  <a:schemeClr val="bg1"/>
                </a:solidFill>
              </a:rPr>
              <a:t> de </a:t>
            </a:r>
            <a:r>
              <a:rPr lang="en-US" sz="1600" dirty="0" err="1">
                <a:solidFill>
                  <a:schemeClr val="bg1"/>
                </a:solidFill>
              </a:rPr>
              <a:t>pago</a:t>
            </a:r>
            <a:r>
              <a:rPr lang="en-US" sz="1600" dirty="0">
                <a:solidFill>
                  <a:schemeClr val="bg1"/>
                </a:solidFill>
              </a:rPr>
              <a:t>.</a:t>
            </a:r>
          </a:p>
        </p:txBody>
      </p:sp>
      <p:pic>
        <p:nvPicPr>
          <p:cNvPr id="13" name="Imagen 12">
            <a:extLst>
              <a:ext uri="{FF2B5EF4-FFF2-40B4-BE49-F238E27FC236}">
                <a16:creationId xmlns:a16="http://schemas.microsoft.com/office/drawing/2014/main" id="{23790A07-F236-49EE-B7C5-F71C40EC49BA}"/>
              </a:ext>
            </a:extLst>
          </p:cNvPr>
          <p:cNvPicPr>
            <a:picLocks noChangeAspect="1"/>
          </p:cNvPicPr>
          <p:nvPr/>
        </p:nvPicPr>
        <p:blipFill rotWithShape="1">
          <a:blip r:embed="rId3"/>
          <a:srcRect b="18155"/>
          <a:stretch/>
        </p:blipFill>
        <p:spPr>
          <a:xfrm>
            <a:off x="4477961" y="1190626"/>
            <a:ext cx="2647769" cy="4588635"/>
          </a:xfrm>
          <a:prstGeom prst="rect">
            <a:avLst/>
          </a:prstGeom>
        </p:spPr>
      </p:pic>
      <p:grpSp>
        <p:nvGrpSpPr>
          <p:cNvPr id="5" name="Google Shape;1964;p31">
            <a:extLst>
              <a:ext uri="{FF2B5EF4-FFF2-40B4-BE49-F238E27FC236}">
                <a16:creationId xmlns:a16="http://schemas.microsoft.com/office/drawing/2014/main" id="{5FBA28F2-8040-40B5-B527-321EB6E112EF}"/>
              </a:ext>
            </a:extLst>
          </p:cNvPr>
          <p:cNvGrpSpPr/>
          <p:nvPr/>
        </p:nvGrpSpPr>
        <p:grpSpPr>
          <a:xfrm>
            <a:off x="4477961" y="790104"/>
            <a:ext cx="2647769" cy="5491995"/>
            <a:chOff x="2547150" y="238125"/>
            <a:chExt cx="2525675" cy="5238750"/>
          </a:xfrm>
        </p:grpSpPr>
        <p:sp>
          <p:nvSpPr>
            <p:cNvPr id="6" name="Google Shape;1965;p31">
              <a:extLst>
                <a:ext uri="{FF2B5EF4-FFF2-40B4-BE49-F238E27FC236}">
                  <a16:creationId xmlns:a16="http://schemas.microsoft.com/office/drawing/2014/main" id="{728194D4-A8B7-41C1-ADC3-4929529FCE34}"/>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6;p31">
              <a:extLst>
                <a:ext uri="{FF2B5EF4-FFF2-40B4-BE49-F238E27FC236}">
                  <a16:creationId xmlns:a16="http://schemas.microsoft.com/office/drawing/2014/main" id="{F1A1A5A0-F3EA-4473-921B-427004C296FB}"/>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7;p31">
              <a:extLst>
                <a:ext uri="{FF2B5EF4-FFF2-40B4-BE49-F238E27FC236}">
                  <a16:creationId xmlns:a16="http://schemas.microsoft.com/office/drawing/2014/main" id="{D13FA214-7E6D-49B1-9553-B35CB61BA167}"/>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8;p31">
              <a:extLst>
                <a:ext uri="{FF2B5EF4-FFF2-40B4-BE49-F238E27FC236}">
                  <a16:creationId xmlns:a16="http://schemas.microsoft.com/office/drawing/2014/main" id="{F6E63BFA-5067-456E-A0F0-5E788DFEDACF}"/>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64;p31">
            <a:extLst>
              <a:ext uri="{FF2B5EF4-FFF2-40B4-BE49-F238E27FC236}">
                <a16:creationId xmlns:a16="http://schemas.microsoft.com/office/drawing/2014/main" id="{91FC2B06-E16B-4648-B8C5-43A1FA8FF814}"/>
              </a:ext>
            </a:extLst>
          </p:cNvPr>
          <p:cNvGrpSpPr/>
          <p:nvPr/>
        </p:nvGrpSpPr>
        <p:grpSpPr>
          <a:xfrm>
            <a:off x="7606946" y="790103"/>
            <a:ext cx="2647769" cy="5491995"/>
            <a:chOff x="2547150" y="238125"/>
            <a:chExt cx="2525675" cy="5238750"/>
          </a:xfrm>
        </p:grpSpPr>
        <p:sp>
          <p:nvSpPr>
            <p:cNvPr id="14" name="Google Shape;1965;p31">
              <a:extLst>
                <a:ext uri="{FF2B5EF4-FFF2-40B4-BE49-F238E27FC236}">
                  <a16:creationId xmlns:a16="http://schemas.microsoft.com/office/drawing/2014/main" id="{B8682570-0D9A-446B-BE5D-5D93B9F04998}"/>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6;p31">
              <a:extLst>
                <a:ext uri="{FF2B5EF4-FFF2-40B4-BE49-F238E27FC236}">
                  <a16:creationId xmlns:a16="http://schemas.microsoft.com/office/drawing/2014/main" id="{82D9CE6D-BE31-4ABB-B129-01CF0A5B6F6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31">
              <a:extLst>
                <a:ext uri="{FF2B5EF4-FFF2-40B4-BE49-F238E27FC236}">
                  <a16:creationId xmlns:a16="http://schemas.microsoft.com/office/drawing/2014/main" id="{D6E51BD0-48DC-44C9-9FE8-BF347E55A69D}"/>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31">
              <a:extLst>
                <a:ext uri="{FF2B5EF4-FFF2-40B4-BE49-F238E27FC236}">
                  <a16:creationId xmlns:a16="http://schemas.microsoft.com/office/drawing/2014/main" id="{39B9043E-69FC-4200-B63C-035C3C519783}"/>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3262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062D2-F539-46B4-B30D-5C23BC6A9F5D}"/>
              </a:ext>
            </a:extLst>
          </p:cNvPr>
          <p:cNvSpPr>
            <a:spLocks noGrp="1"/>
          </p:cNvSpPr>
          <p:nvPr>
            <p:ph type="ctrTitle"/>
          </p:nvPr>
        </p:nvSpPr>
        <p:spPr>
          <a:xfrm>
            <a:off x="1524000" y="2300374"/>
            <a:ext cx="9144000" cy="2387600"/>
          </a:xfrm>
        </p:spPr>
        <p:txBody>
          <a:bodyPr vert="horz" lIns="91440" tIns="45720" rIns="91440" bIns="45720" rtlCol="0" anchor="b">
            <a:normAutofit/>
          </a:bodyPr>
          <a:lstStyle/>
          <a:p>
            <a:r>
              <a:rPr lang="en-US" sz="6000" kern="1200" dirty="0">
                <a:solidFill>
                  <a:schemeClr val="bg1"/>
                </a:solidFill>
                <a:latin typeface="+mj-lt"/>
                <a:ea typeface="+mj-ea"/>
                <a:cs typeface="+mj-cs"/>
              </a:rPr>
              <a:t>App </a:t>
            </a:r>
            <a:r>
              <a:rPr lang="en-US" sz="6000" kern="1200" dirty="0" err="1">
                <a:solidFill>
                  <a:schemeClr val="bg1"/>
                </a:solidFill>
                <a:latin typeface="+mj-lt"/>
                <a:ea typeface="+mj-ea"/>
                <a:cs typeface="+mj-cs"/>
              </a:rPr>
              <a:t>Emprender</a:t>
            </a:r>
            <a:endParaRPr lang="en-US" sz="6000" kern="1200" dirty="0">
              <a:solidFill>
                <a:schemeClr val="bg1"/>
              </a:solidFill>
              <a:latin typeface="+mj-lt"/>
              <a:ea typeface="+mj-ea"/>
              <a:cs typeface="+mj-cs"/>
            </a:endParaRPr>
          </a:p>
        </p:txBody>
      </p:sp>
      <p:sp>
        <p:nvSpPr>
          <p:cNvPr id="4" name="Subtítulo 3">
            <a:extLst>
              <a:ext uri="{FF2B5EF4-FFF2-40B4-BE49-F238E27FC236}">
                <a16:creationId xmlns:a16="http://schemas.microsoft.com/office/drawing/2014/main" id="{B1E31B95-24A2-4E93-9BE9-4417D49A7931}"/>
              </a:ext>
            </a:extLst>
          </p:cNvPr>
          <p:cNvSpPr>
            <a:spLocks noGrp="1"/>
          </p:cNvSpPr>
          <p:nvPr>
            <p:ph type="subTitle" idx="1"/>
          </p:nvPr>
        </p:nvSpPr>
        <p:spPr>
          <a:xfrm>
            <a:off x="1524000" y="4780049"/>
            <a:ext cx="9144000" cy="1655762"/>
          </a:xfrm>
        </p:spPr>
        <p:txBody>
          <a:bodyPr/>
          <a:lstStyle/>
          <a:p>
            <a:endParaRPr lang="es-PE"/>
          </a:p>
        </p:txBody>
      </p:sp>
      <p:pic>
        <p:nvPicPr>
          <p:cNvPr id="3" name="Picture 2" descr="Emprender SUNAT - Apps en Google Play">
            <a:extLst>
              <a:ext uri="{FF2B5EF4-FFF2-40B4-BE49-F238E27FC236}">
                <a16:creationId xmlns:a16="http://schemas.microsoft.com/office/drawing/2014/main" id="{3A8178EF-5B65-4560-9754-B8D4D494B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456" y="1477912"/>
            <a:ext cx="1951088" cy="195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8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DE3BA-4208-4ACB-BCE2-660BC55D7E91}"/>
              </a:ext>
            </a:extLst>
          </p:cNvPr>
          <p:cNvSpPr>
            <a:spLocks noGrp="1"/>
          </p:cNvSpPr>
          <p:nvPr>
            <p:ph type="title"/>
          </p:nvPr>
        </p:nvSpPr>
        <p:spPr/>
        <p:txBody>
          <a:bodyPr>
            <a:normAutofit/>
          </a:bodyPr>
          <a:lstStyle/>
          <a:p>
            <a:r>
              <a:rPr lang="es-419" sz="4000" dirty="0">
                <a:solidFill>
                  <a:schemeClr val="tx1"/>
                </a:solidFill>
              </a:rPr>
              <a:t>Servicio de Pagos sin Clave SOL</a:t>
            </a:r>
          </a:p>
        </p:txBody>
      </p:sp>
      <p:sp>
        <p:nvSpPr>
          <p:cNvPr id="3" name="Marcador de contenido 2">
            <a:extLst>
              <a:ext uri="{FF2B5EF4-FFF2-40B4-BE49-F238E27FC236}">
                <a16:creationId xmlns:a16="http://schemas.microsoft.com/office/drawing/2014/main" id="{6211F605-31BC-4A8F-9683-AFD0172188D0}"/>
              </a:ext>
            </a:extLst>
          </p:cNvPr>
          <p:cNvSpPr>
            <a:spLocks noGrp="1"/>
          </p:cNvSpPr>
          <p:nvPr>
            <p:ph idx="4294967295"/>
          </p:nvPr>
        </p:nvSpPr>
        <p:spPr>
          <a:xfrm>
            <a:off x="1219433" y="2512245"/>
            <a:ext cx="8035600" cy="3684588"/>
          </a:xfrm>
        </p:spPr>
        <p:txBody>
          <a:bodyPr anchor="ctr">
            <a:noAutofit/>
          </a:bodyPr>
          <a:lstStyle/>
          <a:p>
            <a:r>
              <a:rPr lang="es-419" sz="2000" dirty="0"/>
              <a:t>Se habilita la generación a través del servicio Pagos sin Clave SOL:</a:t>
            </a:r>
          </a:p>
          <a:p>
            <a:pPr marL="0" indent="0">
              <a:buNone/>
            </a:pPr>
            <a:endParaRPr lang="es-419" sz="2000" dirty="0"/>
          </a:p>
          <a:p>
            <a:pPr lvl="1">
              <a:buFont typeface="Wingdings" panose="05000000000000000000" pitchFamily="2" charset="2"/>
              <a:buChar char="§"/>
            </a:pPr>
            <a:r>
              <a:rPr lang="es-419" sz="2000" dirty="0"/>
              <a:t>El Formulario Virtual </a:t>
            </a:r>
            <a:r>
              <a:rPr lang="es-419" sz="2000" dirty="0" err="1"/>
              <a:t>Nº</a:t>
            </a:r>
            <a:r>
              <a:rPr lang="es-419" sz="2000" dirty="0"/>
              <a:t> 1662 - Boleta de Pago.</a:t>
            </a:r>
          </a:p>
          <a:p>
            <a:pPr lvl="1">
              <a:buFont typeface="Wingdings" panose="05000000000000000000" pitchFamily="2" charset="2"/>
              <a:buChar char="§"/>
            </a:pPr>
            <a:r>
              <a:rPr lang="es-419" sz="2000" dirty="0"/>
              <a:t>El Formulario </a:t>
            </a:r>
            <a:r>
              <a:rPr lang="es-419" sz="2000" dirty="0" err="1"/>
              <a:t>Nº</a:t>
            </a:r>
            <a:r>
              <a:rPr lang="es-419" sz="2000" dirty="0"/>
              <a:t> 1663 - Boleta de Pago a que se refieren los incisos c) y d) del primer párrafo del artículo 1 de la Resolución de Superintendencia </a:t>
            </a:r>
            <a:r>
              <a:rPr lang="es-419" sz="2000" dirty="0" err="1"/>
              <a:t>Nº</a:t>
            </a:r>
            <a:r>
              <a:rPr lang="es-419" sz="2000" dirty="0"/>
              <a:t> 038-2010/SUNAT.</a:t>
            </a:r>
          </a:p>
          <a:p>
            <a:pPr lvl="1">
              <a:buFont typeface="Wingdings" panose="05000000000000000000" pitchFamily="2" charset="2"/>
              <a:buChar char="§"/>
            </a:pPr>
            <a:r>
              <a:rPr lang="es-419" sz="2000" dirty="0"/>
              <a:t>El Formulario Virtual 1673 - Boleta de Pago – Otros.</a:t>
            </a:r>
          </a:p>
          <a:p>
            <a:pPr lvl="1">
              <a:buFont typeface="Wingdings" panose="05000000000000000000" pitchFamily="2" charset="2"/>
              <a:buChar char="§"/>
            </a:pPr>
            <a:r>
              <a:rPr lang="es-419" sz="2000" dirty="0"/>
              <a:t>El Formulario Virtual 1675 - Regímenes Especiales ONP a que se refieren los incisos c) y d) del primer párrafo del artículo 1 de la Resolución de Superintendencia </a:t>
            </a:r>
            <a:r>
              <a:rPr lang="es-419" sz="2000" dirty="0" err="1"/>
              <a:t>Nº</a:t>
            </a:r>
            <a:r>
              <a:rPr lang="es-419" sz="2000" dirty="0"/>
              <a:t> 316- 2015/SUNAT.</a:t>
            </a:r>
          </a:p>
        </p:txBody>
      </p:sp>
    </p:spTree>
    <p:extLst>
      <p:ext uri="{BB962C8B-B14F-4D97-AF65-F5344CB8AC3E}">
        <p14:creationId xmlns:p14="http://schemas.microsoft.com/office/powerpoint/2010/main" val="194861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1A58A00-0F8C-4009-83A3-6DEEFA1916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957"/>
          <a:stretch/>
        </p:blipFill>
        <p:spPr bwMode="auto">
          <a:xfrm>
            <a:off x="4477961" y="1076904"/>
            <a:ext cx="2647769" cy="4702357"/>
          </a:xfrm>
          <a:prstGeom prst="rect">
            <a:avLst/>
          </a:prstGeom>
          <a:noFill/>
          <a:ln>
            <a:solidFill>
              <a:schemeClr val="accent1">
                <a:lumMod val="50000"/>
              </a:schemeClr>
            </a:solidFill>
          </a:ln>
        </p:spPr>
      </p:pic>
      <p:pic>
        <p:nvPicPr>
          <p:cNvPr id="5" name="Imagen 4">
            <a:extLst>
              <a:ext uri="{FF2B5EF4-FFF2-40B4-BE49-F238E27FC236}">
                <a16:creationId xmlns:a16="http://schemas.microsoft.com/office/drawing/2014/main" id="{DCF6A3F6-24FA-42D1-A34D-54B61D8AD1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19"/>
          <a:stretch/>
        </p:blipFill>
        <p:spPr bwMode="auto">
          <a:xfrm>
            <a:off x="7258231" y="889020"/>
            <a:ext cx="2647769" cy="4890240"/>
          </a:xfrm>
          <a:prstGeom prst="rect">
            <a:avLst/>
          </a:prstGeom>
          <a:noFill/>
          <a:ln>
            <a:solidFill>
              <a:schemeClr val="accent1">
                <a:lumMod val="50000"/>
              </a:schemeClr>
            </a:solidFill>
          </a:ln>
        </p:spPr>
      </p:pic>
      <p:sp>
        <p:nvSpPr>
          <p:cNvPr id="7" name="CuadroTexto 6">
            <a:extLst>
              <a:ext uri="{FF2B5EF4-FFF2-40B4-BE49-F238E27FC236}">
                <a16:creationId xmlns:a16="http://schemas.microsoft.com/office/drawing/2014/main" id="{6A4CDD43-BAA0-4769-ADE8-AE5C15DA16F5}"/>
              </a:ext>
            </a:extLst>
          </p:cNvPr>
          <p:cNvSpPr txBox="1"/>
          <p:nvPr/>
        </p:nvSpPr>
        <p:spPr>
          <a:xfrm>
            <a:off x="792480" y="1843215"/>
            <a:ext cx="3129280" cy="840230"/>
          </a:xfrm>
          <a:prstGeom prst="rect">
            <a:avLst/>
          </a:prstGeom>
          <a:noFill/>
        </p:spPr>
        <p:txBody>
          <a:bodyPr wrap="square">
            <a:spAutoFit/>
          </a:bodyPr>
          <a:lstStyle/>
          <a:p>
            <a:pPr marL="285750" indent="-285750">
              <a:lnSpc>
                <a:spcPct val="90000"/>
              </a:lnSpc>
              <a:spcAft>
                <a:spcPts val="600"/>
              </a:spcAft>
              <a:buFont typeface="Arial" panose="020B0604020202020204" pitchFamily="34" charset="0"/>
              <a:buChar char="•"/>
            </a:pPr>
            <a:r>
              <a:rPr lang="en-US" sz="1800" dirty="0" err="1">
                <a:solidFill>
                  <a:schemeClr val="bg1"/>
                </a:solidFill>
                <a:latin typeface="+mn-lt"/>
              </a:rPr>
              <a:t>Ingresar</a:t>
            </a:r>
            <a:r>
              <a:rPr lang="en-US" sz="1800" dirty="0">
                <a:solidFill>
                  <a:schemeClr val="bg1"/>
                </a:solidFill>
                <a:latin typeface="+mn-lt"/>
              </a:rPr>
              <a:t> al App </a:t>
            </a:r>
            <a:r>
              <a:rPr lang="en-US" sz="1800" dirty="0" err="1">
                <a:solidFill>
                  <a:schemeClr val="bg1"/>
                </a:solidFill>
                <a:latin typeface="+mn-lt"/>
              </a:rPr>
              <a:t>Emprender</a:t>
            </a:r>
            <a:r>
              <a:rPr lang="en-US" sz="1800" dirty="0">
                <a:solidFill>
                  <a:schemeClr val="bg1"/>
                </a:solidFill>
                <a:latin typeface="+mn-lt"/>
              </a:rPr>
              <a:t> y </a:t>
            </a:r>
            <a:r>
              <a:rPr lang="en-US" sz="1800" dirty="0" err="1">
                <a:solidFill>
                  <a:schemeClr val="bg1"/>
                </a:solidFill>
                <a:latin typeface="+mn-lt"/>
              </a:rPr>
              <a:t>poner</a:t>
            </a:r>
            <a:r>
              <a:rPr lang="en-US" sz="1800" dirty="0">
                <a:solidFill>
                  <a:schemeClr val="bg1"/>
                </a:solidFill>
                <a:latin typeface="+mn-lt"/>
              </a:rPr>
              <a:t> click </a:t>
            </a:r>
            <a:r>
              <a:rPr lang="en-US" sz="1800" dirty="0" err="1">
                <a:solidFill>
                  <a:schemeClr val="bg1"/>
                </a:solidFill>
                <a:latin typeface="+mn-lt"/>
              </a:rPr>
              <a:t>en</a:t>
            </a:r>
            <a:r>
              <a:rPr lang="en-US" sz="1800" dirty="0">
                <a:solidFill>
                  <a:schemeClr val="bg1"/>
                </a:solidFill>
                <a:latin typeface="+mn-lt"/>
              </a:rPr>
              <a:t> </a:t>
            </a:r>
            <a:r>
              <a:rPr lang="en-US" sz="1800" dirty="0" err="1">
                <a:solidFill>
                  <a:schemeClr val="bg1"/>
                </a:solidFill>
                <a:latin typeface="+mn-lt"/>
              </a:rPr>
              <a:t>boletas</a:t>
            </a:r>
            <a:r>
              <a:rPr lang="en-US" sz="1800" dirty="0">
                <a:solidFill>
                  <a:schemeClr val="bg1"/>
                </a:solidFill>
                <a:latin typeface="+mn-lt"/>
              </a:rPr>
              <a:t> de </a:t>
            </a:r>
            <a:r>
              <a:rPr lang="en-US" sz="1800" dirty="0" err="1">
                <a:solidFill>
                  <a:schemeClr val="bg1"/>
                </a:solidFill>
                <a:latin typeface="+mn-lt"/>
              </a:rPr>
              <a:t>pago</a:t>
            </a:r>
            <a:r>
              <a:rPr lang="en-US" sz="1800" dirty="0">
                <a:solidFill>
                  <a:schemeClr val="bg1"/>
                </a:solidFill>
                <a:latin typeface="+mn-lt"/>
              </a:rPr>
              <a:t>.</a:t>
            </a:r>
          </a:p>
        </p:txBody>
      </p:sp>
      <p:sp>
        <p:nvSpPr>
          <p:cNvPr id="9" name="CuadroTexto 8">
            <a:extLst>
              <a:ext uri="{FF2B5EF4-FFF2-40B4-BE49-F238E27FC236}">
                <a16:creationId xmlns:a16="http://schemas.microsoft.com/office/drawing/2014/main" id="{1913519A-CC82-4E89-98C8-D6BDB52D4375}"/>
              </a:ext>
            </a:extLst>
          </p:cNvPr>
          <p:cNvSpPr txBox="1"/>
          <p:nvPr/>
        </p:nvSpPr>
        <p:spPr>
          <a:xfrm>
            <a:off x="792480" y="3122414"/>
            <a:ext cx="2963974" cy="646331"/>
          </a:xfrm>
          <a:prstGeom prst="rect">
            <a:avLst/>
          </a:prstGeom>
          <a:noFill/>
        </p:spPr>
        <p:txBody>
          <a:bodyPr wrap="square">
            <a:spAutoFit/>
          </a:bodyPr>
          <a:lstStyle/>
          <a:p>
            <a:pPr marL="285750" indent="-285750">
              <a:buFont typeface="Arial" panose="020B0604020202020204" pitchFamily="34" charset="0"/>
              <a:buChar char="•"/>
            </a:pPr>
            <a:r>
              <a:rPr kumimoji="0" lang="en-US" sz="1800" b="0" i="0" u="none" strike="noStrike" kern="1200" cap="none" spc="0" normalizeH="0" baseline="0" noProof="0" dirty="0" err="1">
                <a:ln>
                  <a:noFill/>
                </a:ln>
                <a:solidFill>
                  <a:schemeClr val="bg1"/>
                </a:solidFill>
                <a:effectLst/>
                <a:uLnTx/>
                <a:uFillTx/>
                <a:latin typeface="+mn-lt"/>
                <a:ea typeface="+mn-ea"/>
                <a:cs typeface="+mn-cs"/>
              </a:rPr>
              <a:t>Luego</a:t>
            </a:r>
            <a:r>
              <a:rPr kumimoji="0" lang="en-US" sz="1800" b="0" i="0" u="none" strike="noStrike" kern="1200" cap="none" spc="0" normalizeH="0" baseline="0" noProof="0" dirty="0">
                <a:ln>
                  <a:noFill/>
                </a:ln>
                <a:solidFill>
                  <a:schemeClr val="bg1"/>
                </a:solidFill>
                <a:effectLst/>
                <a:uLnTx/>
                <a:uFillTx/>
                <a:latin typeface="+mn-lt"/>
                <a:ea typeface="+mn-ea"/>
                <a:cs typeface="+mn-cs"/>
              </a:rPr>
              <a:t>, </a:t>
            </a:r>
            <a:r>
              <a:rPr kumimoji="0" lang="en-US" sz="1800" b="0" i="0" u="none" strike="noStrike" kern="1200" cap="none" spc="0" normalizeH="0" baseline="0" noProof="0" dirty="0" err="1">
                <a:ln>
                  <a:noFill/>
                </a:ln>
                <a:solidFill>
                  <a:schemeClr val="bg1"/>
                </a:solidFill>
                <a:effectLst/>
                <a:uLnTx/>
                <a:uFillTx/>
                <a:latin typeface="+mn-lt"/>
                <a:ea typeface="+mn-ea"/>
                <a:cs typeface="+mn-cs"/>
              </a:rPr>
              <a:t>poner</a:t>
            </a:r>
            <a:r>
              <a:rPr kumimoji="0" lang="en-US" sz="1800" b="0" i="0" u="none" strike="noStrike" kern="1200" cap="none" spc="0" normalizeH="0" baseline="0" noProof="0" dirty="0">
                <a:ln>
                  <a:noFill/>
                </a:ln>
                <a:solidFill>
                  <a:schemeClr val="bg1"/>
                </a:solidFill>
                <a:effectLst/>
                <a:uLnTx/>
                <a:uFillTx/>
                <a:latin typeface="+mn-lt"/>
                <a:ea typeface="+mn-ea"/>
                <a:cs typeface="+mn-cs"/>
              </a:rPr>
              <a:t> </a:t>
            </a:r>
            <a:r>
              <a:rPr kumimoji="0" lang="en-US" sz="1800" b="0" i="0" u="none" strike="noStrike" kern="1200" cap="none" spc="0" normalizeH="0" baseline="0" noProof="0" dirty="0" err="1">
                <a:ln>
                  <a:noFill/>
                </a:ln>
                <a:solidFill>
                  <a:schemeClr val="bg1"/>
                </a:solidFill>
                <a:effectLst/>
                <a:uLnTx/>
                <a:uFillTx/>
                <a:latin typeface="+mn-lt"/>
                <a:ea typeface="+mn-ea"/>
                <a:cs typeface="+mn-cs"/>
              </a:rPr>
              <a:t>en</a:t>
            </a:r>
            <a:r>
              <a:rPr kumimoji="0" lang="en-US" sz="1800" b="0" i="0" u="none" strike="noStrike" kern="1200" cap="none" spc="0" normalizeH="0" baseline="0" noProof="0" dirty="0">
                <a:ln>
                  <a:noFill/>
                </a:ln>
                <a:solidFill>
                  <a:schemeClr val="bg1"/>
                </a:solidFill>
                <a:effectLst/>
                <a:uLnTx/>
                <a:uFillTx/>
                <a:latin typeface="+mn-lt"/>
                <a:ea typeface="+mn-ea"/>
                <a:cs typeface="+mn-cs"/>
              </a:rPr>
              <a:t> Tipo de Pago</a:t>
            </a:r>
            <a:endParaRPr lang="es-419" dirty="0">
              <a:solidFill>
                <a:schemeClr val="bg1"/>
              </a:solidFill>
              <a:latin typeface="+mn-lt"/>
            </a:endParaRPr>
          </a:p>
        </p:txBody>
      </p:sp>
      <p:grpSp>
        <p:nvGrpSpPr>
          <p:cNvPr id="6" name="Google Shape;1964;p31">
            <a:extLst>
              <a:ext uri="{FF2B5EF4-FFF2-40B4-BE49-F238E27FC236}">
                <a16:creationId xmlns:a16="http://schemas.microsoft.com/office/drawing/2014/main" id="{F1BCD162-F079-4877-9CFC-42F0A1D0AD45}"/>
              </a:ext>
            </a:extLst>
          </p:cNvPr>
          <p:cNvGrpSpPr/>
          <p:nvPr/>
        </p:nvGrpSpPr>
        <p:grpSpPr>
          <a:xfrm>
            <a:off x="4477961" y="790104"/>
            <a:ext cx="2647769" cy="5491995"/>
            <a:chOff x="2547150" y="238125"/>
            <a:chExt cx="2525675" cy="5238750"/>
          </a:xfrm>
        </p:grpSpPr>
        <p:sp>
          <p:nvSpPr>
            <p:cNvPr id="8" name="Google Shape;1965;p31">
              <a:extLst>
                <a:ext uri="{FF2B5EF4-FFF2-40B4-BE49-F238E27FC236}">
                  <a16:creationId xmlns:a16="http://schemas.microsoft.com/office/drawing/2014/main" id="{7E6382C2-F7D4-49B3-B90C-841EEECE9EF4}"/>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6;p31">
              <a:extLst>
                <a:ext uri="{FF2B5EF4-FFF2-40B4-BE49-F238E27FC236}">
                  <a16:creationId xmlns:a16="http://schemas.microsoft.com/office/drawing/2014/main" id="{9FBFE364-355E-40CF-B9CF-57ED528D4529}"/>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7;p31">
              <a:extLst>
                <a:ext uri="{FF2B5EF4-FFF2-40B4-BE49-F238E27FC236}">
                  <a16:creationId xmlns:a16="http://schemas.microsoft.com/office/drawing/2014/main" id="{B73345B3-6E20-42D0-A35E-25915240A3A9}"/>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8;p31">
              <a:extLst>
                <a:ext uri="{FF2B5EF4-FFF2-40B4-BE49-F238E27FC236}">
                  <a16:creationId xmlns:a16="http://schemas.microsoft.com/office/drawing/2014/main" id="{33A89DA8-E359-41C8-876E-7EBB3D8857BE}"/>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964;p31">
            <a:extLst>
              <a:ext uri="{FF2B5EF4-FFF2-40B4-BE49-F238E27FC236}">
                <a16:creationId xmlns:a16="http://schemas.microsoft.com/office/drawing/2014/main" id="{357E80CC-F653-43E4-BA0E-EE5F2DEA1C7E}"/>
              </a:ext>
            </a:extLst>
          </p:cNvPr>
          <p:cNvGrpSpPr/>
          <p:nvPr/>
        </p:nvGrpSpPr>
        <p:grpSpPr>
          <a:xfrm>
            <a:off x="7258231" y="790103"/>
            <a:ext cx="2647769" cy="5491995"/>
            <a:chOff x="2547150" y="238125"/>
            <a:chExt cx="2525675" cy="5238750"/>
          </a:xfrm>
        </p:grpSpPr>
        <p:sp>
          <p:nvSpPr>
            <p:cNvPr id="14" name="Google Shape;1965;p31">
              <a:extLst>
                <a:ext uri="{FF2B5EF4-FFF2-40B4-BE49-F238E27FC236}">
                  <a16:creationId xmlns:a16="http://schemas.microsoft.com/office/drawing/2014/main" id="{1735DD53-5E36-43D2-8011-CBD28BFC6387}"/>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6;p31">
              <a:extLst>
                <a:ext uri="{FF2B5EF4-FFF2-40B4-BE49-F238E27FC236}">
                  <a16:creationId xmlns:a16="http://schemas.microsoft.com/office/drawing/2014/main" id="{2230690F-AE99-4B89-8766-7657E9B9C533}"/>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31">
              <a:extLst>
                <a:ext uri="{FF2B5EF4-FFF2-40B4-BE49-F238E27FC236}">
                  <a16:creationId xmlns:a16="http://schemas.microsoft.com/office/drawing/2014/main" id="{B2476969-59C3-42FA-B5BD-5C2250637940}"/>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31">
              <a:extLst>
                <a:ext uri="{FF2B5EF4-FFF2-40B4-BE49-F238E27FC236}">
                  <a16:creationId xmlns:a16="http://schemas.microsoft.com/office/drawing/2014/main" id="{7EE0899D-5DA0-4503-B7C6-7CBB4A8623C9}"/>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7871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FA133C-D3A3-47A7-AF3A-722031F566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348"/>
          <a:stretch/>
        </p:blipFill>
        <p:spPr>
          <a:xfrm>
            <a:off x="4542936" y="1098550"/>
            <a:ext cx="2525130" cy="4680711"/>
          </a:xfrm>
          <a:prstGeom prst="rect">
            <a:avLst/>
          </a:prstGeom>
          <a:ln>
            <a:solidFill>
              <a:schemeClr val="accent1">
                <a:lumMod val="50000"/>
              </a:schemeClr>
            </a:solidFill>
          </a:ln>
        </p:spPr>
      </p:pic>
      <p:pic>
        <p:nvPicPr>
          <p:cNvPr id="5" name="Imagen 4">
            <a:extLst>
              <a:ext uri="{FF2B5EF4-FFF2-40B4-BE49-F238E27FC236}">
                <a16:creationId xmlns:a16="http://schemas.microsoft.com/office/drawing/2014/main" id="{42A448CF-A777-4521-9AF8-A7412AE3E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552" y="1301500"/>
            <a:ext cx="2533421" cy="4841866"/>
          </a:xfrm>
          <a:prstGeom prst="rect">
            <a:avLst/>
          </a:prstGeom>
        </p:spPr>
      </p:pic>
      <p:sp>
        <p:nvSpPr>
          <p:cNvPr id="7" name="CuadroTexto 6">
            <a:extLst>
              <a:ext uri="{FF2B5EF4-FFF2-40B4-BE49-F238E27FC236}">
                <a16:creationId xmlns:a16="http://schemas.microsoft.com/office/drawing/2014/main" id="{800F1FA7-A511-4BFA-BD05-AAE95A314E0B}"/>
              </a:ext>
            </a:extLst>
          </p:cNvPr>
          <p:cNvSpPr txBox="1"/>
          <p:nvPr/>
        </p:nvSpPr>
        <p:spPr>
          <a:xfrm>
            <a:off x="1077594" y="4553352"/>
            <a:ext cx="2661285" cy="1477328"/>
          </a:xfrm>
          <a:prstGeom prst="rect">
            <a:avLst/>
          </a:prstGeom>
          <a:noFill/>
        </p:spPr>
        <p:txBody>
          <a:bodyPr wrap="square">
            <a:spAutoFit/>
          </a:bodyPr>
          <a:lstStyle/>
          <a:p>
            <a:r>
              <a:rPr lang="en-US" sz="1800" dirty="0" err="1">
                <a:solidFill>
                  <a:schemeClr val="bg1"/>
                </a:solidFill>
              </a:rPr>
              <a:t>Despues</a:t>
            </a:r>
            <a:r>
              <a:rPr lang="en-US" sz="1800" dirty="0">
                <a:solidFill>
                  <a:schemeClr val="bg1"/>
                </a:solidFill>
              </a:rPr>
              <a:t> de </a:t>
            </a:r>
            <a:r>
              <a:rPr lang="en-US" sz="1800" dirty="0" err="1">
                <a:solidFill>
                  <a:schemeClr val="bg1"/>
                </a:solidFill>
              </a:rPr>
              <a:t>consignar</a:t>
            </a:r>
            <a:r>
              <a:rPr lang="en-US" sz="1800" dirty="0">
                <a:solidFill>
                  <a:schemeClr val="bg1"/>
                </a:solidFill>
              </a:rPr>
              <a:t> los </a:t>
            </a:r>
            <a:r>
              <a:rPr lang="en-US" sz="1800" dirty="0" err="1">
                <a:solidFill>
                  <a:schemeClr val="bg1"/>
                </a:solidFill>
              </a:rPr>
              <a:t>detalles</a:t>
            </a:r>
            <a:r>
              <a:rPr lang="en-US" sz="1800" dirty="0">
                <a:solidFill>
                  <a:schemeClr val="bg1"/>
                </a:solidFill>
              </a:rPr>
              <a:t> </a:t>
            </a:r>
            <a:r>
              <a:rPr lang="en-US" sz="1800" dirty="0" err="1">
                <a:solidFill>
                  <a:schemeClr val="bg1"/>
                </a:solidFill>
              </a:rPr>
              <a:t>referentes</a:t>
            </a:r>
            <a:r>
              <a:rPr lang="en-US" sz="1800" dirty="0">
                <a:solidFill>
                  <a:schemeClr val="bg1"/>
                </a:solidFill>
              </a:rPr>
              <a:t> al </a:t>
            </a:r>
            <a:r>
              <a:rPr lang="en-US" sz="1800" dirty="0" err="1">
                <a:solidFill>
                  <a:schemeClr val="bg1"/>
                </a:solidFill>
              </a:rPr>
              <a:t>tributo</a:t>
            </a:r>
            <a:r>
              <a:rPr lang="en-US" sz="1800" dirty="0">
                <a:solidFill>
                  <a:schemeClr val="bg1"/>
                </a:solidFill>
              </a:rPr>
              <a:t> por </a:t>
            </a:r>
            <a:r>
              <a:rPr lang="en-US" sz="1800" dirty="0" err="1">
                <a:solidFill>
                  <a:schemeClr val="bg1"/>
                </a:solidFill>
              </a:rPr>
              <a:t>pagar</a:t>
            </a:r>
            <a:r>
              <a:rPr lang="en-US" sz="1800" dirty="0">
                <a:solidFill>
                  <a:schemeClr val="bg1"/>
                </a:solidFill>
              </a:rPr>
              <a:t>, </a:t>
            </a:r>
            <a:r>
              <a:rPr lang="en-US" sz="1800" dirty="0" err="1">
                <a:solidFill>
                  <a:schemeClr val="bg1"/>
                </a:solidFill>
              </a:rPr>
              <a:t>consignar</a:t>
            </a:r>
            <a:r>
              <a:rPr lang="en-US" sz="1800" dirty="0">
                <a:solidFill>
                  <a:schemeClr val="bg1"/>
                </a:solidFill>
              </a:rPr>
              <a:t> </a:t>
            </a:r>
            <a:r>
              <a:rPr lang="en-US" sz="1800" dirty="0" err="1">
                <a:solidFill>
                  <a:schemeClr val="bg1"/>
                </a:solidFill>
              </a:rPr>
              <a:t>el</a:t>
            </a:r>
            <a:r>
              <a:rPr lang="en-US" sz="1800" dirty="0">
                <a:solidFill>
                  <a:schemeClr val="bg1"/>
                </a:solidFill>
              </a:rPr>
              <a:t> </a:t>
            </a:r>
            <a:r>
              <a:rPr lang="en-US" sz="1800" dirty="0" err="1">
                <a:solidFill>
                  <a:schemeClr val="bg1"/>
                </a:solidFill>
              </a:rPr>
              <a:t>monto</a:t>
            </a:r>
            <a:r>
              <a:rPr lang="en-US" sz="1800" dirty="0">
                <a:solidFill>
                  <a:schemeClr val="bg1"/>
                </a:solidFill>
              </a:rPr>
              <a:t> que se </a:t>
            </a:r>
            <a:r>
              <a:rPr lang="en-US" sz="1800" dirty="0" err="1">
                <a:solidFill>
                  <a:schemeClr val="bg1"/>
                </a:solidFill>
              </a:rPr>
              <a:t>desea</a:t>
            </a:r>
            <a:r>
              <a:rPr lang="en-US" sz="1800" dirty="0">
                <a:solidFill>
                  <a:schemeClr val="bg1"/>
                </a:solidFill>
              </a:rPr>
              <a:t> </a:t>
            </a:r>
            <a:r>
              <a:rPr lang="en-US" sz="1800" dirty="0" err="1">
                <a:solidFill>
                  <a:schemeClr val="bg1"/>
                </a:solidFill>
              </a:rPr>
              <a:t>pagar</a:t>
            </a:r>
            <a:r>
              <a:rPr lang="en-US" sz="1800" dirty="0">
                <a:solidFill>
                  <a:schemeClr val="bg1"/>
                </a:solidFill>
              </a:rPr>
              <a:t>.</a:t>
            </a:r>
            <a:endParaRPr lang="es-419" dirty="0">
              <a:solidFill>
                <a:schemeClr val="bg1"/>
              </a:solidFill>
            </a:endParaRPr>
          </a:p>
        </p:txBody>
      </p:sp>
      <p:grpSp>
        <p:nvGrpSpPr>
          <p:cNvPr id="6" name="Google Shape;1964;p31">
            <a:extLst>
              <a:ext uri="{FF2B5EF4-FFF2-40B4-BE49-F238E27FC236}">
                <a16:creationId xmlns:a16="http://schemas.microsoft.com/office/drawing/2014/main" id="{B186B3BA-BC26-4870-B95B-2A16DFDD02C9}"/>
              </a:ext>
            </a:extLst>
          </p:cNvPr>
          <p:cNvGrpSpPr/>
          <p:nvPr/>
        </p:nvGrpSpPr>
        <p:grpSpPr>
          <a:xfrm>
            <a:off x="4477961" y="790104"/>
            <a:ext cx="2647769" cy="5491995"/>
            <a:chOff x="2547150" y="238125"/>
            <a:chExt cx="2525675" cy="5238750"/>
          </a:xfrm>
        </p:grpSpPr>
        <p:sp>
          <p:nvSpPr>
            <p:cNvPr id="8" name="Google Shape;1965;p31">
              <a:extLst>
                <a:ext uri="{FF2B5EF4-FFF2-40B4-BE49-F238E27FC236}">
                  <a16:creationId xmlns:a16="http://schemas.microsoft.com/office/drawing/2014/main" id="{0AD2008C-F53B-4195-A775-E21DE6ED07F4}"/>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6;p31">
              <a:extLst>
                <a:ext uri="{FF2B5EF4-FFF2-40B4-BE49-F238E27FC236}">
                  <a16:creationId xmlns:a16="http://schemas.microsoft.com/office/drawing/2014/main" id="{5A5AE385-7226-40FD-B99E-C85B3F87CAE4}"/>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7;p31">
              <a:extLst>
                <a:ext uri="{FF2B5EF4-FFF2-40B4-BE49-F238E27FC236}">
                  <a16:creationId xmlns:a16="http://schemas.microsoft.com/office/drawing/2014/main" id="{D34C2539-BD41-466B-9BC6-4CA5A768B8CC}"/>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8;p31">
              <a:extLst>
                <a:ext uri="{FF2B5EF4-FFF2-40B4-BE49-F238E27FC236}">
                  <a16:creationId xmlns:a16="http://schemas.microsoft.com/office/drawing/2014/main" id="{AF8CD257-D2C4-46E0-A0F3-2F59B94077F9}"/>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64;p31">
            <a:extLst>
              <a:ext uri="{FF2B5EF4-FFF2-40B4-BE49-F238E27FC236}">
                <a16:creationId xmlns:a16="http://schemas.microsoft.com/office/drawing/2014/main" id="{71632454-BDB7-4D01-9592-65700BFAB372}"/>
              </a:ext>
            </a:extLst>
          </p:cNvPr>
          <p:cNvGrpSpPr/>
          <p:nvPr/>
        </p:nvGrpSpPr>
        <p:grpSpPr>
          <a:xfrm>
            <a:off x="7422987" y="816730"/>
            <a:ext cx="2647769" cy="5491995"/>
            <a:chOff x="2547150" y="238125"/>
            <a:chExt cx="2525675" cy="5238750"/>
          </a:xfrm>
        </p:grpSpPr>
        <p:sp>
          <p:nvSpPr>
            <p:cNvPr id="13" name="Google Shape;1965;p31">
              <a:extLst>
                <a:ext uri="{FF2B5EF4-FFF2-40B4-BE49-F238E27FC236}">
                  <a16:creationId xmlns:a16="http://schemas.microsoft.com/office/drawing/2014/main" id="{9900F214-7B5C-4170-9800-B03B875347CC}"/>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6;p31">
              <a:extLst>
                <a:ext uri="{FF2B5EF4-FFF2-40B4-BE49-F238E27FC236}">
                  <a16:creationId xmlns:a16="http://schemas.microsoft.com/office/drawing/2014/main" id="{6E34C45C-DC61-46F6-B26C-E2D21E24B377}"/>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7;p31">
              <a:extLst>
                <a:ext uri="{FF2B5EF4-FFF2-40B4-BE49-F238E27FC236}">
                  <a16:creationId xmlns:a16="http://schemas.microsoft.com/office/drawing/2014/main" id="{86318E20-70F5-48D3-B1C0-4015FC141F48}"/>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8;p31">
              <a:extLst>
                <a:ext uri="{FF2B5EF4-FFF2-40B4-BE49-F238E27FC236}">
                  <a16:creationId xmlns:a16="http://schemas.microsoft.com/office/drawing/2014/main" id="{5C5FEC3B-03F3-47CD-AD69-B0DC4C9A62F6}"/>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96638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13362963-B905-43FD-A950-148B627CB570}"/>
              </a:ext>
            </a:extLst>
          </p:cNvPr>
          <p:cNvSpPr txBox="1"/>
          <p:nvPr/>
        </p:nvSpPr>
        <p:spPr>
          <a:xfrm>
            <a:off x="2376507" y="143922"/>
            <a:ext cx="7063721" cy="1159200"/>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en-US" sz="3200" kern="1200" dirty="0" err="1">
                <a:solidFill>
                  <a:srgbClr val="FFFFFF"/>
                </a:solidFill>
                <a:effectLst/>
                <a:latin typeface="+mj-lt"/>
                <a:ea typeface="+mj-ea"/>
                <a:cs typeface="+mj-cs"/>
              </a:rPr>
              <a:t>Proceso</a:t>
            </a:r>
            <a:r>
              <a:rPr lang="en-US" sz="3200" kern="1200" dirty="0">
                <a:solidFill>
                  <a:srgbClr val="FFFFFF"/>
                </a:solidFill>
                <a:effectLst/>
                <a:latin typeface="+mj-lt"/>
                <a:ea typeface="+mj-ea"/>
                <a:cs typeface="+mj-cs"/>
              </a:rPr>
              <a:t> de </a:t>
            </a:r>
            <a:r>
              <a:rPr lang="en-US" sz="3200" kern="1200" dirty="0" err="1">
                <a:solidFill>
                  <a:srgbClr val="FFFFFF"/>
                </a:solidFill>
                <a:effectLst/>
                <a:latin typeface="+mj-lt"/>
                <a:ea typeface="+mj-ea"/>
                <a:cs typeface="+mj-cs"/>
              </a:rPr>
              <a:t>Agregar</a:t>
            </a:r>
            <a:r>
              <a:rPr lang="en-US" sz="3200" kern="1200" dirty="0">
                <a:solidFill>
                  <a:srgbClr val="FFFFFF"/>
                </a:solidFill>
                <a:effectLst/>
                <a:latin typeface="+mj-lt"/>
                <a:ea typeface="+mj-ea"/>
                <a:cs typeface="+mj-cs"/>
              </a:rPr>
              <a:t> al </a:t>
            </a:r>
            <a:r>
              <a:rPr lang="en-US" sz="3200" kern="1200" dirty="0" err="1">
                <a:solidFill>
                  <a:srgbClr val="FFFFFF"/>
                </a:solidFill>
                <a:effectLst/>
                <a:latin typeface="+mj-lt"/>
                <a:ea typeface="+mj-ea"/>
                <a:cs typeface="+mj-cs"/>
              </a:rPr>
              <a:t>carrito</a:t>
            </a:r>
            <a:r>
              <a:rPr lang="en-US" sz="3200" kern="1200" dirty="0">
                <a:solidFill>
                  <a:srgbClr val="FFFFFF"/>
                </a:solidFill>
                <a:effectLst/>
                <a:latin typeface="+mj-lt"/>
                <a:ea typeface="+mj-ea"/>
                <a:cs typeface="+mj-cs"/>
              </a:rPr>
              <a:t>:</a:t>
            </a:r>
          </a:p>
        </p:txBody>
      </p:sp>
      <p:pic>
        <p:nvPicPr>
          <p:cNvPr id="6" name="Imagen 5">
            <a:extLst>
              <a:ext uri="{FF2B5EF4-FFF2-40B4-BE49-F238E27FC236}">
                <a16:creationId xmlns:a16="http://schemas.microsoft.com/office/drawing/2014/main" id="{C398A9C6-5B55-480F-A5D5-F348F4AAC029}"/>
              </a:ext>
            </a:extLst>
          </p:cNvPr>
          <p:cNvPicPr>
            <a:picLocks noChangeAspect="1"/>
          </p:cNvPicPr>
          <p:nvPr/>
        </p:nvPicPr>
        <p:blipFill>
          <a:blip r:embed="rId2"/>
          <a:stretch>
            <a:fillRect/>
          </a:stretch>
        </p:blipFill>
        <p:spPr>
          <a:xfrm>
            <a:off x="2540001" y="1303122"/>
            <a:ext cx="6736734" cy="5473597"/>
          </a:xfrm>
          <a:prstGeom prst="rect">
            <a:avLst/>
          </a:prstGeom>
          <a:ln w="19050">
            <a:solidFill>
              <a:schemeClr val="tx1"/>
            </a:solidFill>
          </a:ln>
        </p:spPr>
      </p:pic>
    </p:spTree>
    <p:extLst>
      <p:ext uri="{BB962C8B-B14F-4D97-AF65-F5344CB8AC3E}">
        <p14:creationId xmlns:p14="http://schemas.microsoft.com/office/powerpoint/2010/main" val="1036617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916AA-1B95-4A75-992E-DCF51712B558}"/>
              </a:ext>
            </a:extLst>
          </p:cNvPr>
          <p:cNvSpPr>
            <a:spLocks noGrp="1"/>
          </p:cNvSpPr>
          <p:nvPr>
            <p:ph type="title"/>
          </p:nvPr>
        </p:nvSpPr>
        <p:spPr>
          <a:xfrm>
            <a:off x="1156851" y="4835610"/>
            <a:ext cx="2647769" cy="1003401"/>
          </a:xfrm>
        </p:spPr>
        <p:txBody>
          <a:bodyPr vert="horz" lIns="91440" tIns="45720" rIns="91440" bIns="45720" rtlCol="0" anchor="t">
            <a:normAutofit fontScale="90000"/>
          </a:bodyPr>
          <a:lstStyle/>
          <a:p>
            <a:r>
              <a:rPr lang="en-US" sz="3200" kern="1200" dirty="0" err="1">
                <a:solidFill>
                  <a:srgbClr val="FFFFFF"/>
                </a:solidFill>
                <a:effectLst/>
                <a:latin typeface="+mj-lt"/>
                <a:ea typeface="+mj-ea"/>
                <a:cs typeface="+mj-cs"/>
              </a:rPr>
              <a:t>En</a:t>
            </a:r>
            <a:r>
              <a:rPr lang="en-US" sz="3200" kern="1200" dirty="0">
                <a:solidFill>
                  <a:srgbClr val="FFFFFF"/>
                </a:solidFill>
                <a:effectLst/>
                <a:latin typeface="+mj-lt"/>
                <a:ea typeface="+mj-ea"/>
                <a:cs typeface="+mj-cs"/>
              </a:rPr>
              <a:t> </a:t>
            </a:r>
            <a:r>
              <a:rPr lang="en-US" sz="3200" kern="1200" dirty="0" err="1">
                <a:solidFill>
                  <a:srgbClr val="FFFFFF"/>
                </a:solidFill>
                <a:effectLst/>
                <a:latin typeface="+mj-lt"/>
                <a:ea typeface="+mj-ea"/>
                <a:cs typeface="+mj-cs"/>
              </a:rPr>
              <a:t>carrito</a:t>
            </a:r>
            <a:r>
              <a:rPr lang="en-US" sz="3200" kern="1200" dirty="0">
                <a:solidFill>
                  <a:srgbClr val="FFFFFF"/>
                </a:solidFill>
                <a:effectLst/>
                <a:latin typeface="+mj-lt"/>
                <a:ea typeface="+mj-ea"/>
                <a:cs typeface="+mj-cs"/>
              </a:rPr>
              <a:t> de </a:t>
            </a:r>
            <a:r>
              <a:rPr lang="en-US" sz="3200" kern="1200" dirty="0" err="1">
                <a:solidFill>
                  <a:srgbClr val="FFFFFF"/>
                </a:solidFill>
                <a:effectLst/>
                <a:latin typeface="+mj-lt"/>
                <a:ea typeface="+mj-ea"/>
                <a:cs typeface="+mj-cs"/>
              </a:rPr>
              <a:t>pagos</a:t>
            </a:r>
            <a:br>
              <a:rPr lang="en-US" sz="3200" kern="1200" dirty="0">
                <a:solidFill>
                  <a:srgbClr val="FFFFFF"/>
                </a:solidFill>
                <a:effectLst/>
                <a:latin typeface="+mj-lt"/>
                <a:ea typeface="+mj-ea"/>
                <a:cs typeface="+mj-cs"/>
              </a:rPr>
            </a:br>
            <a:endParaRPr lang="en-US" sz="3200" kern="1200" dirty="0">
              <a:solidFill>
                <a:srgbClr val="FFFFFF"/>
              </a:solidFill>
              <a:latin typeface="+mj-lt"/>
              <a:ea typeface="+mj-ea"/>
              <a:cs typeface="+mj-cs"/>
            </a:endParaRPr>
          </a:p>
        </p:txBody>
      </p:sp>
      <p:pic>
        <p:nvPicPr>
          <p:cNvPr id="4" name="Marcador de contenido 3" descr="Interfaz de usuario gráfica, Aplicación&#10;&#10;Descripción generada automáticamente">
            <a:extLst>
              <a:ext uri="{FF2B5EF4-FFF2-40B4-BE49-F238E27FC236}">
                <a16:creationId xmlns:a16="http://schemas.microsoft.com/office/drawing/2014/main" id="{1EF9DB81-087B-439C-86E2-64A37F173776}"/>
              </a:ext>
            </a:extLst>
          </p:cNvPr>
          <p:cNvPicPr>
            <a:picLocks noGrp="1" noChangeAspect="1"/>
          </p:cNvPicPr>
          <p:nvPr>
            <p:ph idx="1"/>
          </p:nvPr>
        </p:nvPicPr>
        <p:blipFill rotWithShape="1">
          <a:blip r:embed="rId2"/>
          <a:srcRect b="13267"/>
          <a:stretch/>
        </p:blipFill>
        <p:spPr>
          <a:xfrm>
            <a:off x="4477961" y="1249354"/>
            <a:ext cx="5209736" cy="4529908"/>
          </a:xfrm>
          <a:prstGeom prst="rect">
            <a:avLst/>
          </a:prstGeom>
        </p:spPr>
      </p:pic>
      <p:grpSp>
        <p:nvGrpSpPr>
          <p:cNvPr id="10" name="Google Shape;1964;p31">
            <a:extLst>
              <a:ext uri="{FF2B5EF4-FFF2-40B4-BE49-F238E27FC236}">
                <a16:creationId xmlns:a16="http://schemas.microsoft.com/office/drawing/2014/main" id="{BE2E9D73-F9E9-4871-8286-3F921F2AA8DA}"/>
              </a:ext>
            </a:extLst>
          </p:cNvPr>
          <p:cNvGrpSpPr/>
          <p:nvPr/>
        </p:nvGrpSpPr>
        <p:grpSpPr>
          <a:xfrm>
            <a:off x="4477960" y="790104"/>
            <a:ext cx="2647769" cy="5491995"/>
            <a:chOff x="2547149" y="238125"/>
            <a:chExt cx="2525675" cy="5238750"/>
          </a:xfrm>
        </p:grpSpPr>
        <p:sp>
          <p:nvSpPr>
            <p:cNvPr id="12" name="Google Shape;1965;p31">
              <a:extLst>
                <a:ext uri="{FF2B5EF4-FFF2-40B4-BE49-F238E27FC236}">
                  <a16:creationId xmlns:a16="http://schemas.microsoft.com/office/drawing/2014/main" id="{CC592184-E02D-4D41-8C41-D0EA68215A39}"/>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6;p31">
              <a:extLst>
                <a:ext uri="{FF2B5EF4-FFF2-40B4-BE49-F238E27FC236}">
                  <a16:creationId xmlns:a16="http://schemas.microsoft.com/office/drawing/2014/main" id="{D816F5C7-3DD7-4BE7-ADFE-1E138D1DC673}"/>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31">
              <a:extLst>
                <a:ext uri="{FF2B5EF4-FFF2-40B4-BE49-F238E27FC236}">
                  <a16:creationId xmlns:a16="http://schemas.microsoft.com/office/drawing/2014/main" id="{B5171966-C242-4A22-80AB-0795C6C84BBC}"/>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8;p31">
              <a:extLst>
                <a:ext uri="{FF2B5EF4-FFF2-40B4-BE49-F238E27FC236}">
                  <a16:creationId xmlns:a16="http://schemas.microsoft.com/office/drawing/2014/main" id="{030D3427-4BE2-440C-9F7F-584F40C941C8}"/>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964;p31">
            <a:extLst>
              <a:ext uri="{FF2B5EF4-FFF2-40B4-BE49-F238E27FC236}">
                <a16:creationId xmlns:a16="http://schemas.microsoft.com/office/drawing/2014/main" id="{9C10B40F-F0A7-4069-BA4A-9C6164F22F1C}"/>
              </a:ext>
            </a:extLst>
          </p:cNvPr>
          <p:cNvGrpSpPr/>
          <p:nvPr/>
        </p:nvGrpSpPr>
        <p:grpSpPr>
          <a:xfrm>
            <a:off x="7082829" y="790104"/>
            <a:ext cx="2647769" cy="5491995"/>
            <a:chOff x="2547149" y="238125"/>
            <a:chExt cx="2525675" cy="5238750"/>
          </a:xfrm>
        </p:grpSpPr>
        <p:sp>
          <p:nvSpPr>
            <p:cNvPr id="21" name="Google Shape;1965;p31">
              <a:extLst>
                <a:ext uri="{FF2B5EF4-FFF2-40B4-BE49-F238E27FC236}">
                  <a16:creationId xmlns:a16="http://schemas.microsoft.com/office/drawing/2014/main" id="{9659088C-9F08-4F82-A2C2-0C84443E3D99}"/>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66;p31">
              <a:extLst>
                <a:ext uri="{FF2B5EF4-FFF2-40B4-BE49-F238E27FC236}">
                  <a16:creationId xmlns:a16="http://schemas.microsoft.com/office/drawing/2014/main" id="{BB051CBF-4DEA-4F38-BE4E-D4898E779C89}"/>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67;p31">
              <a:extLst>
                <a:ext uri="{FF2B5EF4-FFF2-40B4-BE49-F238E27FC236}">
                  <a16:creationId xmlns:a16="http://schemas.microsoft.com/office/drawing/2014/main" id="{81821B91-D60A-4F6A-BE4F-F982B3212FE3}"/>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68;p31">
              <a:extLst>
                <a:ext uri="{FF2B5EF4-FFF2-40B4-BE49-F238E27FC236}">
                  <a16:creationId xmlns:a16="http://schemas.microsoft.com/office/drawing/2014/main" id="{3F5AC894-920E-40AC-B5F1-19A48B1D17C5}"/>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7845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4AA595-75F0-42D3-ACD1-26CBD40BB39B}"/>
              </a:ext>
            </a:extLst>
          </p:cNvPr>
          <p:cNvSpPr>
            <a:spLocks noGrp="1"/>
          </p:cNvSpPr>
          <p:nvPr>
            <p:ph idx="1"/>
          </p:nvPr>
        </p:nvSpPr>
        <p:spPr>
          <a:xfrm>
            <a:off x="1130715" y="1168553"/>
            <a:ext cx="3787276" cy="5179608"/>
          </a:xfrm>
        </p:spPr>
        <p:txBody>
          <a:bodyPr>
            <a:normAutofit/>
          </a:bodyPr>
          <a:lstStyle/>
          <a:p>
            <a:pPr marL="0" indent="0">
              <a:lnSpc>
                <a:spcPct val="107000"/>
              </a:lnSpc>
              <a:spcAft>
                <a:spcPts val="800"/>
              </a:spcAft>
              <a:buNone/>
            </a:pPr>
            <a:r>
              <a:rPr lang="es-PE" sz="1400" dirty="0">
                <a:solidFill>
                  <a:schemeClr val="bg1"/>
                </a:solidFill>
                <a:effectLst/>
                <a:latin typeface="+mn-lt"/>
                <a:ea typeface="Calibri" panose="020F0502020204030204" pitchFamily="34" charset="0"/>
                <a:cs typeface="Times New Roman" panose="02020603050405020304" pitchFamily="18" charset="0"/>
              </a:rPr>
              <a:t>En la interfaz </a:t>
            </a:r>
            <a:r>
              <a:rPr lang="es-PE" sz="1400" b="1" dirty="0">
                <a:solidFill>
                  <a:schemeClr val="bg1"/>
                </a:solidFill>
                <a:effectLst/>
                <a:latin typeface="+mn-lt"/>
                <a:ea typeface="Calibri" panose="020F0502020204030204" pitchFamily="34" charset="0"/>
                <a:cs typeface="Times New Roman" panose="02020603050405020304" pitchFamily="18" charset="0"/>
              </a:rPr>
              <a:t>“Pasarela de pagos”</a:t>
            </a:r>
            <a:r>
              <a:rPr lang="es-PE" sz="1400" dirty="0">
                <a:solidFill>
                  <a:schemeClr val="bg1"/>
                </a:solidFill>
                <a:effectLst/>
                <a:latin typeface="+mn-lt"/>
                <a:ea typeface="Calibri" panose="020F0502020204030204" pitchFamily="34" charset="0"/>
                <a:cs typeface="Times New Roman" panose="02020603050405020304" pitchFamily="18" charset="0"/>
              </a:rPr>
              <a:t>, se muestra los siguientes medios de pago:</a:t>
            </a:r>
            <a:endParaRPr lang="es-419" sz="1400" dirty="0">
              <a:solidFill>
                <a:schemeClr val="bg1"/>
              </a:solidFill>
              <a:effectLst/>
              <a:latin typeface="+mn-l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PE" sz="1400" dirty="0">
                <a:solidFill>
                  <a:schemeClr val="bg1"/>
                </a:solidFill>
                <a:effectLst/>
                <a:latin typeface="+mn-lt"/>
                <a:ea typeface="Arial" panose="020B0604020202020204" pitchFamily="34" charset="0"/>
                <a:cs typeface="Calibri" panose="020F0502020204030204" pitchFamily="34" charset="0"/>
              </a:rPr>
              <a:t>Tarjeta de Crédito o Débito</a:t>
            </a:r>
            <a:endParaRPr lang="es-419" sz="1400" dirty="0">
              <a:solidFill>
                <a:schemeClr val="bg1"/>
              </a:solidFill>
              <a:effectLst/>
              <a:latin typeface="+mn-lt"/>
              <a:ea typeface="Arial" panose="020B0604020202020204" pitchFamily="34" charset="0"/>
            </a:endParaRPr>
          </a:p>
          <a:p>
            <a:pPr marL="342900" lvl="0" indent="-342900" algn="just">
              <a:buFont typeface="Symbol" panose="05050102010706020507" pitchFamily="18" charset="2"/>
              <a:buChar char=""/>
            </a:pPr>
            <a:r>
              <a:rPr lang="es-PE" sz="1400" dirty="0">
                <a:solidFill>
                  <a:schemeClr val="bg1"/>
                </a:solidFill>
                <a:effectLst/>
                <a:latin typeface="+mn-lt"/>
                <a:ea typeface="Arial" panose="020B0604020202020204" pitchFamily="34" charset="0"/>
                <a:cs typeface="Calibri" panose="020F0502020204030204" pitchFamily="34" charset="0"/>
              </a:rPr>
              <a:t>Cargo en Cuenta Bancaria</a:t>
            </a:r>
            <a:endParaRPr lang="es-419" sz="1400" dirty="0">
              <a:solidFill>
                <a:schemeClr val="bg1"/>
              </a:solidFill>
              <a:effectLst/>
              <a:latin typeface="+mn-lt"/>
              <a:ea typeface="Arial" panose="020B0604020202020204" pitchFamily="34" charset="0"/>
            </a:endParaRPr>
          </a:p>
          <a:p>
            <a:pPr marL="342900" lvl="0" indent="-342900" algn="just">
              <a:buFont typeface="Symbol" panose="05050102010706020507" pitchFamily="18" charset="2"/>
              <a:buChar char=""/>
            </a:pPr>
            <a:r>
              <a:rPr lang="es-PE" sz="1400" dirty="0">
                <a:solidFill>
                  <a:schemeClr val="bg1"/>
                </a:solidFill>
                <a:effectLst/>
                <a:latin typeface="+mn-lt"/>
                <a:ea typeface="Arial" panose="020B0604020202020204" pitchFamily="34" charset="0"/>
                <a:cs typeface="Calibri" panose="020F0502020204030204" pitchFamily="34" charset="0"/>
              </a:rPr>
              <a:t>Cargo en Cuenta de Detracciones – Cuenta Convencional </a:t>
            </a:r>
            <a:endParaRPr lang="es-419" sz="1400" dirty="0">
              <a:solidFill>
                <a:schemeClr val="bg1"/>
              </a:solidFill>
              <a:effectLst/>
              <a:latin typeface="+mn-lt"/>
              <a:ea typeface="Arial" panose="020B0604020202020204" pitchFamily="34" charset="0"/>
            </a:endParaRPr>
          </a:p>
          <a:p>
            <a:pPr marL="342900" lvl="0" indent="-342900" algn="just">
              <a:buFont typeface="Symbol" panose="05050102010706020507" pitchFamily="18" charset="2"/>
              <a:buChar char=""/>
            </a:pPr>
            <a:r>
              <a:rPr lang="es-PE" sz="1400" dirty="0">
                <a:solidFill>
                  <a:schemeClr val="bg1"/>
                </a:solidFill>
                <a:effectLst/>
                <a:latin typeface="+mn-lt"/>
                <a:ea typeface="Arial" panose="020B0604020202020204" pitchFamily="34" charset="0"/>
                <a:cs typeface="Calibri" panose="020F0502020204030204" pitchFamily="34" charset="0"/>
              </a:rPr>
              <a:t>NPS – Número de Pago SUNAT</a:t>
            </a:r>
          </a:p>
          <a:p>
            <a:pPr marL="342900" lvl="0" indent="-342900" algn="just">
              <a:buFont typeface="Symbol" panose="05050102010706020507" pitchFamily="18" charset="2"/>
              <a:buChar char=""/>
            </a:pPr>
            <a:endParaRPr lang="es-419" sz="1400" dirty="0">
              <a:solidFill>
                <a:schemeClr val="bg1"/>
              </a:solidFill>
              <a:effectLst/>
              <a:latin typeface="+mn-lt"/>
              <a:ea typeface="Arial" panose="020B0604020202020204" pitchFamily="34" charset="0"/>
            </a:endParaRPr>
          </a:p>
          <a:p>
            <a:pPr marL="0" indent="0">
              <a:lnSpc>
                <a:spcPct val="107000"/>
              </a:lnSpc>
              <a:spcAft>
                <a:spcPts val="800"/>
              </a:spcAft>
              <a:buNone/>
            </a:pPr>
            <a:r>
              <a:rPr lang="es-PE" sz="1400" dirty="0">
                <a:solidFill>
                  <a:schemeClr val="bg1"/>
                </a:solidFill>
                <a:effectLst/>
                <a:latin typeface="+mn-lt"/>
                <a:ea typeface="Calibri" panose="020F0502020204030204" pitchFamily="34" charset="0"/>
                <a:cs typeface="Calibri" panose="020F0502020204030204" pitchFamily="34" charset="0"/>
              </a:rPr>
              <a:t>Asimismo, en la parte inferior debe mostrarse el botón según el medio de pago elegido:</a:t>
            </a:r>
            <a:endParaRPr lang="es-419" sz="1400" dirty="0">
              <a:solidFill>
                <a:schemeClr val="bg1"/>
              </a:solidFill>
              <a:effectLst/>
              <a:latin typeface="+mn-l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PE" sz="1400" dirty="0">
                <a:solidFill>
                  <a:schemeClr val="bg1"/>
                </a:solidFill>
                <a:effectLst/>
                <a:latin typeface="+mn-lt"/>
                <a:ea typeface="Arial" panose="020B0604020202020204" pitchFamily="34" charset="0"/>
                <a:cs typeface="Calibri" panose="020F0502020204030204" pitchFamily="34" charset="0"/>
              </a:rPr>
              <a:t>PAGAR (Se visualiza al seleccionar todos los medios de pagos excepto NPS)</a:t>
            </a:r>
            <a:endParaRPr lang="es-419" sz="1400" dirty="0">
              <a:solidFill>
                <a:schemeClr val="bg1"/>
              </a:solidFill>
              <a:effectLst/>
              <a:latin typeface="+mn-lt"/>
              <a:ea typeface="Arial" panose="020B0604020202020204" pitchFamily="34" charset="0"/>
            </a:endParaRPr>
          </a:p>
          <a:p>
            <a:pPr marL="342900" lvl="0" indent="-342900" algn="just">
              <a:buFont typeface="Symbol" panose="05050102010706020507" pitchFamily="18" charset="2"/>
              <a:buChar char=""/>
            </a:pPr>
            <a:r>
              <a:rPr lang="es-PE" sz="1400" dirty="0">
                <a:solidFill>
                  <a:schemeClr val="bg1"/>
                </a:solidFill>
                <a:effectLst/>
                <a:latin typeface="+mn-lt"/>
                <a:ea typeface="Arial" panose="020B0604020202020204" pitchFamily="34" charset="0"/>
                <a:cs typeface="Calibri" panose="020F0502020204030204" pitchFamily="34" charset="0"/>
              </a:rPr>
              <a:t>GENERAR (Se visualiza cuando se selecciona el medio de pago NPS – Número de pago SUNAT)</a:t>
            </a:r>
            <a:endParaRPr lang="es-419" sz="1400" dirty="0">
              <a:solidFill>
                <a:schemeClr val="bg1"/>
              </a:solidFill>
              <a:effectLst/>
              <a:latin typeface="+mn-lt"/>
              <a:ea typeface="Arial" panose="020B0604020202020204" pitchFamily="34" charset="0"/>
            </a:endParaRPr>
          </a:p>
          <a:p>
            <a:endParaRPr lang="es-419" sz="1800" dirty="0">
              <a:solidFill>
                <a:schemeClr val="bg1"/>
              </a:solidFill>
              <a:latin typeface="+mn-lt"/>
            </a:endParaRPr>
          </a:p>
        </p:txBody>
      </p:sp>
      <p:pic>
        <p:nvPicPr>
          <p:cNvPr id="4" name="Imagen 3">
            <a:extLst>
              <a:ext uri="{FF2B5EF4-FFF2-40B4-BE49-F238E27FC236}">
                <a16:creationId xmlns:a16="http://schemas.microsoft.com/office/drawing/2014/main" id="{41266125-1409-41F5-8532-58C1AABD6FBE}"/>
              </a:ext>
            </a:extLst>
          </p:cNvPr>
          <p:cNvPicPr>
            <a:picLocks noChangeAspect="1"/>
          </p:cNvPicPr>
          <p:nvPr/>
        </p:nvPicPr>
        <p:blipFill rotWithShape="1">
          <a:blip r:embed="rId2"/>
          <a:srcRect b="14714"/>
          <a:stretch/>
        </p:blipFill>
        <p:spPr>
          <a:xfrm>
            <a:off x="5422905" y="1264536"/>
            <a:ext cx="2647769" cy="4555141"/>
          </a:xfrm>
          <a:prstGeom prst="rect">
            <a:avLst/>
          </a:prstGeom>
        </p:spPr>
      </p:pic>
      <p:pic>
        <p:nvPicPr>
          <p:cNvPr id="10" name="Imagen 9">
            <a:extLst>
              <a:ext uri="{FF2B5EF4-FFF2-40B4-BE49-F238E27FC236}">
                <a16:creationId xmlns:a16="http://schemas.microsoft.com/office/drawing/2014/main" id="{AB4C8A40-0822-48D9-94FC-B61EA4A90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8277315" y="996709"/>
            <a:ext cx="2647768" cy="4834763"/>
          </a:xfrm>
          <a:prstGeom prst="rect">
            <a:avLst/>
          </a:prstGeom>
          <a:ln>
            <a:solidFill>
              <a:schemeClr val="accent1">
                <a:lumMod val="50000"/>
              </a:schemeClr>
            </a:solidFill>
          </a:ln>
        </p:spPr>
      </p:pic>
      <p:grpSp>
        <p:nvGrpSpPr>
          <p:cNvPr id="5" name="Google Shape;1964;p31">
            <a:extLst>
              <a:ext uri="{FF2B5EF4-FFF2-40B4-BE49-F238E27FC236}">
                <a16:creationId xmlns:a16="http://schemas.microsoft.com/office/drawing/2014/main" id="{C6C6A1A5-8036-4859-8299-41D5468DF1DE}"/>
              </a:ext>
            </a:extLst>
          </p:cNvPr>
          <p:cNvGrpSpPr/>
          <p:nvPr/>
        </p:nvGrpSpPr>
        <p:grpSpPr>
          <a:xfrm>
            <a:off x="5422905" y="832088"/>
            <a:ext cx="2647769" cy="5491995"/>
            <a:chOff x="2547149" y="238125"/>
            <a:chExt cx="2525675" cy="5238750"/>
          </a:xfrm>
        </p:grpSpPr>
        <p:sp>
          <p:nvSpPr>
            <p:cNvPr id="6" name="Google Shape;1965;p31">
              <a:extLst>
                <a:ext uri="{FF2B5EF4-FFF2-40B4-BE49-F238E27FC236}">
                  <a16:creationId xmlns:a16="http://schemas.microsoft.com/office/drawing/2014/main" id="{CF14EB7F-0588-4F01-BA30-F9013ADB3585}"/>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6;p31">
              <a:extLst>
                <a:ext uri="{FF2B5EF4-FFF2-40B4-BE49-F238E27FC236}">
                  <a16:creationId xmlns:a16="http://schemas.microsoft.com/office/drawing/2014/main" id="{D3DF789C-E736-46EF-857E-9EF7615DAC98}"/>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7;p31">
              <a:extLst>
                <a:ext uri="{FF2B5EF4-FFF2-40B4-BE49-F238E27FC236}">
                  <a16:creationId xmlns:a16="http://schemas.microsoft.com/office/drawing/2014/main" id="{8045135B-F96B-4DAC-B5CE-7E0C07FCE35A}"/>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8;p31">
              <a:extLst>
                <a:ext uri="{FF2B5EF4-FFF2-40B4-BE49-F238E27FC236}">
                  <a16:creationId xmlns:a16="http://schemas.microsoft.com/office/drawing/2014/main" id="{B19DF1F7-3C3E-470E-83E0-C9B08CEC7AF4}"/>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64;p31">
            <a:extLst>
              <a:ext uri="{FF2B5EF4-FFF2-40B4-BE49-F238E27FC236}">
                <a16:creationId xmlns:a16="http://schemas.microsoft.com/office/drawing/2014/main" id="{2C65B43F-AC6C-49D3-AE85-E655298E32F3}"/>
              </a:ext>
            </a:extLst>
          </p:cNvPr>
          <p:cNvGrpSpPr/>
          <p:nvPr/>
        </p:nvGrpSpPr>
        <p:grpSpPr>
          <a:xfrm>
            <a:off x="8277315" y="832087"/>
            <a:ext cx="2647769" cy="5491995"/>
            <a:chOff x="2547149" y="238125"/>
            <a:chExt cx="2525675" cy="5238750"/>
          </a:xfrm>
        </p:grpSpPr>
        <p:sp>
          <p:nvSpPr>
            <p:cNvPr id="12" name="Google Shape;1965;p31">
              <a:extLst>
                <a:ext uri="{FF2B5EF4-FFF2-40B4-BE49-F238E27FC236}">
                  <a16:creationId xmlns:a16="http://schemas.microsoft.com/office/drawing/2014/main" id="{81A7615D-1704-4544-B3E8-F4F47A946D0D}"/>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6;p31">
              <a:extLst>
                <a:ext uri="{FF2B5EF4-FFF2-40B4-BE49-F238E27FC236}">
                  <a16:creationId xmlns:a16="http://schemas.microsoft.com/office/drawing/2014/main" id="{B610007A-58D3-40D0-AF75-14D511DB3ADD}"/>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7;p31">
              <a:extLst>
                <a:ext uri="{FF2B5EF4-FFF2-40B4-BE49-F238E27FC236}">
                  <a16:creationId xmlns:a16="http://schemas.microsoft.com/office/drawing/2014/main" id="{26019D51-03EA-4E92-8CE6-4E10AC158727}"/>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8;p31">
              <a:extLst>
                <a:ext uri="{FF2B5EF4-FFF2-40B4-BE49-F238E27FC236}">
                  <a16:creationId xmlns:a16="http://schemas.microsoft.com/office/drawing/2014/main" id="{CEFAAD10-F68B-4F90-837E-3570433D255E}"/>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7105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3DCB69-FEDC-4C93-8AEF-18ACFF7C20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113"/>
          <a:stretch/>
        </p:blipFill>
        <p:spPr>
          <a:xfrm>
            <a:off x="4342170" y="1130655"/>
            <a:ext cx="2616396" cy="4689022"/>
          </a:xfrm>
          <a:prstGeom prst="rect">
            <a:avLst/>
          </a:prstGeom>
        </p:spPr>
      </p:pic>
      <p:sp>
        <p:nvSpPr>
          <p:cNvPr id="2" name="Título 1">
            <a:extLst>
              <a:ext uri="{FF2B5EF4-FFF2-40B4-BE49-F238E27FC236}">
                <a16:creationId xmlns:a16="http://schemas.microsoft.com/office/drawing/2014/main" id="{9E80E63C-CA4B-4418-A2FC-DF807FEF186D}"/>
              </a:ext>
            </a:extLst>
          </p:cNvPr>
          <p:cNvSpPr>
            <a:spLocks noGrp="1"/>
          </p:cNvSpPr>
          <p:nvPr>
            <p:ph type="title"/>
          </p:nvPr>
        </p:nvSpPr>
        <p:spPr>
          <a:xfrm>
            <a:off x="660042" y="2945176"/>
            <a:ext cx="2878688" cy="2757975"/>
          </a:xfrm>
        </p:spPr>
        <p:txBody>
          <a:bodyPr vert="horz" lIns="91440" tIns="45720" rIns="91440" bIns="45720" rtlCol="0" anchor="t">
            <a:normAutofit/>
          </a:bodyPr>
          <a:lstStyle/>
          <a:p>
            <a:r>
              <a:rPr lang="en-US" sz="3700">
                <a:solidFill>
                  <a:srgbClr val="FFFFFF"/>
                </a:solidFill>
                <a:effectLst/>
              </a:rPr>
              <a:t>Resumen de transacciones</a:t>
            </a:r>
            <a:endParaRPr lang="en-US" sz="3700">
              <a:solidFill>
                <a:srgbClr val="FFFFFF"/>
              </a:solidFill>
            </a:endParaRPr>
          </a:p>
        </p:txBody>
      </p:sp>
      <p:pic>
        <p:nvPicPr>
          <p:cNvPr id="5" name="Imagen 4">
            <a:extLst>
              <a:ext uri="{FF2B5EF4-FFF2-40B4-BE49-F238E27FC236}">
                <a16:creationId xmlns:a16="http://schemas.microsoft.com/office/drawing/2014/main" id="{3663830A-E307-4356-894C-57B2FB364B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148"/>
          <a:stretch/>
        </p:blipFill>
        <p:spPr>
          <a:xfrm>
            <a:off x="7114642" y="1026528"/>
            <a:ext cx="2582167" cy="4793149"/>
          </a:xfrm>
          <a:prstGeom prst="rect">
            <a:avLst/>
          </a:prstGeom>
        </p:spPr>
      </p:pic>
      <p:grpSp>
        <p:nvGrpSpPr>
          <p:cNvPr id="9" name="Google Shape;1964;p31">
            <a:extLst>
              <a:ext uri="{FF2B5EF4-FFF2-40B4-BE49-F238E27FC236}">
                <a16:creationId xmlns:a16="http://schemas.microsoft.com/office/drawing/2014/main" id="{5C682653-B822-4BDB-996C-DDD25CAC8510}"/>
              </a:ext>
            </a:extLst>
          </p:cNvPr>
          <p:cNvGrpSpPr/>
          <p:nvPr/>
        </p:nvGrpSpPr>
        <p:grpSpPr>
          <a:xfrm>
            <a:off x="4310797" y="832088"/>
            <a:ext cx="2647769" cy="5491995"/>
            <a:chOff x="2547149" y="238125"/>
            <a:chExt cx="2525675" cy="5238750"/>
          </a:xfrm>
        </p:grpSpPr>
        <p:sp>
          <p:nvSpPr>
            <p:cNvPr id="10" name="Google Shape;1965;p31">
              <a:extLst>
                <a:ext uri="{FF2B5EF4-FFF2-40B4-BE49-F238E27FC236}">
                  <a16:creationId xmlns:a16="http://schemas.microsoft.com/office/drawing/2014/main" id="{202AAA18-ED01-437C-83D7-A192EE16F541}"/>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6;p31">
              <a:extLst>
                <a:ext uri="{FF2B5EF4-FFF2-40B4-BE49-F238E27FC236}">
                  <a16:creationId xmlns:a16="http://schemas.microsoft.com/office/drawing/2014/main" id="{04676124-C59D-4FCE-9A3A-B6760439560B}"/>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7;p31">
              <a:extLst>
                <a:ext uri="{FF2B5EF4-FFF2-40B4-BE49-F238E27FC236}">
                  <a16:creationId xmlns:a16="http://schemas.microsoft.com/office/drawing/2014/main" id="{2F3BA112-DCA3-40F0-9FD9-CCDAA317ED49}"/>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8;p31">
              <a:extLst>
                <a:ext uri="{FF2B5EF4-FFF2-40B4-BE49-F238E27FC236}">
                  <a16:creationId xmlns:a16="http://schemas.microsoft.com/office/drawing/2014/main" id="{B6ADC630-A10B-4A72-A2FF-0B69479CEAFE}"/>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964;p31">
            <a:extLst>
              <a:ext uri="{FF2B5EF4-FFF2-40B4-BE49-F238E27FC236}">
                <a16:creationId xmlns:a16="http://schemas.microsoft.com/office/drawing/2014/main" id="{F59544E8-C582-4FA1-80F2-6252958716B5}"/>
              </a:ext>
            </a:extLst>
          </p:cNvPr>
          <p:cNvGrpSpPr/>
          <p:nvPr/>
        </p:nvGrpSpPr>
        <p:grpSpPr>
          <a:xfrm>
            <a:off x="7082830" y="832087"/>
            <a:ext cx="2647769" cy="5491995"/>
            <a:chOff x="2547149" y="238125"/>
            <a:chExt cx="2525675" cy="5238750"/>
          </a:xfrm>
        </p:grpSpPr>
        <p:sp>
          <p:nvSpPr>
            <p:cNvPr id="15" name="Google Shape;1965;p31">
              <a:extLst>
                <a:ext uri="{FF2B5EF4-FFF2-40B4-BE49-F238E27FC236}">
                  <a16:creationId xmlns:a16="http://schemas.microsoft.com/office/drawing/2014/main" id="{E7C05FD2-358B-4D92-8DF1-C07E7CD7DB7E}"/>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6;p31">
              <a:extLst>
                <a:ext uri="{FF2B5EF4-FFF2-40B4-BE49-F238E27FC236}">
                  <a16:creationId xmlns:a16="http://schemas.microsoft.com/office/drawing/2014/main" id="{6472F0ED-93B2-4A13-888A-80BFEF5156CE}"/>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7;p31">
              <a:extLst>
                <a:ext uri="{FF2B5EF4-FFF2-40B4-BE49-F238E27FC236}">
                  <a16:creationId xmlns:a16="http://schemas.microsoft.com/office/drawing/2014/main" id="{350B262A-425C-4984-AE2D-232E2736B04A}"/>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8;p31">
              <a:extLst>
                <a:ext uri="{FF2B5EF4-FFF2-40B4-BE49-F238E27FC236}">
                  <a16:creationId xmlns:a16="http://schemas.microsoft.com/office/drawing/2014/main" id="{5A598F62-3DE2-4C2E-BA64-A8EA985A67B8}"/>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7253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E2A6D-D97B-4431-94EA-0E033F592ECC}"/>
              </a:ext>
            </a:extLst>
          </p:cNvPr>
          <p:cNvSpPr>
            <a:spLocks noGrp="1"/>
          </p:cNvSpPr>
          <p:nvPr>
            <p:ph type="title"/>
          </p:nvPr>
        </p:nvSpPr>
        <p:spPr>
          <a:xfrm>
            <a:off x="838200" y="874924"/>
            <a:ext cx="1986280" cy="569595"/>
          </a:xfrm>
        </p:spPr>
        <p:txBody>
          <a:bodyPr/>
          <a:lstStyle/>
          <a:p>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 Constancias</a:t>
            </a:r>
            <a:endParaRPr lang="es-419" dirty="0">
              <a:solidFill>
                <a:schemeClr val="bg1"/>
              </a:solidFill>
            </a:endParaRPr>
          </a:p>
        </p:txBody>
      </p:sp>
      <p:pic>
        <p:nvPicPr>
          <p:cNvPr id="4" name="Imagen 3">
            <a:extLst>
              <a:ext uri="{FF2B5EF4-FFF2-40B4-BE49-F238E27FC236}">
                <a16:creationId xmlns:a16="http://schemas.microsoft.com/office/drawing/2014/main" id="{D97DD687-FD31-4C24-9AD4-43D434DA0AA2}"/>
              </a:ext>
            </a:extLst>
          </p:cNvPr>
          <p:cNvPicPr>
            <a:picLocks noChangeAspect="1"/>
          </p:cNvPicPr>
          <p:nvPr/>
        </p:nvPicPr>
        <p:blipFill>
          <a:blip r:embed="rId2"/>
          <a:stretch>
            <a:fillRect/>
          </a:stretch>
        </p:blipFill>
        <p:spPr>
          <a:xfrm>
            <a:off x="838200" y="1635399"/>
            <a:ext cx="10220066" cy="4611288"/>
          </a:xfrm>
          <a:prstGeom prst="rect">
            <a:avLst/>
          </a:prstGeom>
        </p:spPr>
      </p:pic>
    </p:spTree>
    <p:extLst>
      <p:ext uri="{BB962C8B-B14F-4D97-AF65-F5344CB8AC3E}">
        <p14:creationId xmlns:p14="http://schemas.microsoft.com/office/powerpoint/2010/main" val="2457927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08454-8920-47DC-9459-8AC19FFC96C6}"/>
              </a:ext>
            </a:extLst>
          </p:cNvPr>
          <p:cNvSpPr>
            <a:spLocks noGrp="1"/>
          </p:cNvSpPr>
          <p:nvPr>
            <p:ph type="title"/>
          </p:nvPr>
        </p:nvSpPr>
        <p:spPr>
          <a:xfrm>
            <a:off x="699714" y="353160"/>
            <a:ext cx="7091300" cy="898581"/>
          </a:xfrm>
        </p:spPr>
        <p:txBody>
          <a:bodyPr vert="horz" lIns="91440" tIns="45720" rIns="91440" bIns="45720" rtlCol="0" anchor="ctr">
            <a:normAutofit fontScale="90000"/>
          </a:bodyPr>
          <a:lstStyle/>
          <a:p>
            <a:r>
              <a:rPr lang="en-US" sz="3400">
                <a:solidFill>
                  <a:srgbClr val="FFFFFF"/>
                </a:solidFill>
                <a:effectLst/>
              </a:rPr>
              <a:t>Constancia del Historial – FV 1662 - NPS</a:t>
            </a:r>
            <a:endParaRPr lang="en-US" sz="3400">
              <a:solidFill>
                <a:srgbClr val="FFFFFF"/>
              </a:solidFill>
            </a:endParaRPr>
          </a:p>
        </p:txBody>
      </p:sp>
      <p:pic>
        <p:nvPicPr>
          <p:cNvPr id="5" name="Imagen 4">
            <a:extLst>
              <a:ext uri="{FF2B5EF4-FFF2-40B4-BE49-F238E27FC236}">
                <a16:creationId xmlns:a16="http://schemas.microsoft.com/office/drawing/2014/main" id="{2F0BB693-3C18-4CCA-BEA0-1982CF952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47991" y="1609006"/>
            <a:ext cx="3647326" cy="5052825"/>
          </a:xfrm>
          <a:prstGeom prst="rect">
            <a:avLst/>
          </a:prstGeom>
          <a:noFill/>
        </p:spPr>
      </p:pic>
      <p:pic>
        <p:nvPicPr>
          <p:cNvPr id="4" name="Imagen 3">
            <a:extLst>
              <a:ext uri="{FF2B5EF4-FFF2-40B4-BE49-F238E27FC236}">
                <a16:creationId xmlns:a16="http://schemas.microsoft.com/office/drawing/2014/main" id="{C1227E14-A600-4762-ABEB-2665FE409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45165" y="1587137"/>
            <a:ext cx="3086511" cy="5040359"/>
          </a:xfrm>
          <a:prstGeom prst="rect">
            <a:avLst/>
          </a:prstGeom>
          <a:noFill/>
        </p:spPr>
      </p:pic>
    </p:spTree>
    <p:extLst>
      <p:ext uri="{BB962C8B-B14F-4D97-AF65-F5344CB8AC3E}">
        <p14:creationId xmlns:p14="http://schemas.microsoft.com/office/powerpoint/2010/main" val="173890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E393293-2016-4E4E-A307-E4C4307D40DE}"/>
              </a:ext>
            </a:extLst>
          </p:cNvPr>
          <p:cNvSpPr txBox="1"/>
          <p:nvPr/>
        </p:nvSpPr>
        <p:spPr>
          <a:xfrm>
            <a:off x="2184400" y="2848094"/>
            <a:ext cx="5120640" cy="1015663"/>
          </a:xfrm>
          <a:prstGeom prst="rect">
            <a:avLst/>
          </a:prstGeom>
          <a:noFill/>
        </p:spPr>
        <p:txBody>
          <a:bodyPr wrap="square">
            <a:spAutoFit/>
          </a:bodyPr>
          <a:lstStyle/>
          <a:p>
            <a:r>
              <a:rPr lang="en-US" sz="6000" kern="1200" dirty="0">
                <a:solidFill>
                  <a:schemeClr val="bg1"/>
                </a:solidFill>
                <a:latin typeface="+mj-lt"/>
                <a:ea typeface="+mj-ea"/>
                <a:cs typeface="+mj-cs"/>
              </a:rPr>
              <a:t>App SUNAT </a:t>
            </a:r>
            <a:endParaRPr lang="es-419" sz="6000" dirty="0">
              <a:solidFill>
                <a:schemeClr val="bg1"/>
              </a:solidFill>
            </a:endParaRPr>
          </a:p>
        </p:txBody>
      </p:sp>
      <p:pic>
        <p:nvPicPr>
          <p:cNvPr id="3074" name="Picture 2" descr="App SUNAT - Apps en Google Play">
            <a:extLst>
              <a:ext uri="{FF2B5EF4-FFF2-40B4-BE49-F238E27FC236}">
                <a16:creationId xmlns:a16="http://schemas.microsoft.com/office/drawing/2014/main" id="{88326010-29CB-4C3B-91E1-CD7A8A592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374" y="22843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55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F564F1A8-2DB3-4056-A0AC-D62B116CE11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8767"/>
          <a:stretch/>
        </p:blipFill>
        <p:spPr>
          <a:xfrm>
            <a:off x="4372674" y="1325096"/>
            <a:ext cx="2553648" cy="4494581"/>
          </a:xfrm>
          <a:prstGeom prst="rect">
            <a:avLst/>
          </a:prstGeom>
        </p:spPr>
      </p:pic>
      <p:pic>
        <p:nvPicPr>
          <p:cNvPr id="7" name="Imagen 6" descr="Diagrama&#10;&#10;Descripción generada automáticamente">
            <a:extLst>
              <a:ext uri="{FF2B5EF4-FFF2-40B4-BE49-F238E27FC236}">
                <a16:creationId xmlns:a16="http://schemas.microsoft.com/office/drawing/2014/main" id="{591F6D96-A570-4C89-B39E-ACD90A3CA5C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4621"/>
          <a:stretch/>
        </p:blipFill>
        <p:spPr>
          <a:xfrm>
            <a:off x="7225702" y="1130656"/>
            <a:ext cx="2534767" cy="4689022"/>
          </a:xfrm>
          <a:prstGeom prst="rect">
            <a:avLst/>
          </a:prstGeom>
        </p:spPr>
      </p:pic>
      <p:sp>
        <p:nvSpPr>
          <p:cNvPr id="8" name="Rectángulo 7">
            <a:extLst>
              <a:ext uri="{FF2B5EF4-FFF2-40B4-BE49-F238E27FC236}">
                <a16:creationId xmlns:a16="http://schemas.microsoft.com/office/drawing/2014/main" id="{0CFD6A3B-2DBC-40E8-A04D-C46D54FCD7C8}"/>
              </a:ext>
            </a:extLst>
          </p:cNvPr>
          <p:cNvSpPr/>
          <p:nvPr/>
        </p:nvSpPr>
        <p:spPr>
          <a:xfrm>
            <a:off x="4372674" y="2708786"/>
            <a:ext cx="2489445" cy="6604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CuadroTexto 9">
            <a:extLst>
              <a:ext uri="{FF2B5EF4-FFF2-40B4-BE49-F238E27FC236}">
                <a16:creationId xmlns:a16="http://schemas.microsoft.com/office/drawing/2014/main" id="{B3D5E8DC-0C20-4BE7-86CA-A2EC720FA770}"/>
              </a:ext>
            </a:extLst>
          </p:cNvPr>
          <p:cNvSpPr txBox="1"/>
          <p:nvPr/>
        </p:nvSpPr>
        <p:spPr>
          <a:xfrm>
            <a:off x="1059824" y="1961464"/>
            <a:ext cx="2588971" cy="322184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Ingresamos al App SUNAT y ponemos en la opción “Mis Declaraciones y Pagos”.</a:t>
            </a:r>
          </a:p>
          <a:p>
            <a:pPr marL="285750" indent="-285750">
              <a:lnSpc>
                <a:spcPct val="107000"/>
              </a:lnSpc>
              <a:spcAft>
                <a:spcPts val="800"/>
              </a:spcAft>
              <a:buFont typeface="Arial" panose="020B0604020202020204" pitchFamily="34" charset="0"/>
              <a:buChar char="•"/>
            </a:pPr>
            <a:endParaRPr lang="es-P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Luego, poner </a:t>
            </a:r>
            <a:r>
              <a:rPr lang="es-PE" dirty="0">
                <a:solidFill>
                  <a:schemeClr val="bg1"/>
                </a:solidFill>
                <a:latin typeface="Calibri" panose="020F0502020204030204" pitchFamily="34" charset="0"/>
                <a:ea typeface="Calibri" panose="020F0502020204030204" pitchFamily="34" charset="0"/>
                <a:cs typeface="Times New Roman" panose="02020603050405020304" pitchFamily="18" charset="0"/>
              </a:rPr>
              <a:t>la forma de pago </a:t>
            </a: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 mejor se ajuste a mi necesidad.</a:t>
            </a:r>
          </a:p>
          <a:p>
            <a:pPr marL="0" indent="0">
              <a:lnSpc>
                <a:spcPct val="107000"/>
              </a:lnSpc>
              <a:spcAft>
                <a:spcPts val="800"/>
              </a:spcAft>
              <a:buNone/>
            </a:pPr>
            <a:endParaRPr lang="es-P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oogle Shape;1964;p31">
            <a:extLst>
              <a:ext uri="{FF2B5EF4-FFF2-40B4-BE49-F238E27FC236}">
                <a16:creationId xmlns:a16="http://schemas.microsoft.com/office/drawing/2014/main" id="{EAE09882-2DCC-40BD-9AB9-0C3C6DCDCBD8}"/>
              </a:ext>
            </a:extLst>
          </p:cNvPr>
          <p:cNvGrpSpPr/>
          <p:nvPr/>
        </p:nvGrpSpPr>
        <p:grpSpPr>
          <a:xfrm>
            <a:off x="4310797" y="832088"/>
            <a:ext cx="2647769" cy="5491995"/>
            <a:chOff x="2547149" y="238125"/>
            <a:chExt cx="2525675" cy="5238750"/>
          </a:xfrm>
        </p:grpSpPr>
        <p:sp>
          <p:nvSpPr>
            <p:cNvPr id="9" name="Google Shape;1965;p31">
              <a:extLst>
                <a:ext uri="{FF2B5EF4-FFF2-40B4-BE49-F238E27FC236}">
                  <a16:creationId xmlns:a16="http://schemas.microsoft.com/office/drawing/2014/main" id="{778A67DB-C6A4-4D89-8788-2884EE04E646}"/>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966;p31">
              <a:extLst>
                <a:ext uri="{FF2B5EF4-FFF2-40B4-BE49-F238E27FC236}">
                  <a16:creationId xmlns:a16="http://schemas.microsoft.com/office/drawing/2014/main" id="{41E4FEA1-7FDC-4FB2-A55F-34AFB457D4C6}"/>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7;p31">
              <a:extLst>
                <a:ext uri="{FF2B5EF4-FFF2-40B4-BE49-F238E27FC236}">
                  <a16:creationId xmlns:a16="http://schemas.microsoft.com/office/drawing/2014/main" id="{C1249C80-5DAD-401B-8782-EF6D8321C122}"/>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8;p31">
              <a:extLst>
                <a:ext uri="{FF2B5EF4-FFF2-40B4-BE49-F238E27FC236}">
                  <a16:creationId xmlns:a16="http://schemas.microsoft.com/office/drawing/2014/main" id="{25F0BE6F-22F5-4581-8F07-2AC43A7F1C89}"/>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964;p31">
            <a:extLst>
              <a:ext uri="{FF2B5EF4-FFF2-40B4-BE49-F238E27FC236}">
                <a16:creationId xmlns:a16="http://schemas.microsoft.com/office/drawing/2014/main" id="{CB2DE86A-7546-45C9-BE6C-D42713D1E73C}"/>
              </a:ext>
            </a:extLst>
          </p:cNvPr>
          <p:cNvGrpSpPr/>
          <p:nvPr/>
        </p:nvGrpSpPr>
        <p:grpSpPr>
          <a:xfrm>
            <a:off x="7189921" y="832088"/>
            <a:ext cx="2647769" cy="5491995"/>
            <a:chOff x="2547149" y="238125"/>
            <a:chExt cx="2525675" cy="5238750"/>
          </a:xfrm>
        </p:grpSpPr>
        <p:sp>
          <p:nvSpPr>
            <p:cNvPr id="15" name="Google Shape;1965;p31">
              <a:extLst>
                <a:ext uri="{FF2B5EF4-FFF2-40B4-BE49-F238E27FC236}">
                  <a16:creationId xmlns:a16="http://schemas.microsoft.com/office/drawing/2014/main" id="{20270C3B-3B3A-4183-89CF-D3DB1D2B58A9}"/>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966;p31">
              <a:extLst>
                <a:ext uri="{FF2B5EF4-FFF2-40B4-BE49-F238E27FC236}">
                  <a16:creationId xmlns:a16="http://schemas.microsoft.com/office/drawing/2014/main" id="{AA8DD6ED-EEE1-4E37-B121-8487435212A7}"/>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7;p31">
              <a:extLst>
                <a:ext uri="{FF2B5EF4-FFF2-40B4-BE49-F238E27FC236}">
                  <a16:creationId xmlns:a16="http://schemas.microsoft.com/office/drawing/2014/main" id="{D46C04A6-651F-47EC-897B-64AB408DA087}"/>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8;p31">
              <a:extLst>
                <a:ext uri="{FF2B5EF4-FFF2-40B4-BE49-F238E27FC236}">
                  <a16:creationId xmlns:a16="http://schemas.microsoft.com/office/drawing/2014/main" id="{D4D15315-958D-480E-968B-9AD775755BD2}"/>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571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0C241-E426-42FE-A577-781AC5ECB00E}"/>
              </a:ext>
            </a:extLst>
          </p:cNvPr>
          <p:cNvSpPr>
            <a:spLocks noGrp="1"/>
          </p:cNvSpPr>
          <p:nvPr>
            <p:ph type="title"/>
          </p:nvPr>
        </p:nvSpPr>
        <p:spPr>
          <a:xfrm>
            <a:off x="1219433" y="661167"/>
            <a:ext cx="6252286" cy="1084000"/>
          </a:xfrm>
        </p:spPr>
        <p:txBody>
          <a:bodyPr>
            <a:normAutofit/>
          </a:bodyPr>
          <a:lstStyle/>
          <a:p>
            <a:r>
              <a:rPr lang="es-419" sz="2800" b="1" dirty="0">
                <a:solidFill>
                  <a:schemeClr val="tx1"/>
                </a:solidFill>
              </a:rPr>
              <a:t>El servicio Pagos sin Clave SOL, disponible en SUNAT Virtual, permite:</a:t>
            </a:r>
          </a:p>
        </p:txBody>
      </p:sp>
      <p:sp>
        <p:nvSpPr>
          <p:cNvPr id="3" name="Marcador de contenido 2">
            <a:extLst>
              <a:ext uri="{FF2B5EF4-FFF2-40B4-BE49-F238E27FC236}">
                <a16:creationId xmlns:a16="http://schemas.microsoft.com/office/drawing/2014/main" id="{6F3C5D91-353F-4AE5-8E01-8CDF42217D9A}"/>
              </a:ext>
            </a:extLst>
          </p:cNvPr>
          <p:cNvSpPr>
            <a:spLocks noGrp="1"/>
          </p:cNvSpPr>
          <p:nvPr>
            <p:ph idx="4294967295"/>
          </p:nvPr>
        </p:nvSpPr>
        <p:spPr>
          <a:xfrm>
            <a:off x="1219434" y="2227133"/>
            <a:ext cx="8567118" cy="4033623"/>
          </a:xfrm>
        </p:spPr>
        <p:txBody>
          <a:bodyPr anchor="ctr">
            <a:noAutofit/>
          </a:bodyPr>
          <a:lstStyle/>
          <a:p>
            <a:r>
              <a:rPr lang="es-419" sz="1400" dirty="0"/>
              <a:t>1. Efectuar el pago de las siguientes obligaciones tributarias correspondientes a contribuyentes obligados a cumplirlas utilizando su documento de identidad: </a:t>
            </a:r>
          </a:p>
          <a:p>
            <a:pPr lvl="1"/>
            <a:r>
              <a:rPr lang="es-419" sz="1400" dirty="0"/>
              <a:t>a) El Impuesto a la Renta correspondiente a: </a:t>
            </a:r>
          </a:p>
          <a:p>
            <a:pPr lvl="2"/>
            <a:r>
              <a:rPr lang="es-419" sz="1400" dirty="0"/>
              <a:t>a.1) Rentas de fuente peruana de sujetos no domiciliados, sobre las cuales no procede efectuar la retención del citado impuesto. </a:t>
            </a:r>
          </a:p>
          <a:p>
            <a:pPr lvl="2"/>
            <a:r>
              <a:rPr lang="es-419" sz="1400" dirty="0"/>
              <a:t>a.2) Rentas de fuente peruana de sujetos no domiciliados sujetas a retención en la fuente, respecto de las cuales no se hubiera efectuado, total o parcialmente, la retención correspondiente. </a:t>
            </a:r>
          </a:p>
          <a:p>
            <a:pPr lvl="2"/>
            <a:r>
              <a:rPr lang="es-419" sz="1400" dirty="0"/>
              <a:t>a.3) Rentas de quinta categoría percibidas por contribuyentes, domiciliados en el país, a que se refiere la Resolución de Superintendencia </a:t>
            </a:r>
            <a:r>
              <a:rPr lang="es-419" sz="1400" dirty="0" err="1"/>
              <a:t>Nº</a:t>
            </a:r>
            <a:r>
              <a:rPr lang="es-419" sz="1400" dirty="0"/>
              <a:t> 056-2011/SUNAT. </a:t>
            </a:r>
          </a:p>
          <a:p>
            <a:pPr lvl="1"/>
            <a:r>
              <a:rPr lang="es-419" sz="1400" dirty="0"/>
              <a:t>b) Las contribuciones al ESSALUD o a la ONP y las multas asociadas a dichos tributos. </a:t>
            </a:r>
          </a:p>
          <a:p>
            <a:pPr lvl="1"/>
            <a:r>
              <a:rPr lang="es-419" sz="1400" dirty="0"/>
              <a:t>c) El monto que resulte de la diferencia entre la regularización de aportes a la ONP y la devolución al Sistema Nacional de Pensiones de aportes obligatorios al Sistema Privado de Pensiones a que se refiere el numeral 2.2.2 del artículo 2 de la Resolución de Superintendencia </a:t>
            </a:r>
            <a:r>
              <a:rPr lang="es-419" sz="1400" dirty="0" err="1"/>
              <a:t>Nº</a:t>
            </a:r>
            <a:r>
              <a:rPr lang="es-419" sz="1400" dirty="0"/>
              <a:t> 105-2001/SUNAT. </a:t>
            </a:r>
          </a:p>
          <a:p>
            <a:pPr lvl="1"/>
            <a:r>
              <a:rPr lang="es-419" sz="1400" dirty="0"/>
              <a:t>d) La devolución del saldo excedente a que se refiere el literal m) del párrafo 1.1 del artículo 1 de la Resolución de Superintendencia </a:t>
            </a:r>
            <a:r>
              <a:rPr lang="es-419" sz="1400" dirty="0" err="1"/>
              <a:t>Nº</a:t>
            </a:r>
            <a:r>
              <a:rPr lang="es-419" sz="1400" dirty="0"/>
              <a:t> 121-2018/SUNAT.</a:t>
            </a:r>
          </a:p>
        </p:txBody>
      </p:sp>
    </p:spTree>
    <p:extLst>
      <p:ext uri="{BB962C8B-B14F-4D97-AF65-F5344CB8AC3E}">
        <p14:creationId xmlns:p14="http://schemas.microsoft.com/office/powerpoint/2010/main" val="3264215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Aplicación&#10;&#10;Descripción generada automáticamente">
            <a:extLst>
              <a:ext uri="{FF2B5EF4-FFF2-40B4-BE49-F238E27FC236}">
                <a16:creationId xmlns:a16="http://schemas.microsoft.com/office/drawing/2014/main" id="{87704ACC-B1E3-43AE-907A-B6434230E3C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4621"/>
          <a:stretch/>
        </p:blipFill>
        <p:spPr>
          <a:xfrm>
            <a:off x="4376699" y="1130656"/>
            <a:ext cx="2534767" cy="4689022"/>
          </a:xfrm>
          <a:prstGeom prst="rect">
            <a:avLst/>
          </a:prstGeom>
        </p:spPr>
      </p:pic>
      <p:pic>
        <p:nvPicPr>
          <p:cNvPr id="9" name="Imagen 8" descr="Interfaz de usuario gráfica, Texto, Aplicación&#10;&#10;Descripción generada automáticamente">
            <a:extLst>
              <a:ext uri="{FF2B5EF4-FFF2-40B4-BE49-F238E27FC236}">
                <a16:creationId xmlns:a16="http://schemas.microsoft.com/office/drawing/2014/main" id="{7D1A49F1-CAD6-44C8-9CAF-BAE5CF41661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4592"/>
          <a:stretch/>
        </p:blipFill>
        <p:spPr>
          <a:xfrm>
            <a:off x="7220303" y="1144302"/>
            <a:ext cx="2534767" cy="4690590"/>
          </a:xfrm>
          <a:prstGeom prst="rect">
            <a:avLst/>
          </a:prstGeom>
        </p:spPr>
      </p:pic>
      <p:sp>
        <p:nvSpPr>
          <p:cNvPr id="11" name="CuadroTexto 10">
            <a:extLst>
              <a:ext uri="{FF2B5EF4-FFF2-40B4-BE49-F238E27FC236}">
                <a16:creationId xmlns:a16="http://schemas.microsoft.com/office/drawing/2014/main" id="{AAA69AA5-7DCE-4C42-9EAF-4E147C97C87F}"/>
              </a:ext>
            </a:extLst>
          </p:cNvPr>
          <p:cNvSpPr txBox="1"/>
          <p:nvPr/>
        </p:nvSpPr>
        <p:spPr>
          <a:xfrm>
            <a:off x="867896" y="2343065"/>
            <a:ext cx="3138067" cy="229306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Ingresamos con nuestra clave sol para así comenzar con nuestros pagos</a:t>
            </a:r>
          </a:p>
          <a:p>
            <a:pPr marL="285750" indent="-285750">
              <a:lnSpc>
                <a:spcPct val="107000"/>
              </a:lnSpc>
              <a:spcAft>
                <a:spcPts val="800"/>
              </a:spcAft>
              <a:buFont typeface="Arial" panose="020B0604020202020204" pitchFamily="34" charset="0"/>
              <a:buChar char="•"/>
            </a:pPr>
            <a:endParaRPr lang="es-P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Luego, se consigna el periodo tributario, el tributo y el importe a pagar.</a:t>
            </a:r>
          </a:p>
        </p:txBody>
      </p:sp>
      <p:grpSp>
        <p:nvGrpSpPr>
          <p:cNvPr id="5" name="Google Shape;1964;p31">
            <a:extLst>
              <a:ext uri="{FF2B5EF4-FFF2-40B4-BE49-F238E27FC236}">
                <a16:creationId xmlns:a16="http://schemas.microsoft.com/office/drawing/2014/main" id="{89A2B96F-D6BA-496E-8978-45D2FB22FC74}"/>
              </a:ext>
            </a:extLst>
          </p:cNvPr>
          <p:cNvGrpSpPr/>
          <p:nvPr/>
        </p:nvGrpSpPr>
        <p:grpSpPr>
          <a:xfrm>
            <a:off x="4310797" y="832088"/>
            <a:ext cx="2647769" cy="5491995"/>
            <a:chOff x="2547149" y="238125"/>
            <a:chExt cx="2525675" cy="5238750"/>
          </a:xfrm>
        </p:grpSpPr>
        <p:sp>
          <p:nvSpPr>
            <p:cNvPr id="6" name="Google Shape;1965;p31">
              <a:extLst>
                <a:ext uri="{FF2B5EF4-FFF2-40B4-BE49-F238E27FC236}">
                  <a16:creationId xmlns:a16="http://schemas.microsoft.com/office/drawing/2014/main" id="{63111490-5E5F-4979-9CB2-619230DE20C6}"/>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966;p31">
              <a:extLst>
                <a:ext uri="{FF2B5EF4-FFF2-40B4-BE49-F238E27FC236}">
                  <a16:creationId xmlns:a16="http://schemas.microsoft.com/office/drawing/2014/main" id="{E9279856-7651-4171-BF3F-F8CDA6132137}"/>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7;p31">
              <a:extLst>
                <a:ext uri="{FF2B5EF4-FFF2-40B4-BE49-F238E27FC236}">
                  <a16:creationId xmlns:a16="http://schemas.microsoft.com/office/drawing/2014/main" id="{4DC3433A-A8B9-4AE3-8F20-7097BD4FFB96}"/>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8;p31">
              <a:extLst>
                <a:ext uri="{FF2B5EF4-FFF2-40B4-BE49-F238E27FC236}">
                  <a16:creationId xmlns:a16="http://schemas.microsoft.com/office/drawing/2014/main" id="{8712ED68-AB06-4D29-8FB4-F134F9010B95}"/>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964;p31">
            <a:extLst>
              <a:ext uri="{FF2B5EF4-FFF2-40B4-BE49-F238E27FC236}">
                <a16:creationId xmlns:a16="http://schemas.microsoft.com/office/drawing/2014/main" id="{3E5DDEB5-6BDC-4CCB-8EE7-EF74EC5757AF}"/>
              </a:ext>
            </a:extLst>
          </p:cNvPr>
          <p:cNvGrpSpPr/>
          <p:nvPr/>
        </p:nvGrpSpPr>
        <p:grpSpPr>
          <a:xfrm>
            <a:off x="7161864" y="845734"/>
            <a:ext cx="2647769" cy="5491995"/>
            <a:chOff x="2547149" y="238125"/>
            <a:chExt cx="2525675" cy="5238750"/>
          </a:xfrm>
        </p:grpSpPr>
        <p:sp>
          <p:nvSpPr>
            <p:cNvPr id="14" name="Google Shape;1965;p31">
              <a:extLst>
                <a:ext uri="{FF2B5EF4-FFF2-40B4-BE49-F238E27FC236}">
                  <a16:creationId xmlns:a16="http://schemas.microsoft.com/office/drawing/2014/main" id="{3420CD23-540E-4AFD-9BED-A0B5499B28C5}"/>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966;p31">
              <a:extLst>
                <a:ext uri="{FF2B5EF4-FFF2-40B4-BE49-F238E27FC236}">
                  <a16:creationId xmlns:a16="http://schemas.microsoft.com/office/drawing/2014/main" id="{085615D0-A28A-4C7D-99F6-EEC6D10A40E2}"/>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31">
              <a:extLst>
                <a:ext uri="{FF2B5EF4-FFF2-40B4-BE49-F238E27FC236}">
                  <a16:creationId xmlns:a16="http://schemas.microsoft.com/office/drawing/2014/main" id="{EA1983C8-DE51-40C1-BF68-991E51DE8B93}"/>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31">
              <a:extLst>
                <a:ext uri="{FF2B5EF4-FFF2-40B4-BE49-F238E27FC236}">
                  <a16:creationId xmlns:a16="http://schemas.microsoft.com/office/drawing/2014/main" id="{D6A66F90-C35D-48FB-A37C-3F7C673DC99C}"/>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096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10;&#10;Descripción generada automáticamente">
            <a:extLst>
              <a:ext uri="{FF2B5EF4-FFF2-40B4-BE49-F238E27FC236}">
                <a16:creationId xmlns:a16="http://schemas.microsoft.com/office/drawing/2014/main" id="{85BF34A7-2198-4DE1-93FC-70CB2F187E0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9377"/>
          <a:stretch/>
        </p:blipFill>
        <p:spPr>
          <a:xfrm>
            <a:off x="4364905" y="1317793"/>
            <a:ext cx="2577185" cy="4501884"/>
          </a:xfrm>
          <a:prstGeom prst="rect">
            <a:avLst/>
          </a:prstGeom>
        </p:spPr>
      </p:pic>
      <p:pic>
        <p:nvPicPr>
          <p:cNvPr id="7" name="Imagen 6" descr="Interfaz de usuario gráfica, Texto, Aplicación, Sitio web&#10;&#10;Descripción generada automáticamente">
            <a:extLst>
              <a:ext uri="{FF2B5EF4-FFF2-40B4-BE49-F238E27FC236}">
                <a16:creationId xmlns:a16="http://schemas.microsoft.com/office/drawing/2014/main" id="{8EE71BF4-1B9A-4778-8146-EF3A8064564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5516"/>
          <a:stretch/>
        </p:blipFill>
        <p:spPr>
          <a:xfrm>
            <a:off x="7147609" y="1179821"/>
            <a:ext cx="2534767" cy="4639856"/>
          </a:xfrm>
          <a:prstGeom prst="rect">
            <a:avLst/>
          </a:prstGeom>
        </p:spPr>
      </p:pic>
      <p:sp>
        <p:nvSpPr>
          <p:cNvPr id="9" name="CuadroTexto 8">
            <a:extLst>
              <a:ext uri="{FF2B5EF4-FFF2-40B4-BE49-F238E27FC236}">
                <a16:creationId xmlns:a16="http://schemas.microsoft.com/office/drawing/2014/main" id="{BBD08BB7-7BB0-4A04-A965-1478277E9740}"/>
              </a:ext>
            </a:extLst>
          </p:cNvPr>
          <p:cNvSpPr txBox="1"/>
          <p:nvPr/>
        </p:nvSpPr>
        <p:spPr>
          <a:xfrm>
            <a:off x="937325" y="2175478"/>
            <a:ext cx="3048000" cy="235891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Posteriormente me saldrá el </a:t>
            </a:r>
            <a:r>
              <a:rPr lang="es-PE"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Prelimiminar</a:t>
            </a: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 la Declaración.</a:t>
            </a:r>
          </a:p>
          <a:p>
            <a:pPr marL="285750" indent="-285750">
              <a:lnSpc>
                <a:spcPct val="107000"/>
              </a:lnSpc>
              <a:spcAft>
                <a:spcPts val="800"/>
              </a:spcAft>
              <a:buFont typeface="Arial" panose="020B0604020202020204" pitchFamily="34" charset="0"/>
              <a:buChar char="•"/>
            </a:pPr>
            <a:endParaRPr lang="es-P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P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Luego, en la pasarela de pagos ingresare la forma de como deseo pagar.</a:t>
            </a:r>
          </a:p>
        </p:txBody>
      </p:sp>
      <p:grpSp>
        <p:nvGrpSpPr>
          <p:cNvPr id="6" name="Google Shape;1964;p31">
            <a:extLst>
              <a:ext uri="{FF2B5EF4-FFF2-40B4-BE49-F238E27FC236}">
                <a16:creationId xmlns:a16="http://schemas.microsoft.com/office/drawing/2014/main" id="{E290BA01-E384-49B6-9F95-56C6D5B5E025}"/>
              </a:ext>
            </a:extLst>
          </p:cNvPr>
          <p:cNvGrpSpPr/>
          <p:nvPr/>
        </p:nvGrpSpPr>
        <p:grpSpPr>
          <a:xfrm>
            <a:off x="4310797" y="832088"/>
            <a:ext cx="2647769" cy="5491995"/>
            <a:chOff x="2547149" y="238125"/>
            <a:chExt cx="2525675" cy="5238750"/>
          </a:xfrm>
        </p:grpSpPr>
        <p:sp>
          <p:nvSpPr>
            <p:cNvPr id="8" name="Google Shape;1965;p31">
              <a:extLst>
                <a:ext uri="{FF2B5EF4-FFF2-40B4-BE49-F238E27FC236}">
                  <a16:creationId xmlns:a16="http://schemas.microsoft.com/office/drawing/2014/main" id="{B5181790-4C03-4E04-95E4-9618729F426E}"/>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966;p31">
              <a:extLst>
                <a:ext uri="{FF2B5EF4-FFF2-40B4-BE49-F238E27FC236}">
                  <a16:creationId xmlns:a16="http://schemas.microsoft.com/office/drawing/2014/main" id="{A3C9B064-4BC5-45E6-91C8-B9801E61E94A}"/>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7;p31">
              <a:extLst>
                <a:ext uri="{FF2B5EF4-FFF2-40B4-BE49-F238E27FC236}">
                  <a16:creationId xmlns:a16="http://schemas.microsoft.com/office/drawing/2014/main" id="{03A084A9-9B23-468B-991F-B80E5BD45A1B}"/>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8;p31">
              <a:extLst>
                <a:ext uri="{FF2B5EF4-FFF2-40B4-BE49-F238E27FC236}">
                  <a16:creationId xmlns:a16="http://schemas.microsoft.com/office/drawing/2014/main" id="{04F0A87B-C02E-4BE1-95D3-DFC4A1B20FBD}"/>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964;p31">
            <a:extLst>
              <a:ext uri="{FF2B5EF4-FFF2-40B4-BE49-F238E27FC236}">
                <a16:creationId xmlns:a16="http://schemas.microsoft.com/office/drawing/2014/main" id="{C6BD41FD-0EEB-4120-8F40-CA1B1037C3E7}"/>
              </a:ext>
            </a:extLst>
          </p:cNvPr>
          <p:cNvGrpSpPr/>
          <p:nvPr/>
        </p:nvGrpSpPr>
        <p:grpSpPr>
          <a:xfrm>
            <a:off x="7082906" y="832087"/>
            <a:ext cx="2647769" cy="5491995"/>
            <a:chOff x="2547149" y="238125"/>
            <a:chExt cx="2525675" cy="5238750"/>
          </a:xfrm>
        </p:grpSpPr>
        <p:sp>
          <p:nvSpPr>
            <p:cNvPr id="14" name="Google Shape;1965;p31">
              <a:extLst>
                <a:ext uri="{FF2B5EF4-FFF2-40B4-BE49-F238E27FC236}">
                  <a16:creationId xmlns:a16="http://schemas.microsoft.com/office/drawing/2014/main" id="{F76BA67B-CD86-430C-B345-54FB4B37C5F1}"/>
                </a:ext>
              </a:extLst>
            </p:cNvPr>
            <p:cNvSpPr/>
            <p:nvPr/>
          </p:nvSpPr>
          <p:spPr>
            <a:xfrm>
              <a:off x="2547149"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966;p31">
              <a:extLst>
                <a:ext uri="{FF2B5EF4-FFF2-40B4-BE49-F238E27FC236}">
                  <a16:creationId xmlns:a16="http://schemas.microsoft.com/office/drawing/2014/main" id="{6578F1D5-2D58-4F7A-BC34-04335D3DFA5B}"/>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31">
              <a:extLst>
                <a:ext uri="{FF2B5EF4-FFF2-40B4-BE49-F238E27FC236}">
                  <a16:creationId xmlns:a16="http://schemas.microsoft.com/office/drawing/2014/main" id="{4EF84227-47C0-4AED-A873-C067E8EC9AF9}"/>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31">
              <a:extLst>
                <a:ext uri="{FF2B5EF4-FFF2-40B4-BE49-F238E27FC236}">
                  <a16:creationId xmlns:a16="http://schemas.microsoft.com/office/drawing/2014/main" id="{498A7CD6-A1A1-452D-AEC4-4A30300AF3E5}"/>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5837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0485E2-53B0-4230-B210-D8C7F86622D7}"/>
              </a:ext>
            </a:extLst>
          </p:cNvPr>
          <p:cNvSpPr>
            <a:spLocks noGrp="1"/>
          </p:cNvSpPr>
          <p:nvPr>
            <p:ph type="subTitle" idx="1"/>
          </p:nvPr>
        </p:nvSpPr>
        <p:spPr>
          <a:xfrm>
            <a:off x="1524000" y="2745303"/>
            <a:ext cx="9144000" cy="1655762"/>
          </a:xfrm>
        </p:spPr>
        <p:txBody>
          <a:bodyPr anchor="ctr">
            <a:normAutofit/>
          </a:bodyPr>
          <a:lstStyle/>
          <a:p>
            <a:pPr marL="0" indent="0" algn="ctr">
              <a:buNone/>
            </a:pPr>
            <a:r>
              <a:rPr lang="es-ES" sz="8000" dirty="0">
                <a:solidFill>
                  <a:schemeClr val="bg1"/>
                </a:solidFill>
              </a:rPr>
              <a:t>Gracias</a:t>
            </a:r>
            <a:endParaRPr lang="es-419" sz="8000" dirty="0">
              <a:solidFill>
                <a:schemeClr val="bg1"/>
              </a:solidFill>
            </a:endParaRPr>
          </a:p>
        </p:txBody>
      </p:sp>
    </p:spTree>
    <p:extLst>
      <p:ext uri="{BB962C8B-B14F-4D97-AF65-F5344CB8AC3E}">
        <p14:creationId xmlns:p14="http://schemas.microsoft.com/office/powerpoint/2010/main" val="390306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ECE37-F519-4103-B937-4FFA28598905}"/>
              </a:ext>
            </a:extLst>
          </p:cNvPr>
          <p:cNvSpPr>
            <a:spLocks noGrp="1"/>
          </p:cNvSpPr>
          <p:nvPr>
            <p:ph type="title"/>
          </p:nvPr>
        </p:nvSpPr>
        <p:spPr>
          <a:xfrm>
            <a:off x="1219433" y="661167"/>
            <a:ext cx="6927789" cy="1084000"/>
          </a:xfrm>
        </p:spPr>
        <p:txBody>
          <a:bodyPr>
            <a:normAutofit/>
          </a:bodyPr>
          <a:lstStyle/>
          <a:p>
            <a:r>
              <a:rPr lang="es-419" sz="2800" b="1" dirty="0">
                <a:solidFill>
                  <a:schemeClr val="tx1"/>
                </a:solidFill>
              </a:rPr>
              <a:t>El servicio Pagos sin Clave SOL, disponible en SUNAT Virtual, permite:</a:t>
            </a:r>
            <a:endParaRPr lang="es-419" sz="2800" dirty="0">
              <a:solidFill>
                <a:schemeClr val="tx1"/>
              </a:solidFill>
            </a:endParaRPr>
          </a:p>
        </p:txBody>
      </p:sp>
      <p:sp>
        <p:nvSpPr>
          <p:cNvPr id="3" name="Marcador de contenido 2">
            <a:extLst>
              <a:ext uri="{FF2B5EF4-FFF2-40B4-BE49-F238E27FC236}">
                <a16:creationId xmlns:a16="http://schemas.microsoft.com/office/drawing/2014/main" id="{8A4399FE-932D-4A01-A05C-C3A74CD4CC10}"/>
              </a:ext>
            </a:extLst>
          </p:cNvPr>
          <p:cNvSpPr>
            <a:spLocks noGrp="1"/>
          </p:cNvSpPr>
          <p:nvPr>
            <p:ph idx="4294967295"/>
          </p:nvPr>
        </p:nvSpPr>
        <p:spPr>
          <a:xfrm>
            <a:off x="1234281" y="2424842"/>
            <a:ext cx="8848833" cy="3684588"/>
          </a:xfrm>
        </p:spPr>
        <p:txBody>
          <a:bodyPr anchor="ctr">
            <a:noAutofit/>
          </a:bodyPr>
          <a:lstStyle/>
          <a:p>
            <a:r>
              <a:rPr lang="es-419" sz="1600" dirty="0"/>
              <a:t>2. Realizar el pago de las siguientes obligaciones tributarias de cargo de deudores tributarios distintos a los señalados en el punto 1, con excepción de los responsables solidarios: </a:t>
            </a:r>
          </a:p>
          <a:p>
            <a:pPr lvl="1"/>
            <a:r>
              <a:rPr lang="es-419" sz="1600" dirty="0"/>
              <a:t>a) Tributos administrados y/o recaudados por la SUNAT, que no formen parte de la deuda tributaria aduanera y siempre que se trate de los mismos supuestos por los cuales se emite el Formulario </a:t>
            </a:r>
            <a:r>
              <a:rPr lang="es-419" sz="1600" dirty="0" err="1"/>
              <a:t>Nº</a:t>
            </a:r>
            <a:r>
              <a:rPr lang="es-419" sz="1600" dirty="0"/>
              <a:t> 1662 - Boleta de Pago a que se refiere la Resolución de Superintendencia </a:t>
            </a:r>
            <a:r>
              <a:rPr lang="es-419" sz="1600" dirty="0" err="1"/>
              <a:t>Nº</a:t>
            </a:r>
            <a:r>
              <a:rPr lang="es-419" sz="1600" dirty="0"/>
              <a:t> 125-2003/SUNAT. </a:t>
            </a:r>
          </a:p>
          <a:p>
            <a:pPr lvl="1"/>
            <a:r>
              <a:rPr lang="es-419" sz="1600" dirty="0"/>
              <a:t>b) Multas, siempre que no formen parte de la deuda tributaria aduanera o se generen por la comisión de infracciones aduaneras administrativas o vinculadas a regalías mineras. c) Deuda(s) asociada(s) al número de pago SUNAT (NPS) a que se refiere el inciso e) del artículo 1 de la Resolución de Superintendencia </a:t>
            </a:r>
            <a:r>
              <a:rPr lang="es-419" sz="1600" dirty="0" err="1"/>
              <a:t>Nº</a:t>
            </a:r>
            <a:r>
              <a:rPr lang="es-419" sz="1600" dirty="0"/>
              <a:t> 038-2010/SUNAT. d) Otros conceptos, siempre que mediante resolución de superintendencia se haya dispuesto o se disponga que su pago puede ser efectuado a través de SUNAT Virtual. </a:t>
            </a:r>
          </a:p>
          <a:p>
            <a:r>
              <a:rPr lang="es-419" sz="1600" dirty="0"/>
              <a:t>3. Realizar la declaración y el pago de los aportes facultativos a la ONP. </a:t>
            </a:r>
          </a:p>
          <a:p>
            <a:r>
              <a:rPr lang="es-419" sz="1600" dirty="0"/>
              <a:t>4. Consultar los formularios que se generen a través de este servicio. </a:t>
            </a:r>
          </a:p>
        </p:txBody>
      </p:sp>
    </p:spTree>
    <p:extLst>
      <p:ext uri="{BB962C8B-B14F-4D97-AF65-F5344CB8AC3E}">
        <p14:creationId xmlns:p14="http://schemas.microsoft.com/office/powerpoint/2010/main" val="165031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097D8-B743-410F-B34B-4561479C5E59}"/>
              </a:ext>
            </a:extLst>
          </p:cNvPr>
          <p:cNvSpPr>
            <a:spLocks noGrp="1"/>
          </p:cNvSpPr>
          <p:nvPr>
            <p:ph type="title"/>
          </p:nvPr>
        </p:nvSpPr>
        <p:spPr/>
        <p:txBody>
          <a:bodyPr anchor="ctr">
            <a:normAutofit/>
          </a:bodyPr>
          <a:lstStyle/>
          <a:p>
            <a:r>
              <a:rPr lang="es-419" sz="3200" b="1" dirty="0">
                <a:solidFill>
                  <a:schemeClr val="tx1"/>
                </a:solidFill>
              </a:rPr>
              <a:t>Acceso al servicio Pagos sin clave sol</a:t>
            </a:r>
          </a:p>
        </p:txBody>
      </p:sp>
      <p:graphicFrame>
        <p:nvGraphicFramePr>
          <p:cNvPr id="18" name="Marcador de contenido 2">
            <a:extLst>
              <a:ext uri="{FF2B5EF4-FFF2-40B4-BE49-F238E27FC236}">
                <a16:creationId xmlns:a16="http://schemas.microsoft.com/office/drawing/2014/main" id="{E1BA1498-ABE4-23DC-7182-6F8BC1062152}"/>
              </a:ext>
            </a:extLst>
          </p:cNvPr>
          <p:cNvGraphicFramePr>
            <a:graphicFrameLocks noGrp="1"/>
          </p:cNvGraphicFramePr>
          <p:nvPr>
            <p:ph idx="4294967295"/>
            <p:extLst>
              <p:ext uri="{D42A27DB-BD31-4B8C-83A1-F6EECF244321}">
                <p14:modId xmlns:p14="http://schemas.microsoft.com/office/powerpoint/2010/main" val="4251960710"/>
              </p:ext>
            </p:extLst>
          </p:nvPr>
        </p:nvGraphicFramePr>
        <p:xfrm>
          <a:off x="1022951" y="3017108"/>
          <a:ext cx="9257871" cy="307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CuadroTexto 19">
            <a:extLst>
              <a:ext uri="{FF2B5EF4-FFF2-40B4-BE49-F238E27FC236}">
                <a16:creationId xmlns:a16="http://schemas.microsoft.com/office/drawing/2014/main" id="{445F7C52-AE98-4F3E-A28D-5578D1058BCE}"/>
              </a:ext>
            </a:extLst>
          </p:cNvPr>
          <p:cNvSpPr txBox="1"/>
          <p:nvPr/>
        </p:nvSpPr>
        <p:spPr>
          <a:xfrm>
            <a:off x="953941" y="2370777"/>
            <a:ext cx="9072880" cy="646331"/>
          </a:xfrm>
          <a:prstGeom prst="rect">
            <a:avLst/>
          </a:prstGeom>
          <a:noFill/>
        </p:spPr>
        <p:txBody>
          <a:bodyPr wrap="square">
            <a:spAutoFit/>
          </a:bodyPr>
          <a:lstStyle/>
          <a:p>
            <a:pPr lvl="0"/>
            <a:r>
              <a:rPr lang="es-419" dirty="0"/>
              <a:t>El sujeto debe seleccionar la opción relativa a este, ubicada en SUNAT Virtual, y consignar la siguiente información:</a:t>
            </a:r>
            <a:endParaRPr lang="en-US" dirty="0"/>
          </a:p>
        </p:txBody>
      </p:sp>
    </p:spTree>
    <p:extLst>
      <p:ext uri="{BB962C8B-B14F-4D97-AF65-F5344CB8AC3E}">
        <p14:creationId xmlns:p14="http://schemas.microsoft.com/office/powerpoint/2010/main" val="254168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BABE0-99D9-459A-98F6-8283AC042E5F}"/>
              </a:ext>
            </a:extLst>
          </p:cNvPr>
          <p:cNvSpPr>
            <a:spLocks noGrp="1"/>
          </p:cNvSpPr>
          <p:nvPr>
            <p:ph type="title"/>
          </p:nvPr>
        </p:nvSpPr>
        <p:spPr/>
        <p:txBody>
          <a:bodyPr anchor="ctr">
            <a:normAutofit/>
          </a:bodyPr>
          <a:lstStyle/>
          <a:p>
            <a:r>
              <a:rPr lang="es-419" sz="3200" b="1" dirty="0">
                <a:solidFill>
                  <a:schemeClr val="tx1"/>
                </a:solidFill>
              </a:rPr>
              <a:t>Acceso al servicio Pagos sin clave sol</a:t>
            </a:r>
          </a:p>
        </p:txBody>
      </p:sp>
      <p:graphicFrame>
        <p:nvGraphicFramePr>
          <p:cNvPr id="5" name="Marcador de contenido 2">
            <a:extLst>
              <a:ext uri="{FF2B5EF4-FFF2-40B4-BE49-F238E27FC236}">
                <a16:creationId xmlns:a16="http://schemas.microsoft.com/office/drawing/2014/main" id="{DF53E276-86E2-A06C-E14F-429647119832}"/>
              </a:ext>
            </a:extLst>
          </p:cNvPr>
          <p:cNvGraphicFramePr>
            <a:graphicFrameLocks noGrp="1"/>
          </p:cNvGraphicFramePr>
          <p:nvPr>
            <p:ph idx="4294967295"/>
            <p:extLst>
              <p:ext uri="{D42A27DB-BD31-4B8C-83A1-F6EECF244321}">
                <p14:modId xmlns:p14="http://schemas.microsoft.com/office/powerpoint/2010/main" val="2683351634"/>
              </p:ext>
            </p:extLst>
          </p:nvPr>
        </p:nvGraphicFramePr>
        <p:xfrm>
          <a:off x="820395" y="2112963"/>
          <a:ext cx="9262719" cy="4192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80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4DD9C-BCEC-49DF-AF30-B4AAC0E69A40}"/>
              </a:ext>
            </a:extLst>
          </p:cNvPr>
          <p:cNvSpPr>
            <a:spLocks noGrp="1"/>
          </p:cNvSpPr>
          <p:nvPr>
            <p:ph type="title"/>
          </p:nvPr>
        </p:nvSpPr>
        <p:spPr>
          <a:xfrm>
            <a:off x="1219433" y="661167"/>
            <a:ext cx="6828935" cy="1084000"/>
          </a:xfrm>
        </p:spPr>
        <p:txBody>
          <a:bodyPr anchor="ctr">
            <a:normAutofit/>
          </a:bodyPr>
          <a:lstStyle/>
          <a:p>
            <a:r>
              <a:rPr lang="es-419" sz="2800" b="1" dirty="0">
                <a:solidFill>
                  <a:schemeClr val="tx1"/>
                </a:solidFill>
              </a:rPr>
              <a:t>Declaración y/o pago en el servicio Pagos sin Clave SOL:</a:t>
            </a:r>
          </a:p>
        </p:txBody>
      </p:sp>
      <p:graphicFrame>
        <p:nvGraphicFramePr>
          <p:cNvPr id="5" name="Marcador de contenido 2">
            <a:extLst>
              <a:ext uri="{FF2B5EF4-FFF2-40B4-BE49-F238E27FC236}">
                <a16:creationId xmlns:a16="http://schemas.microsoft.com/office/drawing/2014/main" id="{B48062F9-A585-B0BA-22A4-DAE9C03D92D4}"/>
              </a:ext>
            </a:extLst>
          </p:cNvPr>
          <p:cNvGraphicFramePr>
            <a:graphicFrameLocks noGrp="1"/>
          </p:cNvGraphicFramePr>
          <p:nvPr>
            <p:ph idx="4294967295"/>
            <p:extLst>
              <p:ext uri="{D42A27DB-BD31-4B8C-83A1-F6EECF244321}">
                <p14:modId xmlns:p14="http://schemas.microsoft.com/office/powerpoint/2010/main" val="261085260"/>
              </p:ext>
            </p:extLst>
          </p:nvPr>
        </p:nvGraphicFramePr>
        <p:xfrm>
          <a:off x="1219433" y="2141839"/>
          <a:ext cx="9549349" cy="434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76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ECE37-F519-4103-B937-4FFA28598905}"/>
              </a:ext>
            </a:extLst>
          </p:cNvPr>
          <p:cNvSpPr>
            <a:spLocks noGrp="1"/>
          </p:cNvSpPr>
          <p:nvPr>
            <p:ph type="title"/>
          </p:nvPr>
        </p:nvSpPr>
        <p:spPr>
          <a:xfrm>
            <a:off x="1219433" y="661167"/>
            <a:ext cx="6219335" cy="1084000"/>
          </a:xfrm>
        </p:spPr>
        <p:txBody>
          <a:bodyPr>
            <a:normAutofit/>
          </a:bodyPr>
          <a:lstStyle/>
          <a:p>
            <a:r>
              <a:rPr lang="es-419" sz="3400" b="1" dirty="0">
                <a:solidFill>
                  <a:schemeClr val="tx1"/>
                </a:solidFill>
              </a:rPr>
              <a:t>La constancia de pago:</a:t>
            </a:r>
            <a:endParaRPr lang="es-419" sz="3400" dirty="0">
              <a:solidFill>
                <a:schemeClr val="tx1"/>
              </a:solidFill>
            </a:endParaRPr>
          </a:p>
        </p:txBody>
      </p:sp>
      <p:sp>
        <p:nvSpPr>
          <p:cNvPr id="3" name="Marcador de contenido 2">
            <a:extLst>
              <a:ext uri="{FF2B5EF4-FFF2-40B4-BE49-F238E27FC236}">
                <a16:creationId xmlns:a16="http://schemas.microsoft.com/office/drawing/2014/main" id="{8A4399FE-932D-4A01-A05C-C3A74CD4CC10}"/>
              </a:ext>
            </a:extLst>
          </p:cNvPr>
          <p:cNvSpPr>
            <a:spLocks noGrp="1"/>
          </p:cNvSpPr>
          <p:nvPr>
            <p:ph idx="4294967295"/>
          </p:nvPr>
        </p:nvSpPr>
        <p:spPr>
          <a:xfrm>
            <a:off x="1070918" y="2714625"/>
            <a:ext cx="8836669" cy="2049463"/>
          </a:xfrm>
        </p:spPr>
        <p:txBody>
          <a:bodyPr anchor="ctr">
            <a:normAutofit/>
          </a:bodyPr>
          <a:lstStyle/>
          <a:p>
            <a:r>
              <a:rPr lang="es-419" dirty="0"/>
              <a:t>1. El Formulario Virtual 1673 - Boleta de Pago – Otros.</a:t>
            </a:r>
          </a:p>
          <a:p>
            <a:r>
              <a:rPr lang="es-419" dirty="0"/>
              <a:t>2. El Formulario Virtual 1675 - Regímenes Especiales ONP.</a:t>
            </a:r>
          </a:p>
          <a:p>
            <a:r>
              <a:rPr lang="es-419" dirty="0"/>
              <a:t>3. El Formulario Virtual 1662 - Boleta de pago.</a:t>
            </a:r>
          </a:p>
          <a:p>
            <a:r>
              <a:rPr lang="es-419" dirty="0"/>
              <a:t>4. El Formulario 1663 - Boleta de Pago, por el pago del NPS.</a:t>
            </a:r>
          </a:p>
          <a:p>
            <a:endParaRPr lang="es-419" sz="1200" dirty="0"/>
          </a:p>
        </p:txBody>
      </p:sp>
      <p:sp>
        <p:nvSpPr>
          <p:cNvPr id="11" name="CuadroTexto 10">
            <a:extLst>
              <a:ext uri="{FF2B5EF4-FFF2-40B4-BE49-F238E27FC236}">
                <a16:creationId xmlns:a16="http://schemas.microsoft.com/office/drawing/2014/main" id="{17716969-A245-4A90-8B2E-90D107933FCB}"/>
              </a:ext>
            </a:extLst>
          </p:cNvPr>
          <p:cNvSpPr txBox="1"/>
          <p:nvPr/>
        </p:nvSpPr>
        <p:spPr>
          <a:xfrm>
            <a:off x="721360" y="5164527"/>
            <a:ext cx="10546190" cy="646331"/>
          </a:xfrm>
          <a:prstGeom prst="rect">
            <a:avLst/>
          </a:prstGeom>
          <a:noFill/>
        </p:spPr>
        <p:txBody>
          <a:bodyPr wrap="square">
            <a:spAutoFit/>
          </a:bodyPr>
          <a:lstStyle/>
          <a:p>
            <a:r>
              <a:rPr lang="es-419" dirty="0"/>
              <a:t>La constancia puede ser impresa, guardada y/o enviada a la dirección de correo electrónico que señale el usuario</a:t>
            </a:r>
          </a:p>
        </p:txBody>
      </p:sp>
    </p:spTree>
    <p:extLst>
      <p:ext uri="{BB962C8B-B14F-4D97-AF65-F5344CB8AC3E}">
        <p14:creationId xmlns:p14="http://schemas.microsoft.com/office/powerpoint/2010/main" val="645479125"/>
      </p:ext>
    </p:extLst>
  </p:cSld>
  <p:clrMapOvr>
    <a:masterClrMapping/>
  </p:clrMapOvr>
</p:sld>
</file>

<file path=ppt/theme/theme1.xml><?xml version="1.0" encoding="utf-8"?>
<a:theme xmlns:a="http://schemas.openxmlformats.org/drawingml/2006/main" name="Tema2">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63251CAE-1A95-4FCF-AF02-1A112A57D606}" vid="{F78C0FD3-35CD-4330-863E-FDB4E8A759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8" ma:contentTypeDescription="Crear nuevo documento." ma:contentTypeScope="" ma:versionID="3a75b07709b8ad13ab3e7fb6044771ae">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a916f39872577411564c7796ec646f4c"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606151-94F3-46AA-A09B-B8296B3B5935}">
  <ds:schemaRefs>
    <ds:schemaRef ds:uri="http://www.w3.org/XML/1998/namespace"/>
    <ds:schemaRef ds:uri="b1c5b7f8-e175-482d-858e-1c0011096349"/>
    <ds:schemaRef ds:uri="http://schemas.microsoft.com/office/2006/documentManagement/types"/>
    <ds:schemaRef ds:uri="http://purl.org/dc/dcmitype/"/>
    <ds:schemaRef ds:uri="8a7934d8-bca8-423c-84a6-bdc3dd68f4b0"/>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3D81E07-1C16-4140-B28B-8AFA6C35FEB6}">
  <ds:schemaRefs>
    <ds:schemaRef ds:uri="http://schemas.microsoft.com/sharepoint/v3/contenttype/forms"/>
  </ds:schemaRefs>
</ds:datastoreItem>
</file>

<file path=customXml/itemProps3.xml><?xml version="1.0" encoding="utf-8"?>
<ds:datastoreItem xmlns:ds="http://schemas.openxmlformats.org/officeDocument/2006/customXml" ds:itemID="{EF1260BE-979D-41AC-9D5B-A942C8119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Tema2</Template>
  <TotalTime>532</TotalTime>
  <Words>2188</Words>
  <Application>Microsoft Office PowerPoint</Application>
  <PresentationFormat>Panorámica</PresentationFormat>
  <Paragraphs>139</Paragraphs>
  <Slides>42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IBM Plex Sans</vt:lpstr>
      <vt:lpstr>IBM Plex Sans Light</vt:lpstr>
      <vt:lpstr>Merriweather</vt:lpstr>
      <vt:lpstr>Symbol</vt:lpstr>
      <vt:lpstr>Wingdings</vt:lpstr>
      <vt:lpstr>Tema2</vt:lpstr>
      <vt:lpstr>Pagos sin Clave SOL</vt:lpstr>
      <vt:lpstr>Base Legal:</vt:lpstr>
      <vt:lpstr>Servicio de Pagos sin Clave SOL</vt:lpstr>
      <vt:lpstr>El servicio Pagos sin Clave SOL, disponible en SUNAT Virtual, permite:</vt:lpstr>
      <vt:lpstr>El servicio Pagos sin Clave SOL, disponible en SUNAT Virtual, permite:</vt:lpstr>
      <vt:lpstr>Acceso al servicio Pagos sin clave sol</vt:lpstr>
      <vt:lpstr>Acceso al servicio Pagos sin clave sol</vt:lpstr>
      <vt:lpstr>Declaración y/o pago en el servicio Pagos sin Clave SOL:</vt:lpstr>
      <vt:lpstr>La constancia de pago:</vt:lpstr>
      <vt:lpstr>Formularios dejados sin efecto:</vt:lpstr>
      <vt:lpstr>1. SERVICIO “PAGOS SIN CLAVE SOL”</vt:lpstr>
      <vt:lpstr>Presentación de PowerPoint</vt:lpstr>
      <vt:lpstr>Presentación de PowerPoint</vt:lpstr>
      <vt:lpstr>Seleccionar Pago:</vt:lpstr>
      <vt:lpstr>2. REGISTRO DEL FORMULARIO VIRTUAL REGÍMENES ESPECIALES ONP – 1675</vt:lpstr>
      <vt:lpstr>REGISTRO DEL FORMULARIO VIRTUAL REGÍMENES ESPECIALES ONP – 1675</vt:lpstr>
      <vt:lpstr>REGISTRO DEL FORMULARIO VIRTUAL REGÍMENES ESPECIALES ONP – 1675</vt:lpstr>
      <vt:lpstr>REGISTRO DEL FORMULARIO VIRTUAL REGÍMENES ESPECIALES ONP – 1675</vt:lpstr>
      <vt:lpstr>3. REGISTRO DEL FORMULARIO VIRTUAL ESSALUD, ONP, MULTAS ASOCIADAS Y OTROS - 1673</vt:lpstr>
      <vt:lpstr>Presentación de PowerPoint</vt:lpstr>
      <vt:lpstr>4. REGISTRO DEL FORMULARIO VIRTUAL  PAGO DE TRIBUTOS - 1662</vt:lpstr>
      <vt:lpstr>REGISTRO DEL FORMULARIO VIRTUAL  PAGO DE TRIBUTOS - 1662</vt:lpstr>
      <vt:lpstr>REGISTRO DEL FORMULARIO VIRTUAL  PAGO DE TRIBUTOS - 1662</vt:lpstr>
      <vt:lpstr>Pago a través de los APPs </vt:lpstr>
      <vt:lpstr>App Personas</vt:lpstr>
      <vt:lpstr>App Personas</vt:lpstr>
      <vt:lpstr>Presentación de PowerPoint</vt:lpstr>
      <vt:lpstr>Presentación de PowerPoint</vt:lpstr>
      <vt:lpstr>App Emprender</vt:lpstr>
      <vt:lpstr>Presentación de PowerPoint</vt:lpstr>
      <vt:lpstr>Presentación de PowerPoint</vt:lpstr>
      <vt:lpstr>Presentación de PowerPoint</vt:lpstr>
      <vt:lpstr>En carrito de pagos </vt:lpstr>
      <vt:lpstr>Presentación de PowerPoint</vt:lpstr>
      <vt:lpstr>Resumen de transacciones</vt:lpstr>
      <vt:lpstr>Ver Constancias</vt:lpstr>
      <vt:lpstr>Constancia del Historial – FV 1662 - NPS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Pagos sin Clave SOL</dc:title>
  <dc:creator>Osorio Mariluz Oscar Javier</dc:creator>
  <cp:lastModifiedBy>Cubas Salazar Carlos Orlando</cp:lastModifiedBy>
  <cp:revision>28</cp:revision>
  <dcterms:created xsi:type="dcterms:W3CDTF">2022-12-02T16:16:01Z</dcterms:created>
  <dcterms:modified xsi:type="dcterms:W3CDTF">2023-01-02T21:31:26Z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