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42"/>
  </p:notesMasterIdLst>
  <p:sldIdLst>
    <p:sldId id="5150" r:id="rId5"/>
    <p:sldId id="5152" r:id="rId6"/>
    <p:sldId id="5126" r:id="rId7"/>
    <p:sldId id="5127" r:id="rId8"/>
    <p:sldId id="5154" r:id="rId9"/>
    <p:sldId id="5131" r:id="rId10"/>
    <p:sldId id="5132" r:id="rId11"/>
    <p:sldId id="5137" r:id="rId12"/>
    <p:sldId id="5136" r:id="rId13"/>
    <p:sldId id="5135" r:id="rId14"/>
    <p:sldId id="5134" r:id="rId15"/>
    <p:sldId id="5141" r:id="rId16"/>
    <p:sldId id="5140" r:id="rId17"/>
    <p:sldId id="5139" r:id="rId18"/>
    <p:sldId id="5138" r:id="rId19"/>
    <p:sldId id="5146" r:id="rId20"/>
    <p:sldId id="5145" r:id="rId21"/>
    <p:sldId id="5144" r:id="rId22"/>
    <p:sldId id="3107" r:id="rId23"/>
    <p:sldId id="5161" r:id="rId24"/>
    <p:sldId id="5160" r:id="rId25"/>
    <p:sldId id="5159" r:id="rId26"/>
    <p:sldId id="5158" r:id="rId27"/>
    <p:sldId id="5157" r:id="rId28"/>
    <p:sldId id="5133" r:id="rId29"/>
    <p:sldId id="301" r:id="rId30"/>
    <p:sldId id="303" r:id="rId31"/>
    <p:sldId id="304" r:id="rId32"/>
    <p:sldId id="305" r:id="rId33"/>
    <p:sldId id="5155" r:id="rId34"/>
    <p:sldId id="299" r:id="rId35"/>
    <p:sldId id="5156" r:id="rId36"/>
    <p:sldId id="5147" r:id="rId37"/>
    <p:sldId id="5148" r:id="rId38"/>
    <p:sldId id="5149" r:id="rId39"/>
    <p:sldId id="5153" r:id="rId40"/>
    <p:sldId id="5151" r:id="rId41"/>
  </p:sldIdLst>
  <p:sldSz cx="9156700" cy="5156200"/>
  <p:notesSz cx="9156700" cy="51562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vedra Cerdan Percy Gustavo" initials="SCPG" lastIdx="1" clrIdx="0">
    <p:extLst>
      <p:ext uri="{19B8F6BF-5375-455C-9EA6-DF929625EA0E}">
        <p15:presenceInfo xmlns:p15="http://schemas.microsoft.com/office/powerpoint/2012/main" userId="S::psaavedrac@sunat.gob.pe::52c3baf2-78a2-4d13-8479-984cecc5bd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4FA"/>
    <a:srgbClr val="EDF1F9"/>
    <a:srgbClr val="E2E9F6"/>
    <a:srgbClr val="A4DE22"/>
    <a:srgbClr val="E0F60A"/>
    <a:srgbClr val="B9EC14"/>
    <a:srgbClr val="C0B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9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3E87B-92DC-4458-8EFB-5CC763D8E02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PE"/>
        </a:p>
      </dgm:t>
    </dgm:pt>
    <dgm:pt modelId="{54165D58-01BF-489A-826F-3B2C272BAAA2}">
      <dgm:prSet phldrT="[Texto]" custT="1"/>
      <dgm:spPr/>
      <dgm:t>
        <a:bodyPr/>
        <a:lstStyle/>
        <a:p>
          <a:r>
            <a:rPr lang="es-ES" sz="1200">
              <a:latin typeface="Arial" panose="020B0604020202020204" pitchFamily="34" charset="0"/>
              <a:cs typeface="Arial" panose="020B0604020202020204" pitchFamily="34" charset="0"/>
            </a:rPr>
            <a:t>Emisión simple e intuitiva </a:t>
          </a:r>
          <a:endParaRPr lang="es-PE" sz="1200" dirty="0">
            <a:latin typeface="Arial" panose="020B0604020202020204" pitchFamily="34" charset="0"/>
            <a:cs typeface="Arial" panose="020B0604020202020204" pitchFamily="34" charset="0"/>
          </a:endParaRPr>
        </a:p>
      </dgm:t>
    </dgm:pt>
    <dgm:pt modelId="{5C2F3F32-FAD8-41CA-8265-F5E29FAE1D3A}" type="parTrans" cxnId="{3AD08A44-C9C8-4282-AB56-901E0C7C1E58}">
      <dgm:prSet/>
      <dgm:spPr/>
      <dgm:t>
        <a:bodyPr/>
        <a:lstStyle/>
        <a:p>
          <a:endParaRPr lang="es-PE" sz="1200"/>
        </a:p>
      </dgm:t>
    </dgm:pt>
    <dgm:pt modelId="{CF8F6C96-B2A8-423D-8913-D33ED5B92D9A}" type="sibTrans" cxnId="{3AD08A44-C9C8-4282-AB56-901E0C7C1E58}">
      <dgm:prSet/>
      <dgm:spPr/>
      <dgm:t>
        <a:bodyPr/>
        <a:lstStyle/>
        <a:p>
          <a:endParaRPr lang="es-PE" sz="1200"/>
        </a:p>
      </dgm:t>
    </dgm:pt>
    <dgm:pt modelId="{B394F90A-CDEC-44D8-A3A8-632F6365A6C1}">
      <dgm:prSet custT="1"/>
      <dgm:spPr/>
      <dgm:t>
        <a:bodyPr/>
        <a:lstStyle/>
        <a:p>
          <a:r>
            <a:rPr lang="es-ES" sz="1100" dirty="0">
              <a:latin typeface="Arial" panose="020B0604020202020204" pitchFamily="34" charset="0"/>
              <a:cs typeface="Arial" panose="020B0604020202020204" pitchFamily="34" charset="0"/>
            </a:rPr>
            <a:t>Podrá ser emitida por el remitente y el transportista, a partir de información disponible relacionada, reduciendo el tiempo </a:t>
          </a:r>
          <a:r>
            <a:rPr lang="es-ES" sz="1200" dirty="0">
              <a:latin typeface="Arial" panose="020B0604020202020204" pitchFamily="34" charset="0"/>
              <a:cs typeface="Arial" panose="020B0604020202020204" pitchFamily="34" charset="0"/>
            </a:rPr>
            <a:t>de emisión. </a:t>
          </a:r>
        </a:p>
      </dgm:t>
    </dgm:pt>
    <dgm:pt modelId="{EC76E76F-C4F7-4C92-B26B-E170FABBD1BC}" type="parTrans" cxnId="{23AEED03-F7D6-46E1-9085-FD7DF5C0EDF4}">
      <dgm:prSet/>
      <dgm:spPr/>
      <dgm:t>
        <a:bodyPr/>
        <a:lstStyle/>
        <a:p>
          <a:endParaRPr lang="es-PE" sz="1200"/>
        </a:p>
      </dgm:t>
    </dgm:pt>
    <dgm:pt modelId="{4E44B544-9B2A-4F0E-A821-1A66E9A69600}" type="sibTrans" cxnId="{23AEED03-F7D6-46E1-9085-FD7DF5C0EDF4}">
      <dgm:prSet/>
      <dgm:spPr/>
      <dgm:t>
        <a:bodyPr/>
        <a:lstStyle/>
        <a:p>
          <a:endParaRPr lang="es-PE" sz="1200"/>
        </a:p>
      </dgm:t>
    </dgm:pt>
    <dgm:pt modelId="{1B653B66-8821-4DD3-8B9D-BA3103E7D0F1}">
      <dgm:prSet custT="1"/>
      <dgm:spPr/>
      <dgm:t>
        <a:bodyPr/>
        <a:lstStyle/>
        <a:p>
          <a:r>
            <a:rPr lang="es-ES" sz="1200">
              <a:latin typeface="Arial" panose="020B0604020202020204" pitchFamily="34" charset="0"/>
              <a:cs typeface="Arial" panose="020B0604020202020204" pitchFamily="34" charset="0"/>
            </a:rPr>
            <a:t>APP</a:t>
          </a:r>
          <a:endParaRPr lang="es-ES" sz="1200" dirty="0">
            <a:latin typeface="Arial" panose="020B0604020202020204" pitchFamily="34" charset="0"/>
            <a:cs typeface="Arial" panose="020B0604020202020204" pitchFamily="34" charset="0"/>
          </a:endParaRPr>
        </a:p>
      </dgm:t>
    </dgm:pt>
    <dgm:pt modelId="{A9AB2AE8-1FA8-4514-BE05-256E889A069B}" type="parTrans" cxnId="{88F79322-AB37-4268-8B51-AAA75C12A76B}">
      <dgm:prSet/>
      <dgm:spPr/>
      <dgm:t>
        <a:bodyPr/>
        <a:lstStyle/>
        <a:p>
          <a:endParaRPr lang="es-PE" sz="1200"/>
        </a:p>
      </dgm:t>
    </dgm:pt>
    <dgm:pt modelId="{F327E4B9-D399-4923-B18D-CF0CA4B32F9F}" type="sibTrans" cxnId="{88F79322-AB37-4268-8B51-AAA75C12A76B}">
      <dgm:prSet/>
      <dgm:spPr/>
      <dgm:t>
        <a:bodyPr/>
        <a:lstStyle/>
        <a:p>
          <a:endParaRPr lang="es-PE" sz="1200"/>
        </a:p>
      </dgm:t>
    </dgm:pt>
    <dgm:pt modelId="{5DF6D7C1-0DE9-42F3-A1FF-7B94AE844D9E}">
      <dgm:prSet custT="1"/>
      <dgm:spPr/>
      <dgm:t>
        <a:bodyPr/>
        <a:lstStyle/>
        <a:p>
          <a:r>
            <a:rPr lang="es-ES" sz="1100" dirty="0">
              <a:latin typeface="Arial" panose="020B0604020202020204" pitchFamily="34" charset="0"/>
              <a:cs typeface="Arial" panose="020B0604020202020204" pitchFamily="34" charset="0"/>
            </a:rPr>
            <a:t>Se podrá emitir desde cualquier celular a través del APP Emprender SUNAT.</a:t>
          </a:r>
        </a:p>
      </dgm:t>
    </dgm:pt>
    <dgm:pt modelId="{D6A3CC49-968A-43CA-BC62-851FBAAC0720}" type="parTrans" cxnId="{BAB3E73C-AEB4-4051-AC84-2726A291D19E}">
      <dgm:prSet/>
      <dgm:spPr/>
      <dgm:t>
        <a:bodyPr/>
        <a:lstStyle/>
        <a:p>
          <a:endParaRPr lang="es-PE" sz="1200"/>
        </a:p>
      </dgm:t>
    </dgm:pt>
    <dgm:pt modelId="{7F77878B-8D2B-4168-968F-08219078E8F7}" type="sibTrans" cxnId="{BAB3E73C-AEB4-4051-AC84-2726A291D19E}">
      <dgm:prSet/>
      <dgm:spPr/>
      <dgm:t>
        <a:bodyPr/>
        <a:lstStyle/>
        <a:p>
          <a:endParaRPr lang="es-PE" sz="1200"/>
        </a:p>
      </dgm:t>
    </dgm:pt>
    <dgm:pt modelId="{40B755DF-20A5-4935-9F34-EF51095CE237}">
      <dgm:prSet custT="1"/>
      <dgm:spPr/>
      <dgm:t>
        <a:bodyPr/>
        <a:lstStyle/>
        <a:p>
          <a:r>
            <a:rPr lang="es-ES" sz="1200">
              <a:latin typeface="Arial" panose="020B0604020202020204" pitchFamily="34" charset="0"/>
              <a:cs typeface="Arial" panose="020B0604020202020204" pitchFamily="34" charset="0"/>
            </a:rPr>
            <a:t>Menos errores en la emisión </a:t>
          </a:r>
          <a:endParaRPr lang="es-ES" sz="1200" dirty="0">
            <a:latin typeface="Arial" panose="020B0604020202020204" pitchFamily="34" charset="0"/>
            <a:cs typeface="Arial" panose="020B0604020202020204" pitchFamily="34" charset="0"/>
          </a:endParaRPr>
        </a:p>
      </dgm:t>
    </dgm:pt>
    <dgm:pt modelId="{06F1E971-4140-48DB-BEC2-0E86C328EF3F}" type="parTrans" cxnId="{355706EE-014F-4030-A004-BE6F38FBF62F}">
      <dgm:prSet/>
      <dgm:spPr/>
      <dgm:t>
        <a:bodyPr/>
        <a:lstStyle/>
        <a:p>
          <a:endParaRPr lang="es-PE" sz="1200"/>
        </a:p>
      </dgm:t>
    </dgm:pt>
    <dgm:pt modelId="{BE69A9E5-6D41-427F-AAB3-71C9EED8D38B}" type="sibTrans" cxnId="{355706EE-014F-4030-A004-BE6F38FBF62F}">
      <dgm:prSet/>
      <dgm:spPr/>
      <dgm:t>
        <a:bodyPr/>
        <a:lstStyle/>
        <a:p>
          <a:endParaRPr lang="es-PE" sz="1200"/>
        </a:p>
      </dgm:t>
    </dgm:pt>
    <dgm:pt modelId="{B99A85D4-46EF-4C38-8632-181BBE8585B7}">
      <dgm:prSet custT="1"/>
      <dgm:spPr/>
      <dgm:t>
        <a:bodyPr/>
        <a:lstStyle/>
        <a:p>
          <a:r>
            <a:rPr lang="es-ES" sz="1100" dirty="0">
              <a:latin typeface="Arial" panose="020B0604020202020204" pitchFamily="34" charset="0"/>
              <a:cs typeface="Arial" panose="020B0604020202020204" pitchFamily="34" charset="0"/>
            </a:rPr>
            <a:t>Evita posibles sanciones porque se valida información en línea. </a:t>
          </a:r>
        </a:p>
      </dgm:t>
    </dgm:pt>
    <dgm:pt modelId="{970A8C00-4A6F-46EC-AFFA-98AD9BA53676}" type="parTrans" cxnId="{11E5BFF6-D38D-4447-90D9-5F7FD0F994F9}">
      <dgm:prSet/>
      <dgm:spPr/>
      <dgm:t>
        <a:bodyPr/>
        <a:lstStyle/>
        <a:p>
          <a:endParaRPr lang="es-PE" sz="1200"/>
        </a:p>
      </dgm:t>
    </dgm:pt>
    <dgm:pt modelId="{F26A6094-316C-4342-A10F-105A93B77AE7}" type="sibTrans" cxnId="{11E5BFF6-D38D-4447-90D9-5F7FD0F994F9}">
      <dgm:prSet/>
      <dgm:spPr/>
      <dgm:t>
        <a:bodyPr/>
        <a:lstStyle/>
        <a:p>
          <a:endParaRPr lang="es-PE" sz="1200"/>
        </a:p>
      </dgm:t>
    </dgm:pt>
    <dgm:pt modelId="{D799C0E0-5082-4D1D-8D0F-996AC8C31031}">
      <dgm:prSet custT="1"/>
      <dgm:spPr/>
      <dgm:t>
        <a:bodyPr/>
        <a:lstStyle/>
        <a:p>
          <a:r>
            <a:rPr lang="es-ES" sz="1200">
              <a:latin typeface="Arial" panose="020B0604020202020204" pitchFamily="34" charset="0"/>
              <a:cs typeface="Arial" panose="020B0604020202020204" pitchFamily="34" charset="0"/>
            </a:rPr>
            <a:t>Big Data</a:t>
          </a:r>
          <a:endParaRPr lang="es-ES" sz="1200" dirty="0">
            <a:latin typeface="Arial" panose="020B0604020202020204" pitchFamily="34" charset="0"/>
            <a:cs typeface="Arial" panose="020B0604020202020204" pitchFamily="34" charset="0"/>
          </a:endParaRPr>
        </a:p>
      </dgm:t>
    </dgm:pt>
    <dgm:pt modelId="{F7A562A3-7B62-452B-A282-D825FC920D01}" type="parTrans" cxnId="{B8ABF474-68B7-4879-8DBC-EEAF0A8B3953}">
      <dgm:prSet/>
      <dgm:spPr/>
      <dgm:t>
        <a:bodyPr/>
        <a:lstStyle/>
        <a:p>
          <a:endParaRPr lang="es-PE" sz="1200"/>
        </a:p>
      </dgm:t>
    </dgm:pt>
    <dgm:pt modelId="{6B6BF3D6-E92F-4B18-9C06-F1836D643DCF}" type="sibTrans" cxnId="{B8ABF474-68B7-4879-8DBC-EEAF0A8B3953}">
      <dgm:prSet/>
      <dgm:spPr/>
      <dgm:t>
        <a:bodyPr/>
        <a:lstStyle/>
        <a:p>
          <a:endParaRPr lang="es-PE" sz="1200"/>
        </a:p>
      </dgm:t>
    </dgm:pt>
    <dgm:pt modelId="{B5081C77-9C2C-43CD-AD7A-8005DF5F177C}">
      <dgm:prSet custT="1"/>
      <dgm:spPr/>
      <dgm:t>
        <a:bodyPr/>
        <a:lstStyle/>
        <a:p>
          <a:r>
            <a:rPr lang="es-ES" sz="1100" dirty="0">
              <a:latin typeface="Arial" panose="020B0604020202020204" pitchFamily="34" charset="0"/>
              <a:cs typeface="Arial" panose="020B0604020202020204" pitchFamily="34" charset="0"/>
            </a:rPr>
            <a:t>Procesa y facilita la información de los comprobantes de pago electrónico y la DAM.</a:t>
          </a:r>
        </a:p>
      </dgm:t>
    </dgm:pt>
    <dgm:pt modelId="{B448FBAC-EAEC-4D68-8996-BD17AC859464}" type="parTrans" cxnId="{24378BC8-32C0-422A-B58F-652E00568649}">
      <dgm:prSet/>
      <dgm:spPr/>
      <dgm:t>
        <a:bodyPr/>
        <a:lstStyle/>
        <a:p>
          <a:endParaRPr lang="es-PE" sz="1200"/>
        </a:p>
      </dgm:t>
    </dgm:pt>
    <dgm:pt modelId="{C35335C3-B36D-468C-B4F6-D23CB3A2BE6E}" type="sibTrans" cxnId="{24378BC8-32C0-422A-B58F-652E00568649}">
      <dgm:prSet/>
      <dgm:spPr/>
      <dgm:t>
        <a:bodyPr/>
        <a:lstStyle/>
        <a:p>
          <a:endParaRPr lang="es-PE" sz="1200"/>
        </a:p>
      </dgm:t>
    </dgm:pt>
    <dgm:pt modelId="{D0A2155E-9FE9-48D7-9BCF-3C5877199081}">
      <dgm:prSet custT="1"/>
      <dgm:spPr/>
      <dgm:t>
        <a:bodyPr/>
        <a:lstStyle/>
        <a:p>
          <a:r>
            <a:rPr lang="es-ES" sz="1200">
              <a:latin typeface="Arial" panose="020B0604020202020204" pitchFamily="34" charset="0"/>
              <a:cs typeface="Arial" panose="020B0604020202020204" pitchFamily="34" charset="0"/>
            </a:rPr>
            <a:t>Código QR</a:t>
          </a:r>
          <a:endParaRPr lang="es-ES" sz="1200" dirty="0">
            <a:latin typeface="Arial" panose="020B0604020202020204" pitchFamily="34" charset="0"/>
            <a:cs typeface="Arial" panose="020B0604020202020204" pitchFamily="34" charset="0"/>
          </a:endParaRPr>
        </a:p>
      </dgm:t>
    </dgm:pt>
    <dgm:pt modelId="{75D4D726-7531-446F-AB23-E5128DDC9B50}" type="parTrans" cxnId="{FB32961A-97F4-4F58-89D1-5C0ED34CC442}">
      <dgm:prSet/>
      <dgm:spPr/>
      <dgm:t>
        <a:bodyPr/>
        <a:lstStyle/>
        <a:p>
          <a:endParaRPr lang="es-PE" sz="1200"/>
        </a:p>
      </dgm:t>
    </dgm:pt>
    <dgm:pt modelId="{90E0741A-3188-4E27-8A39-BF0A018BCE8B}" type="sibTrans" cxnId="{FB32961A-97F4-4F58-89D1-5C0ED34CC442}">
      <dgm:prSet/>
      <dgm:spPr/>
      <dgm:t>
        <a:bodyPr/>
        <a:lstStyle/>
        <a:p>
          <a:endParaRPr lang="es-PE" sz="1200"/>
        </a:p>
      </dgm:t>
    </dgm:pt>
    <dgm:pt modelId="{B5FD3C57-1830-4A12-8686-D9149A64FB67}">
      <dgm:prSet custT="1"/>
      <dgm:spPr/>
      <dgm:t>
        <a:bodyPr/>
        <a:lstStyle/>
        <a:p>
          <a:r>
            <a:rPr lang="es-ES" sz="1100" dirty="0">
              <a:latin typeface="Arial" panose="020B0604020202020204" pitchFamily="34" charset="0"/>
              <a:cs typeface="Arial" panose="020B0604020202020204" pitchFamily="34" charset="0"/>
            </a:rPr>
            <a:t>Solo debe presentar el Código QR para sustentar el traslado de los bienes.</a:t>
          </a:r>
        </a:p>
      </dgm:t>
    </dgm:pt>
    <dgm:pt modelId="{2C4D584C-58BF-4A09-A64C-2702C2071186}" type="parTrans" cxnId="{6245A313-F9AD-48C9-BC71-12CECC9910E2}">
      <dgm:prSet/>
      <dgm:spPr/>
      <dgm:t>
        <a:bodyPr/>
        <a:lstStyle/>
        <a:p>
          <a:endParaRPr lang="es-PE" sz="1200"/>
        </a:p>
      </dgm:t>
    </dgm:pt>
    <dgm:pt modelId="{4C2FA744-B0EB-4D3E-9C50-0131A482AD3C}" type="sibTrans" cxnId="{6245A313-F9AD-48C9-BC71-12CECC9910E2}">
      <dgm:prSet/>
      <dgm:spPr/>
      <dgm:t>
        <a:bodyPr/>
        <a:lstStyle/>
        <a:p>
          <a:endParaRPr lang="es-PE" sz="1200"/>
        </a:p>
      </dgm:t>
    </dgm:pt>
    <dgm:pt modelId="{BE8E7C53-8240-4C79-AA5E-218BDAAE6A2A}">
      <dgm:prSet custT="1"/>
      <dgm:spPr/>
      <dgm:t>
        <a:bodyPr/>
        <a:lstStyle/>
        <a:p>
          <a:r>
            <a:rPr lang="es-ES" sz="1200">
              <a:latin typeface="Arial" panose="020B0604020202020204" pitchFamily="34" charset="0"/>
              <a:cs typeface="Arial" panose="020B0604020202020204" pitchFamily="34" charset="0"/>
            </a:rPr>
            <a:t>Disponibilidad </a:t>
          </a:r>
          <a:endParaRPr lang="es-ES" sz="1200" dirty="0">
            <a:latin typeface="Arial" panose="020B0604020202020204" pitchFamily="34" charset="0"/>
            <a:cs typeface="Arial" panose="020B0604020202020204" pitchFamily="34" charset="0"/>
          </a:endParaRPr>
        </a:p>
      </dgm:t>
    </dgm:pt>
    <dgm:pt modelId="{9FAF2616-8933-45F3-BA0E-B72BC81986A9}" type="parTrans" cxnId="{7B2279A9-3B21-4875-A0A9-4472AB8B0A37}">
      <dgm:prSet/>
      <dgm:spPr/>
      <dgm:t>
        <a:bodyPr/>
        <a:lstStyle/>
        <a:p>
          <a:endParaRPr lang="es-PE" sz="1200"/>
        </a:p>
      </dgm:t>
    </dgm:pt>
    <dgm:pt modelId="{33096085-E5B6-42F1-A66D-78B493983677}" type="sibTrans" cxnId="{7B2279A9-3B21-4875-A0A9-4472AB8B0A37}">
      <dgm:prSet/>
      <dgm:spPr/>
      <dgm:t>
        <a:bodyPr/>
        <a:lstStyle/>
        <a:p>
          <a:endParaRPr lang="es-PE" sz="1200"/>
        </a:p>
      </dgm:t>
    </dgm:pt>
    <dgm:pt modelId="{EC4D3DAA-00D3-4374-A07F-FB9538DE6143}">
      <dgm:prSet custT="1"/>
      <dgm:spPr/>
      <dgm:t>
        <a:bodyPr/>
        <a:lstStyle/>
        <a:p>
          <a:r>
            <a:rPr lang="es-ES" sz="1100" dirty="0">
              <a:latin typeface="Arial" panose="020B0604020202020204" pitchFamily="34" charset="0"/>
              <a:cs typeface="Arial" panose="020B0604020202020204" pitchFamily="34" charset="0"/>
            </a:rPr>
            <a:t>El aplicativo estará disponible 24x7.</a:t>
          </a:r>
        </a:p>
      </dgm:t>
    </dgm:pt>
    <dgm:pt modelId="{8AAD30D6-1041-43C8-AF2D-8054453E2842}" type="parTrans" cxnId="{8440314C-998D-4306-B6D7-0B0E1D3373FA}">
      <dgm:prSet/>
      <dgm:spPr/>
      <dgm:t>
        <a:bodyPr/>
        <a:lstStyle/>
        <a:p>
          <a:endParaRPr lang="es-PE" sz="1200"/>
        </a:p>
      </dgm:t>
    </dgm:pt>
    <dgm:pt modelId="{A9135E62-EC9E-4A3C-8E7F-608AF227699A}" type="sibTrans" cxnId="{8440314C-998D-4306-B6D7-0B0E1D3373FA}">
      <dgm:prSet/>
      <dgm:spPr/>
      <dgm:t>
        <a:bodyPr/>
        <a:lstStyle/>
        <a:p>
          <a:endParaRPr lang="es-PE" sz="1200"/>
        </a:p>
      </dgm:t>
    </dgm:pt>
    <dgm:pt modelId="{8077254E-63BE-42FD-AE00-7A1B9AB136CE}">
      <dgm:prSet custT="1"/>
      <dgm:spPr/>
      <dgm:t>
        <a:bodyPr/>
        <a:lstStyle/>
        <a:p>
          <a:r>
            <a:rPr lang="es-ES" sz="1200">
              <a:latin typeface="Arial" panose="020B0604020202020204" pitchFamily="34" charset="0"/>
              <a:cs typeface="Arial" panose="020B0604020202020204" pitchFamily="34" charset="0"/>
            </a:rPr>
            <a:t>Manejo de contingencias</a:t>
          </a:r>
          <a:endParaRPr lang="es-ES" sz="1200" dirty="0">
            <a:latin typeface="Arial" panose="020B0604020202020204" pitchFamily="34" charset="0"/>
            <a:cs typeface="Arial" panose="020B0604020202020204" pitchFamily="34" charset="0"/>
          </a:endParaRPr>
        </a:p>
      </dgm:t>
    </dgm:pt>
    <dgm:pt modelId="{8FAC9655-28B6-49E9-82F5-C02E019A6D63}" type="parTrans" cxnId="{177158D5-05F6-44CA-91B7-C6DE8E415B0C}">
      <dgm:prSet/>
      <dgm:spPr/>
      <dgm:t>
        <a:bodyPr/>
        <a:lstStyle/>
        <a:p>
          <a:endParaRPr lang="es-PE" sz="1200"/>
        </a:p>
      </dgm:t>
    </dgm:pt>
    <dgm:pt modelId="{620107A6-3F0F-444A-A1BC-6C68AF7C523C}" type="sibTrans" cxnId="{177158D5-05F6-44CA-91B7-C6DE8E415B0C}">
      <dgm:prSet/>
      <dgm:spPr/>
      <dgm:t>
        <a:bodyPr/>
        <a:lstStyle/>
        <a:p>
          <a:endParaRPr lang="es-PE" sz="1200"/>
        </a:p>
      </dgm:t>
    </dgm:pt>
    <dgm:pt modelId="{EC985E55-2AF4-458F-B771-07C68F28C97B}">
      <dgm:prSet custT="1"/>
      <dgm:spPr/>
      <dgm:t>
        <a:bodyPr/>
        <a:lstStyle/>
        <a:p>
          <a:r>
            <a:rPr lang="es-ES" sz="1100" dirty="0">
              <a:latin typeface="Arial" panose="020B0604020202020204" pitchFamily="34" charset="0"/>
              <a:cs typeface="Arial" panose="020B0604020202020204" pitchFamily="34" charset="0"/>
            </a:rPr>
            <a:t>Facilita el registro inmediato de eventos ocurridos durante el traslado.</a:t>
          </a:r>
          <a:endParaRPr lang="es-PE" sz="1100" dirty="0">
            <a:latin typeface="Arial" panose="020B0604020202020204" pitchFamily="34" charset="0"/>
            <a:cs typeface="Arial" panose="020B0604020202020204" pitchFamily="34" charset="0"/>
          </a:endParaRPr>
        </a:p>
      </dgm:t>
    </dgm:pt>
    <dgm:pt modelId="{5A9A800E-148D-403D-8C76-A41B86C09D2E}" type="parTrans" cxnId="{DEF061E7-69E7-43E6-B469-66B49BAAAC61}">
      <dgm:prSet/>
      <dgm:spPr/>
      <dgm:t>
        <a:bodyPr/>
        <a:lstStyle/>
        <a:p>
          <a:endParaRPr lang="es-PE" sz="1200"/>
        </a:p>
      </dgm:t>
    </dgm:pt>
    <dgm:pt modelId="{09D1A70F-6266-487E-AD96-D85F4B110673}" type="sibTrans" cxnId="{DEF061E7-69E7-43E6-B469-66B49BAAAC61}">
      <dgm:prSet/>
      <dgm:spPr/>
      <dgm:t>
        <a:bodyPr/>
        <a:lstStyle/>
        <a:p>
          <a:endParaRPr lang="es-PE" sz="1200"/>
        </a:p>
      </dgm:t>
    </dgm:pt>
    <dgm:pt modelId="{9FBA2E3D-D131-4D86-AA47-845D6EE70640}" type="pres">
      <dgm:prSet presAssocID="{BCC3E87B-92DC-4458-8EFB-5CC763D8E02B}" presName="diagram" presStyleCnt="0">
        <dgm:presLayoutVars>
          <dgm:dir/>
          <dgm:animLvl val="lvl"/>
          <dgm:resizeHandles val="exact"/>
        </dgm:presLayoutVars>
      </dgm:prSet>
      <dgm:spPr/>
    </dgm:pt>
    <dgm:pt modelId="{230EF5DD-20F6-459B-A5E7-EE742F10B618}" type="pres">
      <dgm:prSet presAssocID="{54165D58-01BF-489A-826F-3B2C272BAAA2}" presName="compNode" presStyleCnt="0"/>
      <dgm:spPr/>
    </dgm:pt>
    <dgm:pt modelId="{8A8D3080-9701-4B4A-9F68-4937358E3DBE}" type="pres">
      <dgm:prSet presAssocID="{54165D58-01BF-489A-826F-3B2C272BAAA2}" presName="childRect" presStyleLbl="bgAcc1" presStyleIdx="0" presStyleCnt="7">
        <dgm:presLayoutVars>
          <dgm:bulletEnabled val="1"/>
        </dgm:presLayoutVars>
      </dgm:prSet>
      <dgm:spPr/>
    </dgm:pt>
    <dgm:pt modelId="{CADDD3F6-C7D8-4237-B3E3-83440B7DF4B3}" type="pres">
      <dgm:prSet presAssocID="{54165D58-01BF-489A-826F-3B2C272BAAA2}" presName="parentText" presStyleLbl="node1" presStyleIdx="0" presStyleCnt="0">
        <dgm:presLayoutVars>
          <dgm:chMax val="0"/>
          <dgm:bulletEnabled val="1"/>
        </dgm:presLayoutVars>
      </dgm:prSet>
      <dgm:spPr/>
    </dgm:pt>
    <dgm:pt modelId="{1A5B8D10-6128-4F9B-8F70-5C4AF0E667DA}" type="pres">
      <dgm:prSet presAssocID="{54165D58-01BF-489A-826F-3B2C272BAAA2}" presName="parentRect" presStyleLbl="alignNode1" presStyleIdx="0" presStyleCnt="7"/>
      <dgm:spPr/>
    </dgm:pt>
    <dgm:pt modelId="{F57E4501-4B0D-423B-AA0F-2D39825099A5}" type="pres">
      <dgm:prSet presAssocID="{54165D58-01BF-489A-826F-3B2C272BAAA2}" presName="adorn" presStyleLbl="fgAccFollowNode1" presStyleIdx="0" presStyleCnt="7" custScaleX="66780" custScaleY="6658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6123E4-7EF9-463B-A6F9-E112CAE9AB0F}" type="pres">
      <dgm:prSet presAssocID="{CF8F6C96-B2A8-423D-8913-D33ED5B92D9A}" presName="sibTrans" presStyleLbl="sibTrans2D1" presStyleIdx="0" presStyleCnt="0"/>
      <dgm:spPr/>
    </dgm:pt>
    <dgm:pt modelId="{6BA25E86-6FF5-4B8B-8D8B-8D11E403C29E}" type="pres">
      <dgm:prSet presAssocID="{1B653B66-8821-4DD3-8B9D-BA3103E7D0F1}" presName="compNode" presStyleCnt="0"/>
      <dgm:spPr/>
    </dgm:pt>
    <dgm:pt modelId="{8D205A44-DEC7-4E64-A6F6-B256A8360D03}" type="pres">
      <dgm:prSet presAssocID="{1B653B66-8821-4DD3-8B9D-BA3103E7D0F1}" presName="childRect" presStyleLbl="bgAcc1" presStyleIdx="1" presStyleCnt="7">
        <dgm:presLayoutVars>
          <dgm:bulletEnabled val="1"/>
        </dgm:presLayoutVars>
      </dgm:prSet>
      <dgm:spPr/>
    </dgm:pt>
    <dgm:pt modelId="{985DFA0B-B069-424F-B4D2-6FCEFCED15C1}" type="pres">
      <dgm:prSet presAssocID="{1B653B66-8821-4DD3-8B9D-BA3103E7D0F1}" presName="parentText" presStyleLbl="node1" presStyleIdx="0" presStyleCnt="0">
        <dgm:presLayoutVars>
          <dgm:chMax val="0"/>
          <dgm:bulletEnabled val="1"/>
        </dgm:presLayoutVars>
      </dgm:prSet>
      <dgm:spPr/>
    </dgm:pt>
    <dgm:pt modelId="{122D05F9-ACEA-498A-B785-E06AC8FAE2A3}" type="pres">
      <dgm:prSet presAssocID="{1B653B66-8821-4DD3-8B9D-BA3103E7D0F1}" presName="parentRect" presStyleLbl="alignNode1" presStyleIdx="1" presStyleCnt="7"/>
      <dgm:spPr/>
    </dgm:pt>
    <dgm:pt modelId="{A841E1DB-9C28-42E2-8CBF-FFE5CD57BB9D}" type="pres">
      <dgm:prSet presAssocID="{1B653B66-8821-4DD3-8B9D-BA3103E7D0F1}" presName="adorn" presStyleLbl="fgAccFollowNode1" presStyleIdx="1" presStyleCnt="7" custScaleX="66780" custScaleY="6658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E5EF4E0-F141-4E5F-8587-1A23F4E7E5C9}" type="pres">
      <dgm:prSet presAssocID="{F327E4B9-D399-4923-B18D-CF0CA4B32F9F}" presName="sibTrans" presStyleLbl="sibTrans2D1" presStyleIdx="0" presStyleCnt="0"/>
      <dgm:spPr/>
    </dgm:pt>
    <dgm:pt modelId="{204B9AFC-7197-49DD-BE86-76ED885E5D14}" type="pres">
      <dgm:prSet presAssocID="{40B755DF-20A5-4935-9F34-EF51095CE237}" presName="compNode" presStyleCnt="0"/>
      <dgm:spPr/>
    </dgm:pt>
    <dgm:pt modelId="{4F8FC91F-7612-4501-BC8E-3E2545272AEE}" type="pres">
      <dgm:prSet presAssocID="{40B755DF-20A5-4935-9F34-EF51095CE237}" presName="childRect" presStyleLbl="bgAcc1" presStyleIdx="2" presStyleCnt="7">
        <dgm:presLayoutVars>
          <dgm:bulletEnabled val="1"/>
        </dgm:presLayoutVars>
      </dgm:prSet>
      <dgm:spPr/>
    </dgm:pt>
    <dgm:pt modelId="{438FDA4B-E578-43C3-A6D0-DC55BCDDCF47}" type="pres">
      <dgm:prSet presAssocID="{40B755DF-20A5-4935-9F34-EF51095CE237}" presName="parentText" presStyleLbl="node1" presStyleIdx="0" presStyleCnt="0">
        <dgm:presLayoutVars>
          <dgm:chMax val="0"/>
          <dgm:bulletEnabled val="1"/>
        </dgm:presLayoutVars>
      </dgm:prSet>
      <dgm:spPr/>
    </dgm:pt>
    <dgm:pt modelId="{DE33E602-441E-4F07-BDC3-40F2B2B6A656}" type="pres">
      <dgm:prSet presAssocID="{40B755DF-20A5-4935-9F34-EF51095CE237}" presName="parentRect" presStyleLbl="alignNode1" presStyleIdx="2" presStyleCnt="7"/>
      <dgm:spPr/>
    </dgm:pt>
    <dgm:pt modelId="{456CB10C-6080-49B7-AF46-C5F65140C737}" type="pres">
      <dgm:prSet presAssocID="{40B755DF-20A5-4935-9F34-EF51095CE237}" presName="adorn" presStyleLbl="fgAccFollowNode1" presStyleIdx="2" presStyleCnt="7" custScaleX="66780" custScaleY="66581"/>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1411BE57-23D3-4254-9D3E-021AA3EE74CC}" type="pres">
      <dgm:prSet presAssocID="{BE69A9E5-6D41-427F-AAB3-71C9EED8D38B}" presName="sibTrans" presStyleLbl="sibTrans2D1" presStyleIdx="0" presStyleCnt="0"/>
      <dgm:spPr/>
    </dgm:pt>
    <dgm:pt modelId="{73F87E7B-0236-4669-9123-551FED93CE41}" type="pres">
      <dgm:prSet presAssocID="{D799C0E0-5082-4D1D-8D0F-996AC8C31031}" presName="compNode" presStyleCnt="0"/>
      <dgm:spPr/>
    </dgm:pt>
    <dgm:pt modelId="{0DAD1529-3B67-4162-B622-EBB55CCC4A10}" type="pres">
      <dgm:prSet presAssocID="{D799C0E0-5082-4D1D-8D0F-996AC8C31031}" presName="childRect" presStyleLbl="bgAcc1" presStyleIdx="3" presStyleCnt="7">
        <dgm:presLayoutVars>
          <dgm:bulletEnabled val="1"/>
        </dgm:presLayoutVars>
      </dgm:prSet>
      <dgm:spPr/>
    </dgm:pt>
    <dgm:pt modelId="{B2023165-9D60-4CD3-B613-E2D04371DD1E}" type="pres">
      <dgm:prSet presAssocID="{D799C0E0-5082-4D1D-8D0F-996AC8C31031}" presName="parentText" presStyleLbl="node1" presStyleIdx="0" presStyleCnt="0">
        <dgm:presLayoutVars>
          <dgm:chMax val="0"/>
          <dgm:bulletEnabled val="1"/>
        </dgm:presLayoutVars>
      </dgm:prSet>
      <dgm:spPr/>
    </dgm:pt>
    <dgm:pt modelId="{9F48F928-2D3D-4159-A560-4CF52709F459}" type="pres">
      <dgm:prSet presAssocID="{D799C0E0-5082-4D1D-8D0F-996AC8C31031}" presName="parentRect" presStyleLbl="alignNode1" presStyleIdx="3" presStyleCnt="7"/>
      <dgm:spPr/>
    </dgm:pt>
    <dgm:pt modelId="{985FEF4B-95E2-4045-BB45-D7394F817C10}" type="pres">
      <dgm:prSet presAssocID="{D799C0E0-5082-4D1D-8D0F-996AC8C31031}" presName="adorn" presStyleLbl="fgAccFollowNode1" presStyleIdx="3" presStyleCnt="7" custScaleX="66780" custScaleY="66581"/>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8D52D987-2014-4BD8-8C35-3CC5C22CE37F}" type="pres">
      <dgm:prSet presAssocID="{6B6BF3D6-E92F-4B18-9C06-F1836D643DCF}" presName="sibTrans" presStyleLbl="sibTrans2D1" presStyleIdx="0" presStyleCnt="0"/>
      <dgm:spPr/>
    </dgm:pt>
    <dgm:pt modelId="{169943AD-BBB0-466C-8101-BB443B8EF403}" type="pres">
      <dgm:prSet presAssocID="{D0A2155E-9FE9-48D7-9BCF-3C5877199081}" presName="compNode" presStyleCnt="0"/>
      <dgm:spPr/>
    </dgm:pt>
    <dgm:pt modelId="{C80B4E5F-3704-4154-A483-141DDBCE914D}" type="pres">
      <dgm:prSet presAssocID="{D0A2155E-9FE9-48D7-9BCF-3C5877199081}" presName="childRect" presStyleLbl="bgAcc1" presStyleIdx="4" presStyleCnt="7">
        <dgm:presLayoutVars>
          <dgm:bulletEnabled val="1"/>
        </dgm:presLayoutVars>
      </dgm:prSet>
      <dgm:spPr/>
    </dgm:pt>
    <dgm:pt modelId="{709A89A0-6127-4367-9731-23BF2D92A606}" type="pres">
      <dgm:prSet presAssocID="{D0A2155E-9FE9-48D7-9BCF-3C5877199081}" presName="parentText" presStyleLbl="node1" presStyleIdx="0" presStyleCnt="0">
        <dgm:presLayoutVars>
          <dgm:chMax val="0"/>
          <dgm:bulletEnabled val="1"/>
        </dgm:presLayoutVars>
      </dgm:prSet>
      <dgm:spPr/>
    </dgm:pt>
    <dgm:pt modelId="{F314908B-3441-4AF5-BE41-7C231EF37ADE}" type="pres">
      <dgm:prSet presAssocID="{D0A2155E-9FE9-48D7-9BCF-3C5877199081}" presName="parentRect" presStyleLbl="alignNode1" presStyleIdx="4" presStyleCnt="7"/>
      <dgm:spPr/>
    </dgm:pt>
    <dgm:pt modelId="{CDEB07D2-C9BB-4A86-B97C-79AFEF3B8921}" type="pres">
      <dgm:prSet presAssocID="{D0A2155E-9FE9-48D7-9BCF-3C5877199081}" presName="adorn" presStyleLbl="fgAccFollowNode1" presStyleIdx="4" presStyleCnt="7" custScaleX="66780" custScaleY="66581"/>
      <dgm:spPr>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dgm:spPr>
    </dgm:pt>
    <dgm:pt modelId="{00F8D206-342A-4913-88F0-DAA0390ED060}" type="pres">
      <dgm:prSet presAssocID="{90E0741A-3188-4E27-8A39-BF0A018BCE8B}" presName="sibTrans" presStyleLbl="sibTrans2D1" presStyleIdx="0" presStyleCnt="0"/>
      <dgm:spPr/>
    </dgm:pt>
    <dgm:pt modelId="{76452533-C219-4B25-BB7E-F9D759B7BA84}" type="pres">
      <dgm:prSet presAssocID="{BE8E7C53-8240-4C79-AA5E-218BDAAE6A2A}" presName="compNode" presStyleCnt="0"/>
      <dgm:spPr/>
    </dgm:pt>
    <dgm:pt modelId="{C656D176-B2D8-45D5-98BC-3D6D895E1ADE}" type="pres">
      <dgm:prSet presAssocID="{BE8E7C53-8240-4C79-AA5E-218BDAAE6A2A}" presName="childRect" presStyleLbl="bgAcc1" presStyleIdx="5" presStyleCnt="7">
        <dgm:presLayoutVars>
          <dgm:bulletEnabled val="1"/>
        </dgm:presLayoutVars>
      </dgm:prSet>
      <dgm:spPr/>
    </dgm:pt>
    <dgm:pt modelId="{D9EB7AFD-785A-4FE4-9F9C-7F967B5E4C97}" type="pres">
      <dgm:prSet presAssocID="{BE8E7C53-8240-4C79-AA5E-218BDAAE6A2A}" presName="parentText" presStyleLbl="node1" presStyleIdx="0" presStyleCnt="0">
        <dgm:presLayoutVars>
          <dgm:chMax val="0"/>
          <dgm:bulletEnabled val="1"/>
        </dgm:presLayoutVars>
      </dgm:prSet>
      <dgm:spPr/>
    </dgm:pt>
    <dgm:pt modelId="{0572C51A-C368-4DE7-96FD-5036CE248DB1}" type="pres">
      <dgm:prSet presAssocID="{BE8E7C53-8240-4C79-AA5E-218BDAAE6A2A}" presName="parentRect" presStyleLbl="alignNode1" presStyleIdx="5" presStyleCnt="7"/>
      <dgm:spPr/>
    </dgm:pt>
    <dgm:pt modelId="{F5DF3382-3B84-4E18-B014-CFF87054CA72}" type="pres">
      <dgm:prSet presAssocID="{BE8E7C53-8240-4C79-AA5E-218BDAAE6A2A}" presName="adorn" presStyleLbl="fgAccFollowNode1" presStyleIdx="5" presStyleCnt="7" custScaleX="66780" custScaleY="66581"/>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 modelId="{BFE44DD2-2507-4259-B530-329042B21829}" type="pres">
      <dgm:prSet presAssocID="{33096085-E5B6-42F1-A66D-78B493983677}" presName="sibTrans" presStyleLbl="sibTrans2D1" presStyleIdx="0" presStyleCnt="0"/>
      <dgm:spPr/>
    </dgm:pt>
    <dgm:pt modelId="{065B322D-E4BB-4C8B-AADC-6B6EB48D68B6}" type="pres">
      <dgm:prSet presAssocID="{8077254E-63BE-42FD-AE00-7A1B9AB136CE}" presName="compNode" presStyleCnt="0"/>
      <dgm:spPr/>
    </dgm:pt>
    <dgm:pt modelId="{C1D9D755-51EB-4D6E-8617-E55293EC64DA}" type="pres">
      <dgm:prSet presAssocID="{8077254E-63BE-42FD-AE00-7A1B9AB136CE}" presName="childRect" presStyleLbl="bgAcc1" presStyleIdx="6" presStyleCnt="7">
        <dgm:presLayoutVars>
          <dgm:bulletEnabled val="1"/>
        </dgm:presLayoutVars>
      </dgm:prSet>
      <dgm:spPr/>
    </dgm:pt>
    <dgm:pt modelId="{0E46CE4D-2D5D-4045-8A1E-C1A6C45061D5}" type="pres">
      <dgm:prSet presAssocID="{8077254E-63BE-42FD-AE00-7A1B9AB136CE}" presName="parentText" presStyleLbl="node1" presStyleIdx="0" presStyleCnt="0">
        <dgm:presLayoutVars>
          <dgm:chMax val="0"/>
          <dgm:bulletEnabled val="1"/>
        </dgm:presLayoutVars>
      </dgm:prSet>
      <dgm:spPr/>
    </dgm:pt>
    <dgm:pt modelId="{52D2D026-244E-4954-846E-478D6D4E84E5}" type="pres">
      <dgm:prSet presAssocID="{8077254E-63BE-42FD-AE00-7A1B9AB136CE}" presName="parentRect" presStyleLbl="alignNode1" presStyleIdx="6" presStyleCnt="7"/>
      <dgm:spPr/>
    </dgm:pt>
    <dgm:pt modelId="{3425F7A6-052E-4E84-B171-05C3EF9396CB}" type="pres">
      <dgm:prSet presAssocID="{8077254E-63BE-42FD-AE00-7A1B9AB136CE}" presName="adorn" presStyleLbl="fgAccFollowNode1" presStyleIdx="6" presStyleCnt="7" custScaleX="66780" custScaleY="66581"/>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Lst>
  <dgm:cxnLst>
    <dgm:cxn modelId="{B451E801-2F80-4A22-9089-F647FFE159B7}" type="presOf" srcId="{54165D58-01BF-489A-826F-3B2C272BAAA2}" destId="{CADDD3F6-C7D8-4237-B3E3-83440B7DF4B3}" srcOrd="0" destOrd="0" presId="urn:microsoft.com/office/officeart/2005/8/layout/bList2"/>
    <dgm:cxn modelId="{23AEED03-F7D6-46E1-9085-FD7DF5C0EDF4}" srcId="{54165D58-01BF-489A-826F-3B2C272BAAA2}" destId="{B394F90A-CDEC-44D8-A3A8-632F6365A6C1}" srcOrd="0" destOrd="0" parTransId="{EC76E76F-C4F7-4C92-B26B-E170FABBD1BC}" sibTransId="{4E44B544-9B2A-4F0E-A821-1A66E9A69600}"/>
    <dgm:cxn modelId="{6245A313-F9AD-48C9-BC71-12CECC9910E2}" srcId="{D0A2155E-9FE9-48D7-9BCF-3C5877199081}" destId="{B5FD3C57-1830-4A12-8686-D9149A64FB67}" srcOrd="0" destOrd="0" parTransId="{2C4D584C-58BF-4A09-A64C-2702C2071186}" sibTransId="{4C2FA744-B0EB-4D3E-9C50-0131A482AD3C}"/>
    <dgm:cxn modelId="{FB32961A-97F4-4F58-89D1-5C0ED34CC442}" srcId="{BCC3E87B-92DC-4458-8EFB-5CC763D8E02B}" destId="{D0A2155E-9FE9-48D7-9BCF-3C5877199081}" srcOrd="4" destOrd="0" parTransId="{75D4D726-7531-446F-AB23-E5128DDC9B50}" sibTransId="{90E0741A-3188-4E27-8A39-BF0A018BCE8B}"/>
    <dgm:cxn modelId="{BAC7791D-A4DF-4F95-8C01-F231F792FD25}" type="presOf" srcId="{40B755DF-20A5-4935-9F34-EF51095CE237}" destId="{DE33E602-441E-4F07-BDC3-40F2B2B6A656}" srcOrd="1" destOrd="0" presId="urn:microsoft.com/office/officeart/2005/8/layout/bList2"/>
    <dgm:cxn modelId="{2A87BE21-C03E-4776-9D0E-EC573B7C4C02}" type="presOf" srcId="{B394F90A-CDEC-44D8-A3A8-632F6365A6C1}" destId="{8A8D3080-9701-4B4A-9F68-4937358E3DBE}" srcOrd="0" destOrd="0" presId="urn:microsoft.com/office/officeart/2005/8/layout/bList2"/>
    <dgm:cxn modelId="{88F79322-AB37-4268-8B51-AAA75C12A76B}" srcId="{BCC3E87B-92DC-4458-8EFB-5CC763D8E02B}" destId="{1B653B66-8821-4DD3-8B9D-BA3103E7D0F1}" srcOrd="1" destOrd="0" parTransId="{A9AB2AE8-1FA8-4514-BE05-256E889A069B}" sibTransId="{F327E4B9-D399-4923-B18D-CF0CA4B32F9F}"/>
    <dgm:cxn modelId="{19B08926-93AD-48F2-B2AE-181105B8F45E}" type="presOf" srcId="{F327E4B9-D399-4923-B18D-CF0CA4B32F9F}" destId="{FE5EF4E0-F141-4E5F-8587-1A23F4E7E5C9}" srcOrd="0" destOrd="0" presId="urn:microsoft.com/office/officeart/2005/8/layout/bList2"/>
    <dgm:cxn modelId="{D55FF431-23E3-42FE-9777-4BF76188935D}" type="presOf" srcId="{1B653B66-8821-4DD3-8B9D-BA3103E7D0F1}" destId="{122D05F9-ACEA-498A-B785-E06AC8FAE2A3}" srcOrd="1" destOrd="0" presId="urn:microsoft.com/office/officeart/2005/8/layout/bList2"/>
    <dgm:cxn modelId="{BAB3E73C-AEB4-4051-AC84-2726A291D19E}" srcId="{1B653B66-8821-4DD3-8B9D-BA3103E7D0F1}" destId="{5DF6D7C1-0DE9-42F3-A1FF-7B94AE844D9E}" srcOrd="0" destOrd="0" parTransId="{D6A3CC49-968A-43CA-BC62-851FBAAC0720}" sibTransId="{7F77878B-8D2B-4168-968F-08219078E8F7}"/>
    <dgm:cxn modelId="{FDB11A42-9DD5-4FC5-8C3F-D7772C7968FC}" type="presOf" srcId="{B99A85D4-46EF-4C38-8632-181BBE8585B7}" destId="{4F8FC91F-7612-4501-BC8E-3E2545272AEE}" srcOrd="0" destOrd="0" presId="urn:microsoft.com/office/officeart/2005/8/layout/bList2"/>
    <dgm:cxn modelId="{3AD08A44-C9C8-4282-AB56-901E0C7C1E58}" srcId="{BCC3E87B-92DC-4458-8EFB-5CC763D8E02B}" destId="{54165D58-01BF-489A-826F-3B2C272BAAA2}" srcOrd="0" destOrd="0" parTransId="{5C2F3F32-FAD8-41CA-8265-F5E29FAE1D3A}" sibTransId="{CF8F6C96-B2A8-423D-8913-D33ED5B92D9A}"/>
    <dgm:cxn modelId="{1315A749-B4A4-4D83-AAF0-D17715F928EC}" type="presOf" srcId="{8077254E-63BE-42FD-AE00-7A1B9AB136CE}" destId="{0E46CE4D-2D5D-4045-8A1E-C1A6C45061D5}" srcOrd="0" destOrd="0" presId="urn:microsoft.com/office/officeart/2005/8/layout/bList2"/>
    <dgm:cxn modelId="{8440314C-998D-4306-B6D7-0B0E1D3373FA}" srcId="{BE8E7C53-8240-4C79-AA5E-218BDAAE6A2A}" destId="{EC4D3DAA-00D3-4374-A07F-FB9538DE6143}" srcOrd="0" destOrd="0" parTransId="{8AAD30D6-1041-43C8-AF2D-8054453E2842}" sibTransId="{A9135E62-EC9E-4A3C-8E7F-608AF227699A}"/>
    <dgm:cxn modelId="{D546AA6D-3C76-4E2A-8B7A-453D205EF96C}" type="presOf" srcId="{90E0741A-3188-4E27-8A39-BF0A018BCE8B}" destId="{00F8D206-342A-4913-88F0-DAA0390ED060}" srcOrd="0" destOrd="0" presId="urn:microsoft.com/office/officeart/2005/8/layout/bList2"/>
    <dgm:cxn modelId="{BF157F54-C06C-4462-85B3-D315EC942651}" type="presOf" srcId="{D0A2155E-9FE9-48D7-9BCF-3C5877199081}" destId="{F314908B-3441-4AF5-BE41-7C231EF37ADE}" srcOrd="1" destOrd="0" presId="urn:microsoft.com/office/officeart/2005/8/layout/bList2"/>
    <dgm:cxn modelId="{B8ABF474-68B7-4879-8DBC-EEAF0A8B3953}" srcId="{BCC3E87B-92DC-4458-8EFB-5CC763D8E02B}" destId="{D799C0E0-5082-4D1D-8D0F-996AC8C31031}" srcOrd="3" destOrd="0" parTransId="{F7A562A3-7B62-452B-A282-D825FC920D01}" sibTransId="{6B6BF3D6-E92F-4B18-9C06-F1836D643DCF}"/>
    <dgm:cxn modelId="{E7BA0794-7DBF-4324-AEA2-E69960B53501}" type="presOf" srcId="{CF8F6C96-B2A8-423D-8913-D33ED5B92D9A}" destId="{FE6123E4-7EF9-463B-A6F9-E112CAE9AB0F}" srcOrd="0" destOrd="0" presId="urn:microsoft.com/office/officeart/2005/8/layout/bList2"/>
    <dgm:cxn modelId="{9CF06899-7824-40D3-A04F-801C9E4AF09C}" type="presOf" srcId="{1B653B66-8821-4DD3-8B9D-BA3103E7D0F1}" destId="{985DFA0B-B069-424F-B4D2-6FCEFCED15C1}" srcOrd="0" destOrd="0" presId="urn:microsoft.com/office/officeart/2005/8/layout/bList2"/>
    <dgm:cxn modelId="{7B2279A9-3B21-4875-A0A9-4472AB8B0A37}" srcId="{BCC3E87B-92DC-4458-8EFB-5CC763D8E02B}" destId="{BE8E7C53-8240-4C79-AA5E-218BDAAE6A2A}" srcOrd="5" destOrd="0" parTransId="{9FAF2616-8933-45F3-BA0E-B72BC81986A9}" sibTransId="{33096085-E5B6-42F1-A66D-78B493983677}"/>
    <dgm:cxn modelId="{5796BCAF-918D-47A0-AB31-87A1AE5365A3}" type="presOf" srcId="{33096085-E5B6-42F1-A66D-78B493983677}" destId="{BFE44DD2-2507-4259-B530-329042B21829}" srcOrd="0" destOrd="0" presId="urn:microsoft.com/office/officeart/2005/8/layout/bList2"/>
    <dgm:cxn modelId="{78DE62BE-1A16-44A6-A898-842E1493E5CA}" type="presOf" srcId="{BE69A9E5-6D41-427F-AAB3-71C9EED8D38B}" destId="{1411BE57-23D3-4254-9D3E-021AA3EE74CC}" srcOrd="0" destOrd="0" presId="urn:microsoft.com/office/officeart/2005/8/layout/bList2"/>
    <dgm:cxn modelId="{B14C1FBF-BC64-41C5-877C-BBEB46E1D698}" type="presOf" srcId="{B5FD3C57-1830-4A12-8686-D9149A64FB67}" destId="{C80B4E5F-3704-4154-A483-141DDBCE914D}" srcOrd="0" destOrd="0" presId="urn:microsoft.com/office/officeart/2005/8/layout/bList2"/>
    <dgm:cxn modelId="{24378BC8-32C0-422A-B58F-652E00568649}" srcId="{D799C0E0-5082-4D1D-8D0F-996AC8C31031}" destId="{B5081C77-9C2C-43CD-AD7A-8005DF5F177C}" srcOrd="0" destOrd="0" parTransId="{B448FBAC-EAEC-4D68-8996-BD17AC859464}" sibTransId="{C35335C3-B36D-468C-B4F6-D23CB3A2BE6E}"/>
    <dgm:cxn modelId="{BB4F55CB-4627-474B-BE20-23D48B1D0AB4}" type="presOf" srcId="{D799C0E0-5082-4D1D-8D0F-996AC8C31031}" destId="{B2023165-9D60-4CD3-B613-E2D04371DD1E}" srcOrd="0" destOrd="0" presId="urn:microsoft.com/office/officeart/2005/8/layout/bList2"/>
    <dgm:cxn modelId="{4D7B1BCD-18B1-4A84-A313-49BC12D4F571}" type="presOf" srcId="{EC4D3DAA-00D3-4374-A07F-FB9538DE6143}" destId="{C656D176-B2D8-45D5-98BC-3D6D895E1ADE}" srcOrd="0" destOrd="0" presId="urn:microsoft.com/office/officeart/2005/8/layout/bList2"/>
    <dgm:cxn modelId="{BE2437D2-318E-4172-9157-2C82CC9DF7FD}" type="presOf" srcId="{40B755DF-20A5-4935-9F34-EF51095CE237}" destId="{438FDA4B-E578-43C3-A6D0-DC55BCDDCF47}" srcOrd="0" destOrd="0" presId="urn:microsoft.com/office/officeart/2005/8/layout/bList2"/>
    <dgm:cxn modelId="{177158D5-05F6-44CA-91B7-C6DE8E415B0C}" srcId="{BCC3E87B-92DC-4458-8EFB-5CC763D8E02B}" destId="{8077254E-63BE-42FD-AE00-7A1B9AB136CE}" srcOrd="6" destOrd="0" parTransId="{8FAC9655-28B6-49E9-82F5-C02E019A6D63}" sibTransId="{620107A6-3F0F-444A-A1BC-6C68AF7C523C}"/>
    <dgm:cxn modelId="{5AFDBBD9-82F5-4D4D-8470-D73979D07065}" type="presOf" srcId="{BCC3E87B-92DC-4458-8EFB-5CC763D8E02B}" destId="{9FBA2E3D-D131-4D86-AA47-845D6EE70640}" srcOrd="0" destOrd="0" presId="urn:microsoft.com/office/officeart/2005/8/layout/bList2"/>
    <dgm:cxn modelId="{0564A6DC-6858-4932-AFBC-6DAD2619A3BA}" type="presOf" srcId="{BE8E7C53-8240-4C79-AA5E-218BDAAE6A2A}" destId="{0572C51A-C368-4DE7-96FD-5036CE248DB1}" srcOrd="1" destOrd="0" presId="urn:microsoft.com/office/officeart/2005/8/layout/bList2"/>
    <dgm:cxn modelId="{1FE0D5DD-57A2-45AE-B4AC-BD2541A8F82C}" type="presOf" srcId="{EC985E55-2AF4-458F-B771-07C68F28C97B}" destId="{C1D9D755-51EB-4D6E-8617-E55293EC64DA}" srcOrd="0" destOrd="0" presId="urn:microsoft.com/office/officeart/2005/8/layout/bList2"/>
    <dgm:cxn modelId="{241CC8DF-1F49-4B55-B0BC-E7AC0F9D8C4D}" type="presOf" srcId="{5DF6D7C1-0DE9-42F3-A1FF-7B94AE844D9E}" destId="{8D205A44-DEC7-4E64-A6F6-B256A8360D03}" srcOrd="0" destOrd="0" presId="urn:microsoft.com/office/officeart/2005/8/layout/bList2"/>
    <dgm:cxn modelId="{8E79B8E4-DB5E-4D2F-8E93-6B6DA9363550}" type="presOf" srcId="{54165D58-01BF-489A-826F-3B2C272BAAA2}" destId="{1A5B8D10-6128-4F9B-8F70-5C4AF0E667DA}" srcOrd="1" destOrd="0" presId="urn:microsoft.com/office/officeart/2005/8/layout/bList2"/>
    <dgm:cxn modelId="{DEF061E7-69E7-43E6-B469-66B49BAAAC61}" srcId="{8077254E-63BE-42FD-AE00-7A1B9AB136CE}" destId="{EC985E55-2AF4-458F-B771-07C68F28C97B}" srcOrd="0" destOrd="0" parTransId="{5A9A800E-148D-403D-8C76-A41B86C09D2E}" sibTransId="{09D1A70F-6266-487E-AD96-D85F4B110673}"/>
    <dgm:cxn modelId="{C7C374E9-3F92-447C-B858-D1913D21EF65}" type="presOf" srcId="{D0A2155E-9FE9-48D7-9BCF-3C5877199081}" destId="{709A89A0-6127-4367-9731-23BF2D92A606}" srcOrd="0" destOrd="0" presId="urn:microsoft.com/office/officeart/2005/8/layout/bList2"/>
    <dgm:cxn modelId="{2D1E98E9-04F0-4F81-9BEB-E991BDAC0441}" type="presOf" srcId="{B5081C77-9C2C-43CD-AD7A-8005DF5F177C}" destId="{0DAD1529-3B67-4162-B622-EBB55CCC4A10}" srcOrd="0" destOrd="0" presId="urn:microsoft.com/office/officeart/2005/8/layout/bList2"/>
    <dgm:cxn modelId="{355706EE-014F-4030-A004-BE6F38FBF62F}" srcId="{BCC3E87B-92DC-4458-8EFB-5CC763D8E02B}" destId="{40B755DF-20A5-4935-9F34-EF51095CE237}" srcOrd="2" destOrd="0" parTransId="{06F1E971-4140-48DB-BEC2-0E86C328EF3F}" sibTransId="{BE69A9E5-6D41-427F-AAB3-71C9EED8D38B}"/>
    <dgm:cxn modelId="{B21881EF-9AD2-4ECC-9184-CB69562FA511}" type="presOf" srcId="{BE8E7C53-8240-4C79-AA5E-218BDAAE6A2A}" destId="{D9EB7AFD-785A-4FE4-9F9C-7F967B5E4C97}" srcOrd="0" destOrd="0" presId="urn:microsoft.com/office/officeart/2005/8/layout/bList2"/>
    <dgm:cxn modelId="{A7F3F2F5-710B-43A2-ADDF-6C45683ABA53}" type="presOf" srcId="{8077254E-63BE-42FD-AE00-7A1B9AB136CE}" destId="{52D2D026-244E-4954-846E-478D6D4E84E5}" srcOrd="1" destOrd="0" presId="urn:microsoft.com/office/officeart/2005/8/layout/bList2"/>
    <dgm:cxn modelId="{11E5BFF6-D38D-4447-90D9-5F7FD0F994F9}" srcId="{40B755DF-20A5-4935-9F34-EF51095CE237}" destId="{B99A85D4-46EF-4C38-8632-181BBE8585B7}" srcOrd="0" destOrd="0" parTransId="{970A8C00-4A6F-46EC-AFFA-98AD9BA53676}" sibTransId="{F26A6094-316C-4342-A10F-105A93B77AE7}"/>
    <dgm:cxn modelId="{C61DE5FA-BC3B-448E-8B20-95643AE97E59}" type="presOf" srcId="{6B6BF3D6-E92F-4B18-9C06-F1836D643DCF}" destId="{8D52D987-2014-4BD8-8C35-3CC5C22CE37F}" srcOrd="0" destOrd="0" presId="urn:microsoft.com/office/officeart/2005/8/layout/bList2"/>
    <dgm:cxn modelId="{198AFAFF-FCBB-4982-B877-DB1E3C78B361}" type="presOf" srcId="{D799C0E0-5082-4D1D-8D0F-996AC8C31031}" destId="{9F48F928-2D3D-4159-A560-4CF52709F459}" srcOrd="1" destOrd="0" presId="urn:microsoft.com/office/officeart/2005/8/layout/bList2"/>
    <dgm:cxn modelId="{6DF2C1A1-2B0F-43F4-B718-11A16C1CA0D1}" type="presParOf" srcId="{9FBA2E3D-D131-4D86-AA47-845D6EE70640}" destId="{230EF5DD-20F6-459B-A5E7-EE742F10B618}" srcOrd="0" destOrd="0" presId="urn:microsoft.com/office/officeart/2005/8/layout/bList2"/>
    <dgm:cxn modelId="{FF70A5E4-61C3-413E-B613-941FAC94BCAD}" type="presParOf" srcId="{230EF5DD-20F6-459B-A5E7-EE742F10B618}" destId="{8A8D3080-9701-4B4A-9F68-4937358E3DBE}" srcOrd="0" destOrd="0" presId="urn:microsoft.com/office/officeart/2005/8/layout/bList2"/>
    <dgm:cxn modelId="{6A35DB8C-BA9E-4BB6-9D4E-D099F5D303CC}" type="presParOf" srcId="{230EF5DD-20F6-459B-A5E7-EE742F10B618}" destId="{CADDD3F6-C7D8-4237-B3E3-83440B7DF4B3}" srcOrd="1" destOrd="0" presId="urn:microsoft.com/office/officeart/2005/8/layout/bList2"/>
    <dgm:cxn modelId="{23BFFC16-15AF-4547-A0EC-B27C9EDD69DE}" type="presParOf" srcId="{230EF5DD-20F6-459B-A5E7-EE742F10B618}" destId="{1A5B8D10-6128-4F9B-8F70-5C4AF0E667DA}" srcOrd="2" destOrd="0" presId="urn:microsoft.com/office/officeart/2005/8/layout/bList2"/>
    <dgm:cxn modelId="{AB823D32-7554-4FE6-9E06-378C56A1383B}" type="presParOf" srcId="{230EF5DD-20F6-459B-A5E7-EE742F10B618}" destId="{F57E4501-4B0D-423B-AA0F-2D39825099A5}" srcOrd="3" destOrd="0" presId="urn:microsoft.com/office/officeart/2005/8/layout/bList2"/>
    <dgm:cxn modelId="{7C8AE38E-A66C-4A6E-9B7F-FFB56D87941E}" type="presParOf" srcId="{9FBA2E3D-D131-4D86-AA47-845D6EE70640}" destId="{FE6123E4-7EF9-463B-A6F9-E112CAE9AB0F}" srcOrd="1" destOrd="0" presId="urn:microsoft.com/office/officeart/2005/8/layout/bList2"/>
    <dgm:cxn modelId="{DFC5FBEC-AE29-4E78-B6C6-854671505B71}" type="presParOf" srcId="{9FBA2E3D-D131-4D86-AA47-845D6EE70640}" destId="{6BA25E86-6FF5-4B8B-8D8B-8D11E403C29E}" srcOrd="2" destOrd="0" presId="urn:microsoft.com/office/officeart/2005/8/layout/bList2"/>
    <dgm:cxn modelId="{FD261486-5CDC-4080-81E4-20AA62C32E3C}" type="presParOf" srcId="{6BA25E86-6FF5-4B8B-8D8B-8D11E403C29E}" destId="{8D205A44-DEC7-4E64-A6F6-B256A8360D03}" srcOrd="0" destOrd="0" presId="urn:microsoft.com/office/officeart/2005/8/layout/bList2"/>
    <dgm:cxn modelId="{9B534C18-6E74-4EDD-8185-376F378E1650}" type="presParOf" srcId="{6BA25E86-6FF5-4B8B-8D8B-8D11E403C29E}" destId="{985DFA0B-B069-424F-B4D2-6FCEFCED15C1}" srcOrd="1" destOrd="0" presId="urn:microsoft.com/office/officeart/2005/8/layout/bList2"/>
    <dgm:cxn modelId="{91476413-1C04-4323-B9D0-FC18F16AD2BB}" type="presParOf" srcId="{6BA25E86-6FF5-4B8B-8D8B-8D11E403C29E}" destId="{122D05F9-ACEA-498A-B785-E06AC8FAE2A3}" srcOrd="2" destOrd="0" presId="urn:microsoft.com/office/officeart/2005/8/layout/bList2"/>
    <dgm:cxn modelId="{2CA5DCF1-7061-45D7-AA83-D1111E2DB49D}" type="presParOf" srcId="{6BA25E86-6FF5-4B8B-8D8B-8D11E403C29E}" destId="{A841E1DB-9C28-42E2-8CBF-FFE5CD57BB9D}" srcOrd="3" destOrd="0" presId="urn:microsoft.com/office/officeart/2005/8/layout/bList2"/>
    <dgm:cxn modelId="{E01FB828-651A-41B3-9559-560E2278AD87}" type="presParOf" srcId="{9FBA2E3D-D131-4D86-AA47-845D6EE70640}" destId="{FE5EF4E0-F141-4E5F-8587-1A23F4E7E5C9}" srcOrd="3" destOrd="0" presId="urn:microsoft.com/office/officeart/2005/8/layout/bList2"/>
    <dgm:cxn modelId="{F95E2ACA-93E0-4659-9D18-275404B2636E}" type="presParOf" srcId="{9FBA2E3D-D131-4D86-AA47-845D6EE70640}" destId="{204B9AFC-7197-49DD-BE86-76ED885E5D14}" srcOrd="4" destOrd="0" presId="urn:microsoft.com/office/officeart/2005/8/layout/bList2"/>
    <dgm:cxn modelId="{935D1B40-D8B8-44B7-8540-13578A85F1AA}" type="presParOf" srcId="{204B9AFC-7197-49DD-BE86-76ED885E5D14}" destId="{4F8FC91F-7612-4501-BC8E-3E2545272AEE}" srcOrd="0" destOrd="0" presId="urn:microsoft.com/office/officeart/2005/8/layout/bList2"/>
    <dgm:cxn modelId="{DC9FFE5E-A569-4FE6-8694-A98CAED439D2}" type="presParOf" srcId="{204B9AFC-7197-49DD-BE86-76ED885E5D14}" destId="{438FDA4B-E578-43C3-A6D0-DC55BCDDCF47}" srcOrd="1" destOrd="0" presId="urn:microsoft.com/office/officeart/2005/8/layout/bList2"/>
    <dgm:cxn modelId="{7C6E1E39-5676-4EC3-AF4D-DE8F469ADFDD}" type="presParOf" srcId="{204B9AFC-7197-49DD-BE86-76ED885E5D14}" destId="{DE33E602-441E-4F07-BDC3-40F2B2B6A656}" srcOrd="2" destOrd="0" presId="urn:microsoft.com/office/officeart/2005/8/layout/bList2"/>
    <dgm:cxn modelId="{05671EC6-51F5-4480-BA71-29D7919AB8A6}" type="presParOf" srcId="{204B9AFC-7197-49DD-BE86-76ED885E5D14}" destId="{456CB10C-6080-49B7-AF46-C5F65140C737}" srcOrd="3" destOrd="0" presId="urn:microsoft.com/office/officeart/2005/8/layout/bList2"/>
    <dgm:cxn modelId="{4888CC78-A2A3-4AD6-BCEB-D3FF7EADEC1C}" type="presParOf" srcId="{9FBA2E3D-D131-4D86-AA47-845D6EE70640}" destId="{1411BE57-23D3-4254-9D3E-021AA3EE74CC}" srcOrd="5" destOrd="0" presId="urn:microsoft.com/office/officeart/2005/8/layout/bList2"/>
    <dgm:cxn modelId="{CBB192AA-AA23-4165-A0A5-88BA99B753A4}" type="presParOf" srcId="{9FBA2E3D-D131-4D86-AA47-845D6EE70640}" destId="{73F87E7B-0236-4669-9123-551FED93CE41}" srcOrd="6" destOrd="0" presId="urn:microsoft.com/office/officeart/2005/8/layout/bList2"/>
    <dgm:cxn modelId="{AE2C64E5-2968-4F69-9B54-E3F5639FEB6E}" type="presParOf" srcId="{73F87E7B-0236-4669-9123-551FED93CE41}" destId="{0DAD1529-3B67-4162-B622-EBB55CCC4A10}" srcOrd="0" destOrd="0" presId="urn:microsoft.com/office/officeart/2005/8/layout/bList2"/>
    <dgm:cxn modelId="{171527F5-6CED-46CC-9398-DFF2B2B78DA4}" type="presParOf" srcId="{73F87E7B-0236-4669-9123-551FED93CE41}" destId="{B2023165-9D60-4CD3-B613-E2D04371DD1E}" srcOrd="1" destOrd="0" presId="urn:microsoft.com/office/officeart/2005/8/layout/bList2"/>
    <dgm:cxn modelId="{7EAA3574-F2C8-47A0-9E0D-7F2E9283E914}" type="presParOf" srcId="{73F87E7B-0236-4669-9123-551FED93CE41}" destId="{9F48F928-2D3D-4159-A560-4CF52709F459}" srcOrd="2" destOrd="0" presId="urn:microsoft.com/office/officeart/2005/8/layout/bList2"/>
    <dgm:cxn modelId="{63931745-61DE-47BC-9931-D9BA64DC15B0}" type="presParOf" srcId="{73F87E7B-0236-4669-9123-551FED93CE41}" destId="{985FEF4B-95E2-4045-BB45-D7394F817C10}" srcOrd="3" destOrd="0" presId="urn:microsoft.com/office/officeart/2005/8/layout/bList2"/>
    <dgm:cxn modelId="{7CFF953A-2086-47B5-A20F-D50C6659D763}" type="presParOf" srcId="{9FBA2E3D-D131-4D86-AA47-845D6EE70640}" destId="{8D52D987-2014-4BD8-8C35-3CC5C22CE37F}" srcOrd="7" destOrd="0" presId="urn:microsoft.com/office/officeart/2005/8/layout/bList2"/>
    <dgm:cxn modelId="{501FBE90-6420-457D-8EB1-76B4899E8216}" type="presParOf" srcId="{9FBA2E3D-D131-4D86-AA47-845D6EE70640}" destId="{169943AD-BBB0-466C-8101-BB443B8EF403}" srcOrd="8" destOrd="0" presId="urn:microsoft.com/office/officeart/2005/8/layout/bList2"/>
    <dgm:cxn modelId="{E2AC96E7-5E48-41CB-80EE-5CB9801BA6EB}" type="presParOf" srcId="{169943AD-BBB0-466C-8101-BB443B8EF403}" destId="{C80B4E5F-3704-4154-A483-141DDBCE914D}" srcOrd="0" destOrd="0" presId="urn:microsoft.com/office/officeart/2005/8/layout/bList2"/>
    <dgm:cxn modelId="{A3BB7823-AD5A-4CEB-9931-57F282C2CA13}" type="presParOf" srcId="{169943AD-BBB0-466C-8101-BB443B8EF403}" destId="{709A89A0-6127-4367-9731-23BF2D92A606}" srcOrd="1" destOrd="0" presId="urn:microsoft.com/office/officeart/2005/8/layout/bList2"/>
    <dgm:cxn modelId="{9758B4CD-F07F-4019-8B5A-A95871000FEC}" type="presParOf" srcId="{169943AD-BBB0-466C-8101-BB443B8EF403}" destId="{F314908B-3441-4AF5-BE41-7C231EF37ADE}" srcOrd="2" destOrd="0" presId="urn:microsoft.com/office/officeart/2005/8/layout/bList2"/>
    <dgm:cxn modelId="{EF3DDA3C-5419-46F4-BFB3-44C2098F2359}" type="presParOf" srcId="{169943AD-BBB0-466C-8101-BB443B8EF403}" destId="{CDEB07D2-C9BB-4A86-B97C-79AFEF3B8921}" srcOrd="3" destOrd="0" presId="urn:microsoft.com/office/officeart/2005/8/layout/bList2"/>
    <dgm:cxn modelId="{C4A461AC-2411-459A-853E-8CA43A008E80}" type="presParOf" srcId="{9FBA2E3D-D131-4D86-AA47-845D6EE70640}" destId="{00F8D206-342A-4913-88F0-DAA0390ED060}" srcOrd="9" destOrd="0" presId="urn:microsoft.com/office/officeart/2005/8/layout/bList2"/>
    <dgm:cxn modelId="{AFC9E764-BC92-41D5-9A39-40E663EA5C3B}" type="presParOf" srcId="{9FBA2E3D-D131-4D86-AA47-845D6EE70640}" destId="{76452533-C219-4B25-BB7E-F9D759B7BA84}" srcOrd="10" destOrd="0" presId="urn:microsoft.com/office/officeart/2005/8/layout/bList2"/>
    <dgm:cxn modelId="{5CFC7094-6326-4E3B-8BB7-5F84C6BA4EC5}" type="presParOf" srcId="{76452533-C219-4B25-BB7E-F9D759B7BA84}" destId="{C656D176-B2D8-45D5-98BC-3D6D895E1ADE}" srcOrd="0" destOrd="0" presId="urn:microsoft.com/office/officeart/2005/8/layout/bList2"/>
    <dgm:cxn modelId="{94F73E9C-8A75-45CA-9503-509C678361C3}" type="presParOf" srcId="{76452533-C219-4B25-BB7E-F9D759B7BA84}" destId="{D9EB7AFD-785A-4FE4-9F9C-7F967B5E4C97}" srcOrd="1" destOrd="0" presId="urn:microsoft.com/office/officeart/2005/8/layout/bList2"/>
    <dgm:cxn modelId="{E817B7B6-337E-40E3-8BEF-B02574221F89}" type="presParOf" srcId="{76452533-C219-4B25-BB7E-F9D759B7BA84}" destId="{0572C51A-C368-4DE7-96FD-5036CE248DB1}" srcOrd="2" destOrd="0" presId="urn:microsoft.com/office/officeart/2005/8/layout/bList2"/>
    <dgm:cxn modelId="{564C0270-372B-49EA-BFE5-86892A9D6965}" type="presParOf" srcId="{76452533-C219-4B25-BB7E-F9D759B7BA84}" destId="{F5DF3382-3B84-4E18-B014-CFF87054CA72}" srcOrd="3" destOrd="0" presId="urn:microsoft.com/office/officeart/2005/8/layout/bList2"/>
    <dgm:cxn modelId="{95159450-5BDD-475B-8391-C5C43B9AA872}" type="presParOf" srcId="{9FBA2E3D-D131-4D86-AA47-845D6EE70640}" destId="{BFE44DD2-2507-4259-B530-329042B21829}" srcOrd="11" destOrd="0" presId="urn:microsoft.com/office/officeart/2005/8/layout/bList2"/>
    <dgm:cxn modelId="{1B402F97-AA5D-49D8-9F94-BCC5E94DCF1E}" type="presParOf" srcId="{9FBA2E3D-D131-4D86-AA47-845D6EE70640}" destId="{065B322D-E4BB-4C8B-AADC-6B6EB48D68B6}" srcOrd="12" destOrd="0" presId="urn:microsoft.com/office/officeart/2005/8/layout/bList2"/>
    <dgm:cxn modelId="{0094EFF7-197E-4BEA-9A41-437114FE334A}" type="presParOf" srcId="{065B322D-E4BB-4C8B-AADC-6B6EB48D68B6}" destId="{C1D9D755-51EB-4D6E-8617-E55293EC64DA}" srcOrd="0" destOrd="0" presId="urn:microsoft.com/office/officeart/2005/8/layout/bList2"/>
    <dgm:cxn modelId="{E0A06D87-27F6-433D-A895-382408EDB209}" type="presParOf" srcId="{065B322D-E4BB-4C8B-AADC-6B6EB48D68B6}" destId="{0E46CE4D-2D5D-4045-8A1E-C1A6C45061D5}" srcOrd="1" destOrd="0" presId="urn:microsoft.com/office/officeart/2005/8/layout/bList2"/>
    <dgm:cxn modelId="{CA892545-C817-41A0-965F-C1748757FB07}" type="presParOf" srcId="{065B322D-E4BB-4C8B-AADC-6B6EB48D68B6}" destId="{52D2D026-244E-4954-846E-478D6D4E84E5}" srcOrd="2" destOrd="0" presId="urn:microsoft.com/office/officeart/2005/8/layout/bList2"/>
    <dgm:cxn modelId="{62A529DE-C773-46F0-B591-53AAC00DD11F}" type="presParOf" srcId="{065B322D-E4BB-4C8B-AADC-6B6EB48D68B6}" destId="{3425F7A6-052E-4E84-B171-05C3EF9396C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B8EFC-52A4-4B7A-9040-0D7A1D019001}"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PE"/>
        </a:p>
      </dgm:t>
    </dgm:pt>
    <dgm:pt modelId="{CFF24430-0A11-4B72-989B-3B35C7D56EA3}">
      <dgm:prSet phldrT="[Texto]" custT="1"/>
      <dgm:spPr/>
      <dgm:t>
        <a:bodyPr/>
        <a:lstStyle/>
        <a:p>
          <a:r>
            <a:rPr lang="es-MX" sz="1800">
              <a:latin typeface="Arial" panose="020B0604020202020204" pitchFamily="34" charset="0"/>
              <a:cs typeface="Arial" panose="020B0604020202020204" pitchFamily="34" charset="0"/>
            </a:rPr>
            <a:t>El transportista emite una GRE - transportista en los siguientes casos:</a:t>
          </a:r>
          <a:endParaRPr lang="es-PE" sz="1800" dirty="0">
            <a:latin typeface="Arial" panose="020B0604020202020204" pitchFamily="34" charset="0"/>
            <a:cs typeface="Arial" panose="020B0604020202020204" pitchFamily="34" charset="0"/>
          </a:endParaRPr>
        </a:p>
      </dgm:t>
    </dgm:pt>
    <dgm:pt modelId="{86158071-0616-492A-A3E9-82696451989E}" type="parTrans" cxnId="{3EB18B25-DEC8-4ACA-956C-405C9DFC9776}">
      <dgm:prSet/>
      <dgm:spPr/>
      <dgm:t>
        <a:bodyPr/>
        <a:lstStyle/>
        <a:p>
          <a:endParaRPr lang="es-PE">
            <a:latin typeface="Arial" panose="020B0604020202020204" pitchFamily="34" charset="0"/>
            <a:cs typeface="Arial" panose="020B0604020202020204" pitchFamily="34" charset="0"/>
          </a:endParaRPr>
        </a:p>
      </dgm:t>
    </dgm:pt>
    <dgm:pt modelId="{5CD854A2-CC38-4E69-8382-FA0B5811AFAF}" type="sibTrans" cxnId="{3EB18B25-DEC8-4ACA-956C-405C9DFC9776}">
      <dgm:prSet/>
      <dgm:spPr/>
      <dgm:t>
        <a:bodyPr/>
        <a:lstStyle/>
        <a:p>
          <a:endParaRPr lang="es-PE">
            <a:latin typeface="Arial" panose="020B0604020202020204" pitchFamily="34" charset="0"/>
            <a:cs typeface="Arial" panose="020B0604020202020204" pitchFamily="34" charset="0"/>
          </a:endParaRPr>
        </a:p>
      </dgm:t>
    </dgm:pt>
    <dgm:pt modelId="{E72A2A82-01D4-48F1-8719-3557669FB91D}">
      <dgm:prSet custT="1"/>
      <dgm:spPr/>
      <dgm:t>
        <a:bodyPr/>
        <a:lstStyle/>
        <a:p>
          <a:r>
            <a:rPr lang="es-MX" sz="1400">
              <a:latin typeface="Arial" panose="020B0604020202020204" pitchFamily="34" charset="0"/>
              <a:cs typeface="Arial" panose="020B0604020202020204" pitchFamily="34" charset="0"/>
            </a:rPr>
            <a:t>Por una unidad de transporte</a:t>
          </a:r>
          <a:endParaRPr lang="es-MX" sz="1400" dirty="0">
            <a:latin typeface="Arial" panose="020B0604020202020204" pitchFamily="34" charset="0"/>
            <a:cs typeface="Arial" panose="020B0604020202020204" pitchFamily="34" charset="0"/>
          </a:endParaRPr>
        </a:p>
      </dgm:t>
    </dgm:pt>
    <dgm:pt modelId="{3D366595-42E7-4DEB-8DA1-8FA91A870016}" type="parTrans" cxnId="{94A50BAE-8C38-4F5C-878F-BA8CA7E1DFAE}">
      <dgm:prSet/>
      <dgm:spPr/>
      <dgm:t>
        <a:bodyPr/>
        <a:lstStyle/>
        <a:p>
          <a:endParaRPr lang="es-PE">
            <a:latin typeface="Arial" panose="020B0604020202020204" pitchFamily="34" charset="0"/>
            <a:cs typeface="Arial" panose="020B0604020202020204" pitchFamily="34" charset="0"/>
          </a:endParaRPr>
        </a:p>
      </dgm:t>
    </dgm:pt>
    <dgm:pt modelId="{7068B2D8-9FDB-4F5E-9366-327209BBEE0D}" type="sibTrans" cxnId="{94A50BAE-8C38-4F5C-878F-BA8CA7E1DFAE}">
      <dgm:prSet/>
      <dgm:spPr/>
      <dgm:t>
        <a:bodyPr/>
        <a:lstStyle/>
        <a:p>
          <a:endParaRPr lang="es-PE">
            <a:latin typeface="Arial" panose="020B0604020202020204" pitchFamily="34" charset="0"/>
            <a:cs typeface="Arial" panose="020B0604020202020204" pitchFamily="34" charset="0"/>
          </a:endParaRPr>
        </a:p>
      </dgm:t>
    </dgm:pt>
    <dgm:pt modelId="{C5A69512-18E7-41E5-8F69-6DFB9919C0D6}">
      <dgm:prSet custT="1"/>
      <dgm:spPr/>
      <dgm:t>
        <a:bodyPr/>
        <a:lstStyle/>
        <a:p>
          <a:r>
            <a:rPr lang="es-MX" sz="1400" dirty="0">
              <a:latin typeface="Arial" panose="020B0604020202020204" pitchFamily="34" charset="0"/>
              <a:cs typeface="Arial" panose="020B0604020202020204" pitchFamily="34" charset="0"/>
            </a:rPr>
            <a:t>Por cada destino o punto de llegada</a:t>
          </a:r>
        </a:p>
      </dgm:t>
    </dgm:pt>
    <dgm:pt modelId="{FAF1BF81-E091-4CE6-B9C3-85AE39DF232E}" type="parTrans" cxnId="{E0283E38-6343-4D1C-8D92-07E216C6F81C}">
      <dgm:prSet/>
      <dgm:spPr/>
      <dgm:t>
        <a:bodyPr/>
        <a:lstStyle/>
        <a:p>
          <a:endParaRPr lang="es-PE">
            <a:latin typeface="Arial" panose="020B0604020202020204" pitchFamily="34" charset="0"/>
            <a:cs typeface="Arial" panose="020B0604020202020204" pitchFamily="34" charset="0"/>
          </a:endParaRPr>
        </a:p>
      </dgm:t>
    </dgm:pt>
    <dgm:pt modelId="{B72D1216-7F58-4D45-B35E-8B2A7AAE393A}" type="sibTrans" cxnId="{E0283E38-6343-4D1C-8D92-07E216C6F81C}">
      <dgm:prSet/>
      <dgm:spPr/>
      <dgm:t>
        <a:bodyPr/>
        <a:lstStyle/>
        <a:p>
          <a:endParaRPr lang="es-PE">
            <a:latin typeface="Arial" panose="020B0604020202020204" pitchFamily="34" charset="0"/>
            <a:cs typeface="Arial" panose="020B0604020202020204" pitchFamily="34" charset="0"/>
          </a:endParaRPr>
        </a:p>
      </dgm:t>
    </dgm:pt>
    <dgm:pt modelId="{5FA73258-4C44-433D-AAB2-FB304A663132}">
      <dgm:prSet custT="1"/>
      <dgm:spPr/>
      <dgm:t>
        <a:bodyPr/>
        <a:lstStyle/>
        <a:p>
          <a:r>
            <a:rPr lang="es-MX" sz="1400">
              <a:latin typeface="Arial" panose="020B0604020202020204" pitchFamily="34" charset="0"/>
              <a:cs typeface="Arial" panose="020B0604020202020204" pitchFamily="34" charset="0"/>
            </a:rPr>
            <a:t>Por cada destinatario</a:t>
          </a:r>
          <a:endParaRPr lang="es-MX" sz="1400" dirty="0">
            <a:latin typeface="Arial" panose="020B0604020202020204" pitchFamily="34" charset="0"/>
            <a:cs typeface="Arial" panose="020B0604020202020204" pitchFamily="34" charset="0"/>
          </a:endParaRPr>
        </a:p>
      </dgm:t>
    </dgm:pt>
    <dgm:pt modelId="{C1E9C85D-808F-4040-A762-A1EE8DDFCD11}" type="parTrans" cxnId="{C50FBABB-F2FC-4A3B-AF99-E930C86932A7}">
      <dgm:prSet/>
      <dgm:spPr/>
      <dgm:t>
        <a:bodyPr/>
        <a:lstStyle/>
        <a:p>
          <a:endParaRPr lang="es-PE">
            <a:latin typeface="Arial" panose="020B0604020202020204" pitchFamily="34" charset="0"/>
            <a:cs typeface="Arial" panose="020B0604020202020204" pitchFamily="34" charset="0"/>
          </a:endParaRPr>
        </a:p>
      </dgm:t>
    </dgm:pt>
    <dgm:pt modelId="{CB250F1B-310D-49DC-8A7F-09164A817BBB}" type="sibTrans" cxnId="{C50FBABB-F2FC-4A3B-AF99-E930C86932A7}">
      <dgm:prSet/>
      <dgm:spPr/>
      <dgm:t>
        <a:bodyPr/>
        <a:lstStyle/>
        <a:p>
          <a:endParaRPr lang="es-PE">
            <a:latin typeface="Arial" panose="020B0604020202020204" pitchFamily="34" charset="0"/>
            <a:cs typeface="Arial" panose="020B0604020202020204" pitchFamily="34" charset="0"/>
          </a:endParaRPr>
        </a:p>
      </dgm:t>
    </dgm:pt>
    <dgm:pt modelId="{B2341F91-5FA6-4B28-8523-C44EFE88B0C1}">
      <dgm:prSet custT="1"/>
      <dgm:spPr/>
      <dgm:t>
        <a:bodyPr/>
        <a:lstStyle/>
        <a:p>
          <a:r>
            <a:rPr lang="es-MX" sz="1400" dirty="0">
              <a:latin typeface="Arial" panose="020B0604020202020204" pitchFamily="34" charset="0"/>
              <a:cs typeface="Arial" panose="020B0604020202020204" pitchFamily="34" charset="0"/>
            </a:rPr>
            <a:t>Por cada remitente</a:t>
          </a:r>
        </a:p>
      </dgm:t>
    </dgm:pt>
    <dgm:pt modelId="{2DD08111-2995-4D3C-8C9C-EF538A5A8F26}" type="parTrans" cxnId="{B5782F13-C214-440B-8385-9E7008BD89A8}">
      <dgm:prSet/>
      <dgm:spPr/>
      <dgm:t>
        <a:bodyPr/>
        <a:lstStyle/>
        <a:p>
          <a:endParaRPr lang="es-PE">
            <a:latin typeface="Arial" panose="020B0604020202020204" pitchFamily="34" charset="0"/>
            <a:cs typeface="Arial" panose="020B0604020202020204" pitchFamily="34" charset="0"/>
          </a:endParaRPr>
        </a:p>
      </dgm:t>
    </dgm:pt>
    <dgm:pt modelId="{2DDED9EA-6889-45AB-92BF-C0F8C9066066}" type="sibTrans" cxnId="{B5782F13-C214-440B-8385-9E7008BD89A8}">
      <dgm:prSet/>
      <dgm:spPr/>
      <dgm:t>
        <a:bodyPr/>
        <a:lstStyle/>
        <a:p>
          <a:endParaRPr lang="es-PE">
            <a:latin typeface="Arial" panose="020B0604020202020204" pitchFamily="34" charset="0"/>
            <a:cs typeface="Arial" panose="020B0604020202020204" pitchFamily="34" charset="0"/>
          </a:endParaRPr>
        </a:p>
      </dgm:t>
    </dgm:pt>
    <dgm:pt modelId="{4412A972-2554-40A9-8612-35C21C789EE2}" type="pres">
      <dgm:prSet presAssocID="{4C6B8EFC-52A4-4B7A-9040-0D7A1D019001}" presName="Name0" presStyleCnt="0">
        <dgm:presLayoutVars>
          <dgm:dir/>
          <dgm:animLvl val="lvl"/>
          <dgm:resizeHandles val="exact"/>
        </dgm:presLayoutVars>
      </dgm:prSet>
      <dgm:spPr/>
    </dgm:pt>
    <dgm:pt modelId="{CA5077DA-94AF-476C-A710-52F6CCEC312A}" type="pres">
      <dgm:prSet presAssocID="{CFF24430-0A11-4B72-989B-3B35C7D56EA3}" presName="boxAndChildren" presStyleCnt="0"/>
      <dgm:spPr/>
    </dgm:pt>
    <dgm:pt modelId="{378A6E1C-6CEA-465C-BBE1-097BC358660C}" type="pres">
      <dgm:prSet presAssocID="{CFF24430-0A11-4B72-989B-3B35C7D56EA3}" presName="parentTextBox" presStyleLbl="node1" presStyleIdx="0" presStyleCnt="1"/>
      <dgm:spPr/>
    </dgm:pt>
    <dgm:pt modelId="{0E16C826-B61A-43DF-ACF0-0B1C9979270C}" type="pres">
      <dgm:prSet presAssocID="{CFF24430-0A11-4B72-989B-3B35C7D56EA3}" presName="entireBox" presStyleLbl="node1" presStyleIdx="0" presStyleCnt="1" custLinFactNeighborX="-91" custLinFactNeighborY="18614"/>
      <dgm:spPr/>
    </dgm:pt>
    <dgm:pt modelId="{B0EE1EF7-F998-4C2C-8A09-4DA316BFF699}" type="pres">
      <dgm:prSet presAssocID="{CFF24430-0A11-4B72-989B-3B35C7D56EA3}" presName="descendantBox" presStyleCnt="0"/>
      <dgm:spPr/>
    </dgm:pt>
    <dgm:pt modelId="{EFA42A0E-0C2C-407D-8E54-0E7D7C547E2E}" type="pres">
      <dgm:prSet presAssocID="{E72A2A82-01D4-48F1-8719-3557669FB91D}" presName="childTextBox" presStyleLbl="fgAccFollowNode1" presStyleIdx="0" presStyleCnt="4">
        <dgm:presLayoutVars>
          <dgm:bulletEnabled val="1"/>
        </dgm:presLayoutVars>
      </dgm:prSet>
      <dgm:spPr/>
    </dgm:pt>
    <dgm:pt modelId="{35582495-88AC-4D0A-AAEA-AE4EF4E7D6AD}" type="pres">
      <dgm:prSet presAssocID="{C5A69512-18E7-41E5-8F69-6DFB9919C0D6}" presName="childTextBox" presStyleLbl="fgAccFollowNode1" presStyleIdx="1" presStyleCnt="4">
        <dgm:presLayoutVars>
          <dgm:bulletEnabled val="1"/>
        </dgm:presLayoutVars>
      </dgm:prSet>
      <dgm:spPr/>
    </dgm:pt>
    <dgm:pt modelId="{67F574F2-F986-40C3-9B8C-ECF8CF989E8E}" type="pres">
      <dgm:prSet presAssocID="{5FA73258-4C44-433D-AAB2-FB304A663132}" presName="childTextBox" presStyleLbl="fgAccFollowNode1" presStyleIdx="2" presStyleCnt="4">
        <dgm:presLayoutVars>
          <dgm:bulletEnabled val="1"/>
        </dgm:presLayoutVars>
      </dgm:prSet>
      <dgm:spPr/>
    </dgm:pt>
    <dgm:pt modelId="{F8EF51CC-3BEE-44A0-8B7C-88CE2B2849E0}" type="pres">
      <dgm:prSet presAssocID="{B2341F91-5FA6-4B28-8523-C44EFE88B0C1}" presName="childTextBox" presStyleLbl="fgAccFollowNode1" presStyleIdx="3" presStyleCnt="4">
        <dgm:presLayoutVars>
          <dgm:bulletEnabled val="1"/>
        </dgm:presLayoutVars>
      </dgm:prSet>
      <dgm:spPr/>
    </dgm:pt>
  </dgm:ptLst>
  <dgm:cxnLst>
    <dgm:cxn modelId="{B5782F13-C214-440B-8385-9E7008BD89A8}" srcId="{CFF24430-0A11-4B72-989B-3B35C7D56EA3}" destId="{B2341F91-5FA6-4B28-8523-C44EFE88B0C1}" srcOrd="3" destOrd="0" parTransId="{2DD08111-2995-4D3C-8C9C-EF538A5A8F26}" sibTransId="{2DDED9EA-6889-45AB-92BF-C0F8C9066066}"/>
    <dgm:cxn modelId="{3EB18B25-DEC8-4ACA-956C-405C9DFC9776}" srcId="{4C6B8EFC-52A4-4B7A-9040-0D7A1D019001}" destId="{CFF24430-0A11-4B72-989B-3B35C7D56EA3}" srcOrd="0" destOrd="0" parTransId="{86158071-0616-492A-A3E9-82696451989E}" sibTransId="{5CD854A2-CC38-4E69-8382-FA0B5811AFAF}"/>
    <dgm:cxn modelId="{68686E34-9FDA-4033-8C70-E201C7D83287}" type="presOf" srcId="{CFF24430-0A11-4B72-989B-3B35C7D56EA3}" destId="{378A6E1C-6CEA-465C-BBE1-097BC358660C}" srcOrd="0" destOrd="0" presId="urn:microsoft.com/office/officeart/2005/8/layout/process4"/>
    <dgm:cxn modelId="{28AEB936-B57A-4EE0-846F-7D248430EA69}" type="presOf" srcId="{B2341F91-5FA6-4B28-8523-C44EFE88B0C1}" destId="{F8EF51CC-3BEE-44A0-8B7C-88CE2B2849E0}" srcOrd="0" destOrd="0" presId="urn:microsoft.com/office/officeart/2005/8/layout/process4"/>
    <dgm:cxn modelId="{E0283E38-6343-4D1C-8D92-07E216C6F81C}" srcId="{CFF24430-0A11-4B72-989B-3B35C7D56EA3}" destId="{C5A69512-18E7-41E5-8F69-6DFB9919C0D6}" srcOrd="1" destOrd="0" parTransId="{FAF1BF81-E091-4CE6-B9C3-85AE39DF232E}" sibTransId="{B72D1216-7F58-4D45-B35E-8B2A7AAE393A}"/>
    <dgm:cxn modelId="{42F61560-61CB-461C-9EED-7C4FEE4AA53C}" type="presOf" srcId="{CFF24430-0A11-4B72-989B-3B35C7D56EA3}" destId="{0E16C826-B61A-43DF-ACF0-0B1C9979270C}" srcOrd="1" destOrd="0" presId="urn:microsoft.com/office/officeart/2005/8/layout/process4"/>
    <dgm:cxn modelId="{36E2AC55-66FA-46F5-8E80-6B4A2D391E53}" type="presOf" srcId="{5FA73258-4C44-433D-AAB2-FB304A663132}" destId="{67F574F2-F986-40C3-9B8C-ECF8CF989E8E}" srcOrd="0" destOrd="0" presId="urn:microsoft.com/office/officeart/2005/8/layout/process4"/>
    <dgm:cxn modelId="{94A50BAE-8C38-4F5C-878F-BA8CA7E1DFAE}" srcId="{CFF24430-0A11-4B72-989B-3B35C7D56EA3}" destId="{E72A2A82-01D4-48F1-8719-3557669FB91D}" srcOrd="0" destOrd="0" parTransId="{3D366595-42E7-4DEB-8DA1-8FA91A870016}" sibTransId="{7068B2D8-9FDB-4F5E-9366-327209BBEE0D}"/>
    <dgm:cxn modelId="{EE84B3B4-A2D5-4804-998E-2C8AA5882467}" type="presOf" srcId="{C5A69512-18E7-41E5-8F69-6DFB9919C0D6}" destId="{35582495-88AC-4D0A-AAEA-AE4EF4E7D6AD}" srcOrd="0" destOrd="0" presId="urn:microsoft.com/office/officeart/2005/8/layout/process4"/>
    <dgm:cxn modelId="{C50FBABB-F2FC-4A3B-AF99-E930C86932A7}" srcId="{CFF24430-0A11-4B72-989B-3B35C7D56EA3}" destId="{5FA73258-4C44-433D-AAB2-FB304A663132}" srcOrd="2" destOrd="0" parTransId="{C1E9C85D-808F-4040-A762-A1EE8DDFCD11}" sibTransId="{CB250F1B-310D-49DC-8A7F-09164A817BBB}"/>
    <dgm:cxn modelId="{9A8298BE-2341-4196-8084-591B55246924}" type="presOf" srcId="{E72A2A82-01D4-48F1-8719-3557669FB91D}" destId="{EFA42A0E-0C2C-407D-8E54-0E7D7C547E2E}" srcOrd="0" destOrd="0" presId="urn:microsoft.com/office/officeart/2005/8/layout/process4"/>
    <dgm:cxn modelId="{570536EC-58B9-46B8-9F74-E1BC263FD82E}" type="presOf" srcId="{4C6B8EFC-52A4-4B7A-9040-0D7A1D019001}" destId="{4412A972-2554-40A9-8612-35C21C789EE2}" srcOrd="0" destOrd="0" presId="urn:microsoft.com/office/officeart/2005/8/layout/process4"/>
    <dgm:cxn modelId="{258913AE-485B-4D66-9D1E-55AA5182A7DA}" type="presParOf" srcId="{4412A972-2554-40A9-8612-35C21C789EE2}" destId="{CA5077DA-94AF-476C-A710-52F6CCEC312A}" srcOrd="0" destOrd="0" presId="urn:microsoft.com/office/officeart/2005/8/layout/process4"/>
    <dgm:cxn modelId="{6165F780-3080-43B5-9E58-5451145BC1A5}" type="presParOf" srcId="{CA5077DA-94AF-476C-A710-52F6CCEC312A}" destId="{378A6E1C-6CEA-465C-BBE1-097BC358660C}" srcOrd="0" destOrd="0" presId="urn:microsoft.com/office/officeart/2005/8/layout/process4"/>
    <dgm:cxn modelId="{B20C28C5-F7EC-447B-94F3-E6AB0B9A1CBF}" type="presParOf" srcId="{CA5077DA-94AF-476C-A710-52F6CCEC312A}" destId="{0E16C826-B61A-43DF-ACF0-0B1C9979270C}" srcOrd="1" destOrd="0" presId="urn:microsoft.com/office/officeart/2005/8/layout/process4"/>
    <dgm:cxn modelId="{D2488460-E892-4C37-A563-EBE9F8EE4810}" type="presParOf" srcId="{CA5077DA-94AF-476C-A710-52F6CCEC312A}" destId="{B0EE1EF7-F998-4C2C-8A09-4DA316BFF699}" srcOrd="2" destOrd="0" presId="urn:microsoft.com/office/officeart/2005/8/layout/process4"/>
    <dgm:cxn modelId="{C4A02985-D08B-4398-AB00-94915251ED85}" type="presParOf" srcId="{B0EE1EF7-F998-4C2C-8A09-4DA316BFF699}" destId="{EFA42A0E-0C2C-407D-8E54-0E7D7C547E2E}" srcOrd="0" destOrd="0" presId="urn:microsoft.com/office/officeart/2005/8/layout/process4"/>
    <dgm:cxn modelId="{784F3F0F-2D42-4268-AB76-00C15E76518D}" type="presParOf" srcId="{B0EE1EF7-F998-4C2C-8A09-4DA316BFF699}" destId="{35582495-88AC-4D0A-AAEA-AE4EF4E7D6AD}" srcOrd="1" destOrd="0" presId="urn:microsoft.com/office/officeart/2005/8/layout/process4"/>
    <dgm:cxn modelId="{82347452-13AF-433B-A48A-48471F975B6C}" type="presParOf" srcId="{B0EE1EF7-F998-4C2C-8A09-4DA316BFF699}" destId="{67F574F2-F986-40C3-9B8C-ECF8CF989E8E}" srcOrd="2" destOrd="0" presId="urn:microsoft.com/office/officeart/2005/8/layout/process4"/>
    <dgm:cxn modelId="{B0E8FD50-8B26-4EE6-9F96-2D15F8B06CA2}" type="presParOf" srcId="{B0EE1EF7-F998-4C2C-8A09-4DA316BFF699}" destId="{F8EF51CC-3BEE-44A0-8B7C-88CE2B2849E0}"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B8EFC-52A4-4B7A-9040-0D7A1D019001}"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s-PE"/>
        </a:p>
      </dgm:t>
    </dgm:pt>
    <dgm:pt modelId="{694A78CC-F013-4F00-9F5B-04070F41F7C5}">
      <dgm:prSet/>
      <dgm:spPr/>
      <dgm:t>
        <a:bodyPr/>
        <a:lstStyle/>
        <a:p>
          <a:r>
            <a:rPr lang="es-MX">
              <a:latin typeface="Arial" panose="020B0604020202020204" pitchFamily="34" charset="0"/>
              <a:cs typeface="Arial" panose="020B0604020202020204" pitchFamily="34" charset="0"/>
            </a:rPr>
            <a:t>De acuerdo con lo dispuesto en el numeral 2 del artículo 20 del RCP en caso durante el traslado se produzcan los siguientes eventos</a:t>
          </a:r>
          <a:endParaRPr lang="es-MX" dirty="0">
            <a:latin typeface="Arial" panose="020B0604020202020204" pitchFamily="34" charset="0"/>
            <a:cs typeface="Arial" panose="020B0604020202020204" pitchFamily="34" charset="0"/>
          </a:endParaRPr>
        </a:p>
      </dgm:t>
    </dgm:pt>
    <dgm:pt modelId="{B9C481C0-D7C1-4CFE-993D-400322C271D2}" type="parTrans" cxnId="{EC6A47E8-C8E0-463E-BFB9-B655A410236B}">
      <dgm:prSet/>
      <dgm:spPr/>
      <dgm:t>
        <a:bodyPr/>
        <a:lstStyle/>
        <a:p>
          <a:endParaRPr lang="es-PE"/>
        </a:p>
      </dgm:t>
    </dgm:pt>
    <dgm:pt modelId="{7AF34E2E-33BD-48E0-8BCB-9C0880ABB997}" type="sibTrans" cxnId="{EC6A47E8-C8E0-463E-BFB9-B655A410236B}">
      <dgm:prSet/>
      <dgm:spPr/>
      <dgm:t>
        <a:bodyPr/>
        <a:lstStyle/>
        <a:p>
          <a:endParaRPr lang="es-PE"/>
        </a:p>
      </dgm:t>
    </dgm:pt>
    <dgm:pt modelId="{DF1A673B-7040-45C8-8CC4-3F796AC0EF89}">
      <dgm:prSet custT="1"/>
      <dgm:spPr/>
      <dgm:t>
        <a:bodyPr/>
        <a:lstStyle/>
        <a:p>
          <a:r>
            <a:rPr lang="es-MX" sz="1400">
              <a:latin typeface="Arial" panose="020B0604020202020204" pitchFamily="34" charset="0"/>
              <a:cs typeface="Arial" panose="020B0604020202020204" pitchFamily="34" charset="0"/>
            </a:rPr>
            <a:t>La imposibilidad de arribar al punto de llegada.</a:t>
          </a:r>
          <a:endParaRPr lang="es-MX" sz="1400" dirty="0">
            <a:latin typeface="Arial" panose="020B0604020202020204" pitchFamily="34" charset="0"/>
            <a:cs typeface="Arial" panose="020B0604020202020204" pitchFamily="34" charset="0"/>
          </a:endParaRPr>
        </a:p>
      </dgm:t>
    </dgm:pt>
    <dgm:pt modelId="{93C194AF-CF6A-4C1A-9B93-FE8C318C1E91}" type="parTrans" cxnId="{E89CC3F4-1EC1-46F5-B2D5-38A7071973ED}">
      <dgm:prSet/>
      <dgm:spPr/>
      <dgm:t>
        <a:bodyPr/>
        <a:lstStyle/>
        <a:p>
          <a:endParaRPr lang="es-PE"/>
        </a:p>
      </dgm:t>
    </dgm:pt>
    <dgm:pt modelId="{E9CCEF72-3665-4ED2-97F8-AA87FAF6DF10}" type="sibTrans" cxnId="{E89CC3F4-1EC1-46F5-B2D5-38A7071973ED}">
      <dgm:prSet/>
      <dgm:spPr/>
      <dgm:t>
        <a:bodyPr/>
        <a:lstStyle/>
        <a:p>
          <a:endParaRPr lang="es-PE"/>
        </a:p>
      </dgm:t>
    </dgm:pt>
    <dgm:pt modelId="{7CEA712D-F927-4B12-8322-4340FA5D11B6}">
      <dgm:prSet custT="1"/>
      <dgm:spPr/>
      <dgm:t>
        <a:bodyPr/>
        <a:lstStyle/>
        <a:p>
          <a:r>
            <a:rPr lang="es-MX" sz="1400">
              <a:latin typeface="Arial" panose="020B0604020202020204" pitchFamily="34" charset="0"/>
              <a:cs typeface="Arial" panose="020B0604020202020204" pitchFamily="34" charset="0"/>
            </a:rPr>
            <a:t>El transbordar de la mercancía a otra unidad de transporte para poder llegar al punto de llegada.</a:t>
          </a:r>
          <a:endParaRPr lang="es-MX" sz="1400" dirty="0">
            <a:latin typeface="Arial" panose="020B0604020202020204" pitchFamily="34" charset="0"/>
            <a:cs typeface="Arial" panose="020B0604020202020204" pitchFamily="34" charset="0"/>
          </a:endParaRPr>
        </a:p>
      </dgm:t>
    </dgm:pt>
    <dgm:pt modelId="{4D714B36-FD24-49E9-9D2F-B1A65F150B7E}" type="parTrans" cxnId="{3167EF15-1C0B-44DD-92F0-34C7A2D21B8A}">
      <dgm:prSet/>
      <dgm:spPr/>
      <dgm:t>
        <a:bodyPr/>
        <a:lstStyle/>
        <a:p>
          <a:endParaRPr lang="es-PE"/>
        </a:p>
      </dgm:t>
    </dgm:pt>
    <dgm:pt modelId="{ECB07A8E-7B50-41B2-8C7C-FF8255062799}" type="sibTrans" cxnId="{3167EF15-1C0B-44DD-92F0-34C7A2D21B8A}">
      <dgm:prSet/>
      <dgm:spPr/>
      <dgm:t>
        <a:bodyPr/>
        <a:lstStyle/>
        <a:p>
          <a:endParaRPr lang="es-PE"/>
        </a:p>
      </dgm:t>
    </dgm:pt>
    <dgm:pt modelId="{6D341133-F1A1-4708-8BF6-5477769E2620}">
      <dgm:prSet custT="1"/>
      <dgm:spPr/>
      <dgm:t>
        <a:bodyPr/>
        <a:lstStyle/>
        <a:p>
          <a:r>
            <a:rPr lang="es-MX" sz="1400">
              <a:latin typeface="Arial" panose="020B0604020202020204" pitchFamily="34" charset="0"/>
              <a:cs typeface="Arial" panose="020B0604020202020204" pitchFamily="34" charset="0"/>
            </a:rPr>
            <a:t>La imposibilidad de realizar la entrega en el punto de llegada y en consecuencia debe partir a otro punto distinto.</a:t>
          </a:r>
          <a:endParaRPr lang="es-MX" sz="1400" dirty="0">
            <a:latin typeface="Arial" panose="020B0604020202020204" pitchFamily="34" charset="0"/>
            <a:cs typeface="Arial" panose="020B0604020202020204" pitchFamily="34" charset="0"/>
          </a:endParaRPr>
        </a:p>
      </dgm:t>
    </dgm:pt>
    <dgm:pt modelId="{300DCAFF-2C4A-41F1-B551-58DEF77474A5}" type="parTrans" cxnId="{ABDD13A6-457E-447C-A0BF-7596056688EF}">
      <dgm:prSet/>
      <dgm:spPr/>
      <dgm:t>
        <a:bodyPr/>
        <a:lstStyle/>
        <a:p>
          <a:endParaRPr lang="es-PE"/>
        </a:p>
      </dgm:t>
    </dgm:pt>
    <dgm:pt modelId="{4CA2739C-9A46-4BAF-ADD4-F85695C076DC}" type="sibTrans" cxnId="{ABDD13A6-457E-447C-A0BF-7596056688EF}">
      <dgm:prSet/>
      <dgm:spPr/>
      <dgm:t>
        <a:bodyPr/>
        <a:lstStyle/>
        <a:p>
          <a:endParaRPr lang="es-PE"/>
        </a:p>
      </dgm:t>
    </dgm:pt>
    <dgm:pt modelId="{4412A972-2554-40A9-8612-35C21C789EE2}" type="pres">
      <dgm:prSet presAssocID="{4C6B8EFC-52A4-4B7A-9040-0D7A1D019001}" presName="Name0" presStyleCnt="0">
        <dgm:presLayoutVars>
          <dgm:dir/>
          <dgm:animLvl val="lvl"/>
          <dgm:resizeHandles val="exact"/>
        </dgm:presLayoutVars>
      </dgm:prSet>
      <dgm:spPr/>
    </dgm:pt>
    <dgm:pt modelId="{F30D648A-AA71-4DA2-93D4-45C28AC86DFE}" type="pres">
      <dgm:prSet presAssocID="{694A78CC-F013-4F00-9F5B-04070F41F7C5}" presName="boxAndChildren" presStyleCnt="0"/>
      <dgm:spPr/>
    </dgm:pt>
    <dgm:pt modelId="{B839CB80-21B2-4654-B76E-AACF3DBA1AD9}" type="pres">
      <dgm:prSet presAssocID="{694A78CC-F013-4F00-9F5B-04070F41F7C5}" presName="parentTextBox" presStyleLbl="node1" presStyleIdx="0" presStyleCnt="1"/>
      <dgm:spPr/>
    </dgm:pt>
    <dgm:pt modelId="{BDD236FC-495C-49C6-AFDE-F4BA7336B9F9}" type="pres">
      <dgm:prSet presAssocID="{694A78CC-F013-4F00-9F5B-04070F41F7C5}" presName="entireBox" presStyleLbl="node1" presStyleIdx="0" presStyleCnt="1"/>
      <dgm:spPr/>
    </dgm:pt>
    <dgm:pt modelId="{338B8EE6-C297-4BC9-96B0-44B1F67B4959}" type="pres">
      <dgm:prSet presAssocID="{694A78CC-F013-4F00-9F5B-04070F41F7C5}" presName="descendantBox" presStyleCnt="0"/>
      <dgm:spPr/>
    </dgm:pt>
    <dgm:pt modelId="{3D3150AC-901C-43C5-8EEE-DFD591C03109}" type="pres">
      <dgm:prSet presAssocID="{DF1A673B-7040-45C8-8CC4-3F796AC0EF89}" presName="childTextBox" presStyleLbl="fgAccFollowNode1" presStyleIdx="0" presStyleCnt="3">
        <dgm:presLayoutVars>
          <dgm:bulletEnabled val="1"/>
        </dgm:presLayoutVars>
      </dgm:prSet>
      <dgm:spPr/>
    </dgm:pt>
    <dgm:pt modelId="{06E9740A-95C0-4282-901E-FF7DA045B56E}" type="pres">
      <dgm:prSet presAssocID="{7CEA712D-F927-4B12-8322-4340FA5D11B6}" presName="childTextBox" presStyleLbl="fgAccFollowNode1" presStyleIdx="1" presStyleCnt="3">
        <dgm:presLayoutVars>
          <dgm:bulletEnabled val="1"/>
        </dgm:presLayoutVars>
      </dgm:prSet>
      <dgm:spPr/>
    </dgm:pt>
    <dgm:pt modelId="{92FDA9C4-726F-4CBD-AF5F-753324B0BC8E}" type="pres">
      <dgm:prSet presAssocID="{6D341133-F1A1-4708-8BF6-5477769E2620}" presName="childTextBox" presStyleLbl="fgAccFollowNode1" presStyleIdx="2" presStyleCnt="3">
        <dgm:presLayoutVars>
          <dgm:bulletEnabled val="1"/>
        </dgm:presLayoutVars>
      </dgm:prSet>
      <dgm:spPr/>
    </dgm:pt>
  </dgm:ptLst>
  <dgm:cxnLst>
    <dgm:cxn modelId="{3167EF15-1C0B-44DD-92F0-34C7A2D21B8A}" srcId="{694A78CC-F013-4F00-9F5B-04070F41F7C5}" destId="{7CEA712D-F927-4B12-8322-4340FA5D11B6}" srcOrd="1" destOrd="0" parTransId="{4D714B36-FD24-49E9-9D2F-B1A65F150B7E}" sibTransId="{ECB07A8E-7B50-41B2-8C7C-FF8255062799}"/>
    <dgm:cxn modelId="{629E5A26-49B1-4CF9-93A7-D81EED01C3B7}" type="presOf" srcId="{7CEA712D-F927-4B12-8322-4340FA5D11B6}" destId="{06E9740A-95C0-4282-901E-FF7DA045B56E}" srcOrd="0" destOrd="0" presId="urn:microsoft.com/office/officeart/2005/8/layout/process4"/>
    <dgm:cxn modelId="{3EDC1F86-C6AE-4A92-9E98-DBFE6CC14ADD}" type="presOf" srcId="{694A78CC-F013-4F00-9F5B-04070F41F7C5}" destId="{BDD236FC-495C-49C6-AFDE-F4BA7336B9F9}" srcOrd="1" destOrd="0" presId="urn:microsoft.com/office/officeart/2005/8/layout/process4"/>
    <dgm:cxn modelId="{ABDD13A6-457E-447C-A0BF-7596056688EF}" srcId="{694A78CC-F013-4F00-9F5B-04070F41F7C5}" destId="{6D341133-F1A1-4708-8BF6-5477769E2620}" srcOrd="2" destOrd="0" parTransId="{300DCAFF-2C4A-41F1-B551-58DEF77474A5}" sibTransId="{4CA2739C-9A46-4BAF-ADD4-F85695C076DC}"/>
    <dgm:cxn modelId="{D56B2CBB-800C-4E23-81C2-9CFB7DFF102E}" type="presOf" srcId="{694A78CC-F013-4F00-9F5B-04070F41F7C5}" destId="{B839CB80-21B2-4654-B76E-AACF3DBA1AD9}" srcOrd="0" destOrd="0" presId="urn:microsoft.com/office/officeart/2005/8/layout/process4"/>
    <dgm:cxn modelId="{BF2049CA-A07D-470A-A654-ACAC08D0F780}" type="presOf" srcId="{DF1A673B-7040-45C8-8CC4-3F796AC0EF89}" destId="{3D3150AC-901C-43C5-8EEE-DFD591C03109}" srcOrd="0" destOrd="0" presId="urn:microsoft.com/office/officeart/2005/8/layout/process4"/>
    <dgm:cxn modelId="{612705DB-9D4B-4596-9FC8-9CED7C4AA884}" type="presOf" srcId="{6D341133-F1A1-4708-8BF6-5477769E2620}" destId="{92FDA9C4-726F-4CBD-AF5F-753324B0BC8E}" srcOrd="0" destOrd="0" presId="urn:microsoft.com/office/officeart/2005/8/layout/process4"/>
    <dgm:cxn modelId="{EC6A47E8-C8E0-463E-BFB9-B655A410236B}" srcId="{4C6B8EFC-52A4-4B7A-9040-0D7A1D019001}" destId="{694A78CC-F013-4F00-9F5B-04070F41F7C5}" srcOrd="0" destOrd="0" parTransId="{B9C481C0-D7C1-4CFE-993D-400322C271D2}" sibTransId="{7AF34E2E-33BD-48E0-8BCB-9C0880ABB997}"/>
    <dgm:cxn modelId="{570536EC-58B9-46B8-9F74-E1BC263FD82E}" type="presOf" srcId="{4C6B8EFC-52A4-4B7A-9040-0D7A1D019001}" destId="{4412A972-2554-40A9-8612-35C21C789EE2}" srcOrd="0" destOrd="0" presId="urn:microsoft.com/office/officeart/2005/8/layout/process4"/>
    <dgm:cxn modelId="{E89CC3F4-1EC1-46F5-B2D5-38A7071973ED}" srcId="{694A78CC-F013-4F00-9F5B-04070F41F7C5}" destId="{DF1A673B-7040-45C8-8CC4-3F796AC0EF89}" srcOrd="0" destOrd="0" parTransId="{93C194AF-CF6A-4C1A-9B93-FE8C318C1E91}" sibTransId="{E9CCEF72-3665-4ED2-97F8-AA87FAF6DF10}"/>
    <dgm:cxn modelId="{609000F6-71B8-499C-8A60-EA1A6F7EC2EE}" type="presParOf" srcId="{4412A972-2554-40A9-8612-35C21C789EE2}" destId="{F30D648A-AA71-4DA2-93D4-45C28AC86DFE}" srcOrd="0" destOrd="0" presId="urn:microsoft.com/office/officeart/2005/8/layout/process4"/>
    <dgm:cxn modelId="{2E6D6DD3-2D69-4FB1-B1A9-135177496A89}" type="presParOf" srcId="{F30D648A-AA71-4DA2-93D4-45C28AC86DFE}" destId="{B839CB80-21B2-4654-B76E-AACF3DBA1AD9}" srcOrd="0" destOrd="0" presId="urn:microsoft.com/office/officeart/2005/8/layout/process4"/>
    <dgm:cxn modelId="{182A00CF-79DE-491C-94D6-F5C11AB01B63}" type="presParOf" srcId="{F30D648A-AA71-4DA2-93D4-45C28AC86DFE}" destId="{BDD236FC-495C-49C6-AFDE-F4BA7336B9F9}" srcOrd="1" destOrd="0" presId="urn:microsoft.com/office/officeart/2005/8/layout/process4"/>
    <dgm:cxn modelId="{903A4049-DEED-47E5-9B0C-291F28FDB609}" type="presParOf" srcId="{F30D648A-AA71-4DA2-93D4-45C28AC86DFE}" destId="{338B8EE6-C297-4BC9-96B0-44B1F67B4959}" srcOrd="2" destOrd="0" presId="urn:microsoft.com/office/officeart/2005/8/layout/process4"/>
    <dgm:cxn modelId="{FB226017-30E0-470B-96AB-58C349B7BA0F}" type="presParOf" srcId="{338B8EE6-C297-4BC9-96B0-44B1F67B4959}" destId="{3D3150AC-901C-43C5-8EEE-DFD591C03109}" srcOrd="0" destOrd="0" presId="urn:microsoft.com/office/officeart/2005/8/layout/process4"/>
    <dgm:cxn modelId="{BE77BD03-62F2-4397-AF56-5190E846A758}" type="presParOf" srcId="{338B8EE6-C297-4BC9-96B0-44B1F67B4959}" destId="{06E9740A-95C0-4282-901E-FF7DA045B56E}" srcOrd="1" destOrd="0" presId="urn:microsoft.com/office/officeart/2005/8/layout/process4"/>
    <dgm:cxn modelId="{B743BD7C-49A5-4D85-8772-22DE5A974A3A}" type="presParOf" srcId="{338B8EE6-C297-4BC9-96B0-44B1F67B4959}" destId="{92FDA9C4-726F-4CBD-AF5F-753324B0BC8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0CC52-1475-4FBE-A1E5-955C9ECCBB70}"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s-PE"/>
        </a:p>
      </dgm:t>
    </dgm:pt>
    <dgm:pt modelId="{B0645155-9528-4398-84F5-491C3D5E00EF}">
      <dgm:prSet phldrT="[Texto]" custT="1"/>
      <dgm:spPr/>
      <dgm:t>
        <a:bodyPr/>
        <a:lstStyle/>
        <a:p>
          <a:pPr>
            <a:buAutoNum type="arabicPeriod"/>
          </a:pPr>
          <a:r>
            <a:rPr lang="es-MX" sz="1200">
              <a:solidFill>
                <a:schemeClr val="tx1"/>
              </a:solidFill>
              <a:latin typeface="Arial" panose="020B0604020202020204" pitchFamily="34" charset="0"/>
              <a:cs typeface="Arial" panose="020B0604020202020204" pitchFamily="34" charset="0"/>
            </a:rPr>
            <a:t>El emisor electrónico debe ingresar a SUNAT Operaciones en Línea y seleccionar la GRE a emitir. </a:t>
          </a:r>
          <a:endParaRPr lang="es-PE" sz="1200" dirty="0">
            <a:solidFill>
              <a:schemeClr val="tx1"/>
            </a:solidFill>
          </a:endParaRPr>
        </a:p>
      </dgm:t>
    </dgm:pt>
    <dgm:pt modelId="{A04F6BF5-89C4-42F5-9601-F07D9891C3B8}" type="parTrans" cxnId="{84E78C40-00BA-40E0-AB41-2E4B4ECCD5EF}">
      <dgm:prSet/>
      <dgm:spPr/>
      <dgm:t>
        <a:bodyPr/>
        <a:lstStyle/>
        <a:p>
          <a:endParaRPr lang="es-PE"/>
        </a:p>
      </dgm:t>
    </dgm:pt>
    <dgm:pt modelId="{9A10A62D-78FA-43BC-A8A8-CD6BB0C89E55}" type="sibTrans" cxnId="{84E78C40-00BA-40E0-AB41-2E4B4ECCD5EF}">
      <dgm:prSet/>
      <dgm:spPr/>
      <dgm:t>
        <a:bodyPr/>
        <a:lstStyle/>
        <a:p>
          <a:endParaRPr lang="es-PE"/>
        </a:p>
      </dgm:t>
    </dgm:pt>
    <dgm:pt modelId="{97F2C8B3-5F81-4AE3-9253-26A7838A05F4}">
      <dgm:prSet custT="1"/>
      <dgm:spPr/>
      <dgm:t>
        <a:bodyPr/>
        <a:lstStyle/>
        <a:p>
          <a:r>
            <a:rPr lang="es-MX" sz="1200">
              <a:solidFill>
                <a:schemeClr val="tx1"/>
              </a:solidFill>
              <a:latin typeface="Arial" panose="020B0604020202020204" pitchFamily="34" charset="0"/>
              <a:cs typeface="Arial" panose="020B0604020202020204" pitchFamily="34" charset="0"/>
            </a:rPr>
            <a:t>El Sistema consigna automáticamente en la guía de remisión el mecanismo de seguridad. </a:t>
          </a:r>
          <a:endParaRPr lang="es-MX" sz="1200" dirty="0">
            <a:solidFill>
              <a:schemeClr val="tx1"/>
            </a:solidFill>
            <a:latin typeface="Arial" panose="020B0604020202020204" pitchFamily="34" charset="0"/>
            <a:cs typeface="Arial" panose="020B0604020202020204" pitchFamily="34" charset="0"/>
          </a:endParaRPr>
        </a:p>
      </dgm:t>
    </dgm:pt>
    <dgm:pt modelId="{EFDD9AED-C94B-4B00-B437-568B58351930}" type="parTrans" cxnId="{610DB23F-A668-41D7-B4F7-C7B68A7C61F0}">
      <dgm:prSet/>
      <dgm:spPr/>
      <dgm:t>
        <a:bodyPr/>
        <a:lstStyle/>
        <a:p>
          <a:endParaRPr lang="es-PE"/>
        </a:p>
      </dgm:t>
    </dgm:pt>
    <dgm:pt modelId="{06A1FEF3-0BB0-4A7E-B968-40AC564A424C}" type="sibTrans" cxnId="{610DB23F-A668-41D7-B4F7-C7B68A7C61F0}">
      <dgm:prSet/>
      <dgm:spPr/>
      <dgm:t>
        <a:bodyPr/>
        <a:lstStyle/>
        <a:p>
          <a:endParaRPr lang="es-PE"/>
        </a:p>
      </dgm:t>
    </dgm:pt>
    <dgm:pt modelId="{A2842CD4-E7CA-4B14-9A42-D4B984FE29E9}">
      <dgm:prSet custT="1"/>
      <dgm:spPr/>
      <dgm:t>
        <a:bodyPr/>
        <a:lstStyle/>
        <a:p>
          <a:r>
            <a:rPr lang="es-MX" sz="1200">
              <a:solidFill>
                <a:schemeClr val="tx1"/>
              </a:solidFill>
              <a:latin typeface="Arial" panose="020B0604020202020204" pitchFamily="34" charset="0"/>
              <a:cs typeface="Arial" panose="020B0604020202020204" pitchFamily="34" charset="0"/>
            </a:rPr>
            <a:t>El Sistema consigna: </a:t>
          </a:r>
          <a:endParaRPr lang="es-MX" sz="1200" dirty="0">
            <a:solidFill>
              <a:schemeClr val="tx1"/>
            </a:solidFill>
            <a:latin typeface="Arial" panose="020B0604020202020204" pitchFamily="34" charset="0"/>
            <a:cs typeface="Arial" panose="020B0604020202020204" pitchFamily="34" charset="0"/>
          </a:endParaRPr>
        </a:p>
      </dgm:t>
    </dgm:pt>
    <dgm:pt modelId="{4F42F98C-513A-4830-9B7E-7446CB408E1B}" type="parTrans" cxnId="{7EBA741F-3EDB-4FEC-9C9C-FCFEAA4A5E99}">
      <dgm:prSet/>
      <dgm:spPr/>
      <dgm:t>
        <a:bodyPr/>
        <a:lstStyle/>
        <a:p>
          <a:endParaRPr lang="es-PE"/>
        </a:p>
      </dgm:t>
    </dgm:pt>
    <dgm:pt modelId="{564E9B61-82E3-4432-A5D6-F193C74ED6A0}" type="sibTrans" cxnId="{7EBA741F-3EDB-4FEC-9C9C-FCFEAA4A5E99}">
      <dgm:prSet/>
      <dgm:spPr/>
      <dgm:t>
        <a:bodyPr/>
        <a:lstStyle/>
        <a:p>
          <a:endParaRPr lang="es-PE"/>
        </a:p>
      </dgm:t>
    </dgm:pt>
    <dgm:pt modelId="{B61D9FCC-642E-48C3-8954-37B7370ED79D}">
      <dgm:prSet custT="1"/>
      <dgm:spPr/>
      <dgm:t>
        <a:bodyPr/>
        <a:lstStyle/>
        <a:p>
          <a:r>
            <a:rPr lang="es-MX" sz="900">
              <a:solidFill>
                <a:schemeClr val="tx1"/>
              </a:solidFill>
              <a:latin typeface="Arial" panose="020B0604020202020204" pitchFamily="34" charset="0"/>
              <a:cs typeface="Arial" panose="020B0604020202020204" pitchFamily="34" charset="0"/>
            </a:rPr>
            <a:t>Los datos de identificación del emisor electrónico. </a:t>
          </a:r>
          <a:endParaRPr lang="es-MX" sz="900" dirty="0">
            <a:solidFill>
              <a:schemeClr val="tx1"/>
            </a:solidFill>
            <a:latin typeface="Arial" panose="020B0604020202020204" pitchFamily="34" charset="0"/>
            <a:cs typeface="Arial" panose="020B0604020202020204" pitchFamily="34" charset="0"/>
          </a:endParaRPr>
        </a:p>
      </dgm:t>
    </dgm:pt>
    <dgm:pt modelId="{CEC72615-906E-4AC3-82F6-AFF7625516B8}" type="parTrans" cxnId="{EC323473-7E93-4879-83BC-77DBB9E40809}">
      <dgm:prSet/>
      <dgm:spPr/>
      <dgm:t>
        <a:bodyPr/>
        <a:lstStyle/>
        <a:p>
          <a:endParaRPr lang="es-PE"/>
        </a:p>
      </dgm:t>
    </dgm:pt>
    <dgm:pt modelId="{176D04BE-A70D-4F99-AAC2-54A7DE23B30D}" type="sibTrans" cxnId="{EC323473-7E93-4879-83BC-77DBB9E40809}">
      <dgm:prSet/>
      <dgm:spPr/>
      <dgm:t>
        <a:bodyPr/>
        <a:lstStyle/>
        <a:p>
          <a:endParaRPr lang="es-PE"/>
        </a:p>
      </dgm:t>
    </dgm:pt>
    <dgm:pt modelId="{B991ED7F-49CC-4E95-A28A-594AF5334BD9}">
      <dgm:prSet custT="1"/>
      <dgm:spPr/>
      <dgm:t>
        <a:bodyPr/>
        <a:lstStyle/>
        <a:p>
          <a:r>
            <a:rPr lang="es-MX" sz="900">
              <a:solidFill>
                <a:schemeClr val="tx1"/>
              </a:solidFill>
              <a:latin typeface="Arial" panose="020B0604020202020204" pitchFamily="34" charset="0"/>
              <a:cs typeface="Arial" panose="020B0604020202020204" pitchFamily="34" charset="0"/>
            </a:rPr>
            <a:t>Denominación de la GRE - Fecha de emisión. </a:t>
          </a:r>
          <a:endParaRPr lang="es-MX" sz="900" dirty="0">
            <a:solidFill>
              <a:schemeClr val="tx1"/>
            </a:solidFill>
            <a:latin typeface="Arial" panose="020B0604020202020204" pitchFamily="34" charset="0"/>
            <a:cs typeface="Arial" panose="020B0604020202020204" pitchFamily="34" charset="0"/>
          </a:endParaRPr>
        </a:p>
      </dgm:t>
    </dgm:pt>
    <dgm:pt modelId="{5DDA21E8-0F5F-47A0-A2A0-78FE17E7EE28}" type="parTrans" cxnId="{1270035B-BB68-46EB-9452-7B2C2B017528}">
      <dgm:prSet/>
      <dgm:spPr/>
      <dgm:t>
        <a:bodyPr/>
        <a:lstStyle/>
        <a:p>
          <a:endParaRPr lang="es-PE"/>
        </a:p>
      </dgm:t>
    </dgm:pt>
    <dgm:pt modelId="{11788E76-D565-4F31-B1AC-E8F421F5C537}" type="sibTrans" cxnId="{1270035B-BB68-46EB-9452-7B2C2B017528}">
      <dgm:prSet/>
      <dgm:spPr/>
      <dgm:t>
        <a:bodyPr/>
        <a:lstStyle/>
        <a:p>
          <a:endParaRPr lang="es-PE"/>
        </a:p>
      </dgm:t>
    </dgm:pt>
    <dgm:pt modelId="{64D9591B-592A-4802-9A7E-6F6081E9A263}">
      <dgm:prSet custT="1"/>
      <dgm:spPr/>
      <dgm:t>
        <a:bodyPr/>
        <a:lstStyle/>
        <a:p>
          <a:r>
            <a:rPr lang="es-MX" sz="900">
              <a:solidFill>
                <a:schemeClr val="tx1"/>
              </a:solidFill>
              <a:latin typeface="Arial" panose="020B0604020202020204" pitchFamily="34" charset="0"/>
              <a:cs typeface="Arial" panose="020B0604020202020204" pitchFamily="34" charset="0"/>
            </a:rPr>
            <a:t>Hora de emisión - Numeración conformada por serie y número correlativo. </a:t>
          </a:r>
          <a:endParaRPr lang="es-MX" sz="900" dirty="0">
            <a:solidFill>
              <a:schemeClr val="tx1"/>
            </a:solidFill>
            <a:latin typeface="Arial" panose="020B0604020202020204" pitchFamily="34" charset="0"/>
            <a:cs typeface="Arial" panose="020B0604020202020204" pitchFamily="34" charset="0"/>
          </a:endParaRPr>
        </a:p>
      </dgm:t>
    </dgm:pt>
    <dgm:pt modelId="{9F61E233-6CB6-41C0-85EE-92B8AEF06FB8}" type="parTrans" cxnId="{C3A10D71-E9CF-4D20-9689-7E82910569D1}">
      <dgm:prSet/>
      <dgm:spPr/>
      <dgm:t>
        <a:bodyPr/>
        <a:lstStyle/>
        <a:p>
          <a:endParaRPr lang="es-PE"/>
        </a:p>
      </dgm:t>
    </dgm:pt>
    <dgm:pt modelId="{5267722B-4FAD-4975-979F-B74529022AC6}" type="sibTrans" cxnId="{C3A10D71-E9CF-4D20-9689-7E82910569D1}">
      <dgm:prSet/>
      <dgm:spPr/>
      <dgm:t>
        <a:bodyPr/>
        <a:lstStyle/>
        <a:p>
          <a:endParaRPr lang="es-PE"/>
        </a:p>
      </dgm:t>
    </dgm:pt>
    <dgm:pt modelId="{27D57A9A-21FE-4227-87C2-281E120D808E}">
      <dgm:prSet custT="1"/>
      <dgm:spPr/>
      <dgm:t>
        <a:bodyPr/>
        <a:lstStyle/>
        <a:p>
          <a:r>
            <a:rPr lang="es-MX" sz="900">
              <a:solidFill>
                <a:schemeClr val="tx1"/>
              </a:solidFill>
              <a:latin typeface="Arial" panose="020B0604020202020204" pitchFamily="34" charset="0"/>
              <a:cs typeface="Arial" panose="020B0604020202020204" pitchFamily="34" charset="0"/>
            </a:rPr>
            <a:t>Número de registro otorgado por el Ministerio de Transportes y Comunicaciones, en caso la SUNAT cuente con dicha información. </a:t>
          </a:r>
          <a:endParaRPr lang="es-MX" sz="900" dirty="0">
            <a:solidFill>
              <a:schemeClr val="tx1"/>
            </a:solidFill>
            <a:latin typeface="Arial" panose="020B0604020202020204" pitchFamily="34" charset="0"/>
            <a:cs typeface="Arial" panose="020B0604020202020204" pitchFamily="34" charset="0"/>
          </a:endParaRPr>
        </a:p>
      </dgm:t>
    </dgm:pt>
    <dgm:pt modelId="{BBDD74D6-653F-4D30-A288-DEED80CF82F3}" type="parTrans" cxnId="{B6C0AF37-9D3A-47ED-965D-FA026F7C37C0}">
      <dgm:prSet/>
      <dgm:spPr/>
      <dgm:t>
        <a:bodyPr/>
        <a:lstStyle/>
        <a:p>
          <a:endParaRPr lang="es-PE"/>
        </a:p>
      </dgm:t>
    </dgm:pt>
    <dgm:pt modelId="{430CCD71-CE44-4CD2-A84D-4C0113C0A887}" type="sibTrans" cxnId="{B6C0AF37-9D3A-47ED-965D-FA026F7C37C0}">
      <dgm:prSet/>
      <dgm:spPr/>
      <dgm:t>
        <a:bodyPr/>
        <a:lstStyle/>
        <a:p>
          <a:endParaRPr lang="es-PE"/>
        </a:p>
      </dgm:t>
    </dgm:pt>
    <dgm:pt modelId="{9BFB5A4A-5886-4057-A023-513238CEEA65}">
      <dgm:prSet custT="1"/>
      <dgm:spPr/>
      <dgm:t>
        <a:bodyPr/>
        <a:lstStyle/>
        <a:p>
          <a:r>
            <a:rPr lang="es-MX" sz="1200">
              <a:solidFill>
                <a:schemeClr val="tx1"/>
              </a:solidFill>
              <a:latin typeface="Arial" panose="020B0604020202020204" pitchFamily="34" charset="0"/>
              <a:cs typeface="Arial" panose="020B0604020202020204" pitchFamily="34" charset="0"/>
            </a:rPr>
            <a:t>El Sistema genera el código QR.</a:t>
          </a:r>
          <a:endParaRPr lang="es-PE" sz="1200" dirty="0">
            <a:solidFill>
              <a:schemeClr val="tx1"/>
            </a:solidFill>
            <a:latin typeface="Arial" panose="020B0604020202020204" pitchFamily="34" charset="0"/>
            <a:cs typeface="Arial" panose="020B0604020202020204" pitchFamily="34" charset="0"/>
          </a:endParaRPr>
        </a:p>
      </dgm:t>
    </dgm:pt>
    <dgm:pt modelId="{F41A1843-1521-47E8-B639-079F36957BDF}" type="parTrans" cxnId="{1988AAB8-30A6-4D6F-BC8C-1D3E257BA21B}">
      <dgm:prSet/>
      <dgm:spPr/>
      <dgm:t>
        <a:bodyPr/>
        <a:lstStyle/>
        <a:p>
          <a:endParaRPr lang="es-PE"/>
        </a:p>
      </dgm:t>
    </dgm:pt>
    <dgm:pt modelId="{033FA5FF-538A-42F4-9A81-8674921D5680}" type="sibTrans" cxnId="{1988AAB8-30A6-4D6F-BC8C-1D3E257BA21B}">
      <dgm:prSet/>
      <dgm:spPr/>
      <dgm:t>
        <a:bodyPr/>
        <a:lstStyle/>
        <a:p>
          <a:endParaRPr lang="es-PE"/>
        </a:p>
      </dgm:t>
    </dgm:pt>
    <dgm:pt modelId="{384BC0BF-5658-4671-B50E-9FE99FD8ED6E}" type="pres">
      <dgm:prSet presAssocID="{3CD0CC52-1475-4FBE-A1E5-955C9ECCBB70}" presName="diagram" presStyleCnt="0">
        <dgm:presLayoutVars>
          <dgm:dir/>
          <dgm:resizeHandles val="exact"/>
        </dgm:presLayoutVars>
      </dgm:prSet>
      <dgm:spPr/>
    </dgm:pt>
    <dgm:pt modelId="{582B9E87-B4E1-4010-A725-FC3F09E95F92}" type="pres">
      <dgm:prSet presAssocID="{B0645155-9528-4398-84F5-491C3D5E00EF}" presName="node" presStyleLbl="node1" presStyleIdx="0" presStyleCnt="4" custScaleX="115293" custLinFactNeighborX="1294" custLinFactNeighborY="921">
        <dgm:presLayoutVars>
          <dgm:bulletEnabled val="1"/>
        </dgm:presLayoutVars>
      </dgm:prSet>
      <dgm:spPr/>
    </dgm:pt>
    <dgm:pt modelId="{6A20C1CD-3F21-4C88-ACA2-4DA399098B19}" type="pres">
      <dgm:prSet presAssocID="{9A10A62D-78FA-43BC-A8A8-CD6BB0C89E55}" presName="sibTrans" presStyleLbl="sibTrans2D1" presStyleIdx="0" presStyleCnt="3"/>
      <dgm:spPr/>
    </dgm:pt>
    <dgm:pt modelId="{5C26E45E-6860-436A-B53B-F1747BA208EE}" type="pres">
      <dgm:prSet presAssocID="{9A10A62D-78FA-43BC-A8A8-CD6BB0C89E55}" presName="connectorText" presStyleLbl="sibTrans2D1" presStyleIdx="0" presStyleCnt="3"/>
      <dgm:spPr/>
    </dgm:pt>
    <dgm:pt modelId="{5DCBB901-956E-4E6E-9AC1-68ED6059F2E8}" type="pres">
      <dgm:prSet presAssocID="{97F2C8B3-5F81-4AE3-9253-26A7838A05F4}" presName="node" presStyleLbl="node1" presStyleIdx="1" presStyleCnt="4" custScaleX="115293" custLinFactNeighborX="1294" custLinFactNeighborY="921">
        <dgm:presLayoutVars>
          <dgm:bulletEnabled val="1"/>
        </dgm:presLayoutVars>
      </dgm:prSet>
      <dgm:spPr/>
    </dgm:pt>
    <dgm:pt modelId="{AEDE9AD1-E5E3-42FC-A8A4-746C0BB9FE34}" type="pres">
      <dgm:prSet presAssocID="{06A1FEF3-0BB0-4A7E-B968-40AC564A424C}" presName="sibTrans" presStyleLbl="sibTrans2D1" presStyleIdx="1" presStyleCnt="3"/>
      <dgm:spPr/>
    </dgm:pt>
    <dgm:pt modelId="{4B9E86A3-0397-4192-9C64-31C3A527854C}" type="pres">
      <dgm:prSet presAssocID="{06A1FEF3-0BB0-4A7E-B968-40AC564A424C}" presName="connectorText" presStyleLbl="sibTrans2D1" presStyleIdx="1" presStyleCnt="3"/>
      <dgm:spPr/>
    </dgm:pt>
    <dgm:pt modelId="{A172C31B-1B1B-4C0B-8012-EC5EB509C808}" type="pres">
      <dgm:prSet presAssocID="{A2842CD4-E7CA-4B14-9A42-D4B984FE29E9}" presName="node" presStyleLbl="node1" presStyleIdx="2" presStyleCnt="4" custScaleX="115293">
        <dgm:presLayoutVars>
          <dgm:bulletEnabled val="1"/>
        </dgm:presLayoutVars>
      </dgm:prSet>
      <dgm:spPr/>
    </dgm:pt>
    <dgm:pt modelId="{C7869F47-9CAF-41FB-A998-1161EA65D010}" type="pres">
      <dgm:prSet presAssocID="{564E9B61-82E3-4432-A5D6-F193C74ED6A0}" presName="sibTrans" presStyleLbl="sibTrans2D1" presStyleIdx="2" presStyleCnt="3"/>
      <dgm:spPr/>
    </dgm:pt>
    <dgm:pt modelId="{5FEC542F-D63E-4B46-832E-C5ECF6354D97}" type="pres">
      <dgm:prSet presAssocID="{564E9B61-82E3-4432-A5D6-F193C74ED6A0}" presName="connectorText" presStyleLbl="sibTrans2D1" presStyleIdx="2" presStyleCnt="3"/>
      <dgm:spPr/>
    </dgm:pt>
    <dgm:pt modelId="{1EBBA30A-C867-4007-B4A5-49FC56195C3F}" type="pres">
      <dgm:prSet presAssocID="{9BFB5A4A-5886-4057-A023-513238CEEA65}" presName="node" presStyleLbl="node1" presStyleIdx="3" presStyleCnt="4" custScaleX="115293" custLinFactNeighborX="1294" custLinFactNeighborY="165">
        <dgm:presLayoutVars>
          <dgm:bulletEnabled val="1"/>
        </dgm:presLayoutVars>
      </dgm:prSet>
      <dgm:spPr/>
    </dgm:pt>
  </dgm:ptLst>
  <dgm:cxnLst>
    <dgm:cxn modelId="{F1BFFB03-B5D4-40CA-AD31-ECAF974F56AD}" type="presOf" srcId="{27D57A9A-21FE-4227-87C2-281E120D808E}" destId="{A172C31B-1B1B-4C0B-8012-EC5EB509C808}" srcOrd="0" destOrd="4" presId="urn:microsoft.com/office/officeart/2005/8/layout/process5"/>
    <dgm:cxn modelId="{7EBA741F-3EDB-4FEC-9C9C-FCFEAA4A5E99}" srcId="{3CD0CC52-1475-4FBE-A1E5-955C9ECCBB70}" destId="{A2842CD4-E7CA-4B14-9A42-D4B984FE29E9}" srcOrd="2" destOrd="0" parTransId="{4F42F98C-513A-4830-9B7E-7446CB408E1B}" sibTransId="{564E9B61-82E3-4432-A5D6-F193C74ED6A0}"/>
    <dgm:cxn modelId="{9379771F-2F48-4AFA-957F-4F8236512678}" type="presOf" srcId="{3CD0CC52-1475-4FBE-A1E5-955C9ECCBB70}" destId="{384BC0BF-5658-4671-B50E-9FE99FD8ED6E}" srcOrd="0" destOrd="0" presId="urn:microsoft.com/office/officeart/2005/8/layout/process5"/>
    <dgm:cxn modelId="{B6C0AF37-9D3A-47ED-965D-FA026F7C37C0}" srcId="{A2842CD4-E7CA-4B14-9A42-D4B984FE29E9}" destId="{27D57A9A-21FE-4227-87C2-281E120D808E}" srcOrd="3" destOrd="0" parTransId="{BBDD74D6-653F-4D30-A288-DEED80CF82F3}" sibTransId="{430CCD71-CE44-4CD2-A84D-4C0113C0A887}"/>
    <dgm:cxn modelId="{610DB23F-A668-41D7-B4F7-C7B68A7C61F0}" srcId="{3CD0CC52-1475-4FBE-A1E5-955C9ECCBB70}" destId="{97F2C8B3-5F81-4AE3-9253-26A7838A05F4}" srcOrd="1" destOrd="0" parTransId="{EFDD9AED-C94B-4B00-B437-568B58351930}" sibTransId="{06A1FEF3-0BB0-4A7E-B968-40AC564A424C}"/>
    <dgm:cxn modelId="{84E78C40-00BA-40E0-AB41-2E4B4ECCD5EF}" srcId="{3CD0CC52-1475-4FBE-A1E5-955C9ECCBB70}" destId="{B0645155-9528-4398-84F5-491C3D5E00EF}" srcOrd="0" destOrd="0" parTransId="{A04F6BF5-89C4-42F5-9601-F07D9891C3B8}" sibTransId="{9A10A62D-78FA-43BC-A8A8-CD6BB0C89E55}"/>
    <dgm:cxn modelId="{1270035B-BB68-46EB-9452-7B2C2B017528}" srcId="{A2842CD4-E7CA-4B14-9A42-D4B984FE29E9}" destId="{B991ED7F-49CC-4E95-A28A-594AF5334BD9}" srcOrd="1" destOrd="0" parTransId="{5DDA21E8-0F5F-47A0-A2A0-78FE17E7EE28}" sibTransId="{11788E76-D565-4F31-B1AC-E8F421F5C537}"/>
    <dgm:cxn modelId="{9C8B435B-5150-4ACA-897A-036D996D4809}" type="presOf" srcId="{A2842CD4-E7CA-4B14-9A42-D4B984FE29E9}" destId="{A172C31B-1B1B-4C0B-8012-EC5EB509C808}" srcOrd="0" destOrd="0" presId="urn:microsoft.com/office/officeart/2005/8/layout/process5"/>
    <dgm:cxn modelId="{78B7C944-7589-426D-8BBF-E363311A4A8C}" type="presOf" srcId="{9A10A62D-78FA-43BC-A8A8-CD6BB0C89E55}" destId="{6A20C1CD-3F21-4C88-ACA2-4DA399098B19}" srcOrd="0" destOrd="0" presId="urn:microsoft.com/office/officeart/2005/8/layout/process5"/>
    <dgm:cxn modelId="{C297F168-C109-4AC2-AC0D-9524970B9B5C}" type="presOf" srcId="{9A10A62D-78FA-43BC-A8A8-CD6BB0C89E55}" destId="{5C26E45E-6860-436A-B53B-F1747BA208EE}" srcOrd="1" destOrd="0" presId="urn:microsoft.com/office/officeart/2005/8/layout/process5"/>
    <dgm:cxn modelId="{8DA3096A-42E5-43A5-9D11-5A03A790184E}" type="presOf" srcId="{06A1FEF3-0BB0-4A7E-B968-40AC564A424C}" destId="{4B9E86A3-0397-4192-9C64-31C3A527854C}" srcOrd="1" destOrd="0" presId="urn:microsoft.com/office/officeart/2005/8/layout/process5"/>
    <dgm:cxn modelId="{6CA7E950-9FF7-4355-8304-4B0F6BE54914}" type="presOf" srcId="{64D9591B-592A-4802-9A7E-6F6081E9A263}" destId="{A172C31B-1B1B-4C0B-8012-EC5EB509C808}" srcOrd="0" destOrd="3" presId="urn:microsoft.com/office/officeart/2005/8/layout/process5"/>
    <dgm:cxn modelId="{C3A10D71-E9CF-4D20-9689-7E82910569D1}" srcId="{A2842CD4-E7CA-4B14-9A42-D4B984FE29E9}" destId="{64D9591B-592A-4802-9A7E-6F6081E9A263}" srcOrd="2" destOrd="0" parTransId="{9F61E233-6CB6-41C0-85EE-92B8AEF06FB8}" sibTransId="{5267722B-4FAD-4975-979F-B74529022AC6}"/>
    <dgm:cxn modelId="{EC323473-7E93-4879-83BC-77DBB9E40809}" srcId="{A2842CD4-E7CA-4B14-9A42-D4B984FE29E9}" destId="{B61D9FCC-642E-48C3-8954-37B7370ED79D}" srcOrd="0" destOrd="0" parTransId="{CEC72615-906E-4AC3-82F6-AFF7625516B8}" sibTransId="{176D04BE-A70D-4F99-AAC2-54A7DE23B30D}"/>
    <dgm:cxn modelId="{FD3BCD95-B62B-4323-AB31-77DA1B4DD53F}" type="presOf" srcId="{B61D9FCC-642E-48C3-8954-37B7370ED79D}" destId="{A172C31B-1B1B-4C0B-8012-EC5EB509C808}" srcOrd="0" destOrd="1" presId="urn:microsoft.com/office/officeart/2005/8/layout/process5"/>
    <dgm:cxn modelId="{6C14A9A0-09B2-4981-9056-400A96AF5A48}" type="presOf" srcId="{564E9B61-82E3-4432-A5D6-F193C74ED6A0}" destId="{C7869F47-9CAF-41FB-A998-1161EA65D010}" srcOrd="0" destOrd="0" presId="urn:microsoft.com/office/officeart/2005/8/layout/process5"/>
    <dgm:cxn modelId="{43D76FA3-4784-49D1-94C9-22814468ECBA}" type="presOf" srcId="{06A1FEF3-0BB0-4A7E-B968-40AC564A424C}" destId="{AEDE9AD1-E5E3-42FC-A8A4-746C0BB9FE34}" srcOrd="0" destOrd="0" presId="urn:microsoft.com/office/officeart/2005/8/layout/process5"/>
    <dgm:cxn modelId="{19E320B6-8C65-48B8-AFA1-704285BDA316}" type="presOf" srcId="{B0645155-9528-4398-84F5-491C3D5E00EF}" destId="{582B9E87-B4E1-4010-A725-FC3F09E95F92}" srcOrd="0" destOrd="0" presId="urn:microsoft.com/office/officeart/2005/8/layout/process5"/>
    <dgm:cxn modelId="{1988AAB8-30A6-4D6F-BC8C-1D3E257BA21B}" srcId="{3CD0CC52-1475-4FBE-A1E5-955C9ECCBB70}" destId="{9BFB5A4A-5886-4057-A023-513238CEEA65}" srcOrd="3" destOrd="0" parTransId="{F41A1843-1521-47E8-B639-079F36957BDF}" sibTransId="{033FA5FF-538A-42F4-9A81-8674921D5680}"/>
    <dgm:cxn modelId="{0DB348E1-7ABE-4C5A-B933-9B43C623CEFC}" type="presOf" srcId="{97F2C8B3-5F81-4AE3-9253-26A7838A05F4}" destId="{5DCBB901-956E-4E6E-9AC1-68ED6059F2E8}" srcOrd="0" destOrd="0" presId="urn:microsoft.com/office/officeart/2005/8/layout/process5"/>
    <dgm:cxn modelId="{1C1FE1ED-E8A4-4CA7-9278-5EE8E13651D0}" type="presOf" srcId="{B991ED7F-49CC-4E95-A28A-594AF5334BD9}" destId="{A172C31B-1B1B-4C0B-8012-EC5EB509C808}" srcOrd="0" destOrd="2" presId="urn:microsoft.com/office/officeart/2005/8/layout/process5"/>
    <dgm:cxn modelId="{52D954F6-C3A9-4E0A-AD6A-725EE5F96BE0}" type="presOf" srcId="{9BFB5A4A-5886-4057-A023-513238CEEA65}" destId="{1EBBA30A-C867-4007-B4A5-49FC56195C3F}" srcOrd="0" destOrd="0" presId="urn:microsoft.com/office/officeart/2005/8/layout/process5"/>
    <dgm:cxn modelId="{99D528F8-A142-4F6C-9F0B-EF7F56F76D66}" type="presOf" srcId="{564E9B61-82E3-4432-A5D6-F193C74ED6A0}" destId="{5FEC542F-D63E-4B46-832E-C5ECF6354D97}" srcOrd="1" destOrd="0" presId="urn:microsoft.com/office/officeart/2005/8/layout/process5"/>
    <dgm:cxn modelId="{55671438-CA70-47F7-BA0E-96E74FC59AED}" type="presParOf" srcId="{384BC0BF-5658-4671-B50E-9FE99FD8ED6E}" destId="{582B9E87-B4E1-4010-A725-FC3F09E95F92}" srcOrd="0" destOrd="0" presId="urn:microsoft.com/office/officeart/2005/8/layout/process5"/>
    <dgm:cxn modelId="{C54665BA-86F8-40F3-A1B1-9BFFBD9763B3}" type="presParOf" srcId="{384BC0BF-5658-4671-B50E-9FE99FD8ED6E}" destId="{6A20C1CD-3F21-4C88-ACA2-4DA399098B19}" srcOrd="1" destOrd="0" presId="urn:microsoft.com/office/officeart/2005/8/layout/process5"/>
    <dgm:cxn modelId="{0D2D9BC1-4ED1-4F4B-B720-213528ADCF0D}" type="presParOf" srcId="{6A20C1CD-3F21-4C88-ACA2-4DA399098B19}" destId="{5C26E45E-6860-436A-B53B-F1747BA208EE}" srcOrd="0" destOrd="0" presId="urn:microsoft.com/office/officeart/2005/8/layout/process5"/>
    <dgm:cxn modelId="{C699AF18-4315-4B04-91B1-1F7CC64CF314}" type="presParOf" srcId="{384BC0BF-5658-4671-B50E-9FE99FD8ED6E}" destId="{5DCBB901-956E-4E6E-9AC1-68ED6059F2E8}" srcOrd="2" destOrd="0" presId="urn:microsoft.com/office/officeart/2005/8/layout/process5"/>
    <dgm:cxn modelId="{0953AD18-A5FA-4E31-A30A-AD3705C4A836}" type="presParOf" srcId="{384BC0BF-5658-4671-B50E-9FE99FD8ED6E}" destId="{AEDE9AD1-E5E3-42FC-A8A4-746C0BB9FE34}" srcOrd="3" destOrd="0" presId="urn:microsoft.com/office/officeart/2005/8/layout/process5"/>
    <dgm:cxn modelId="{0C6F1419-506E-419C-976C-0E46C21568A4}" type="presParOf" srcId="{AEDE9AD1-E5E3-42FC-A8A4-746C0BB9FE34}" destId="{4B9E86A3-0397-4192-9C64-31C3A527854C}" srcOrd="0" destOrd="0" presId="urn:microsoft.com/office/officeart/2005/8/layout/process5"/>
    <dgm:cxn modelId="{4843A974-E46C-409B-9256-D4741423802F}" type="presParOf" srcId="{384BC0BF-5658-4671-B50E-9FE99FD8ED6E}" destId="{A172C31B-1B1B-4C0B-8012-EC5EB509C808}" srcOrd="4" destOrd="0" presId="urn:microsoft.com/office/officeart/2005/8/layout/process5"/>
    <dgm:cxn modelId="{8FCFB3FC-ADE4-43C4-983C-29CFA36B9FC9}" type="presParOf" srcId="{384BC0BF-5658-4671-B50E-9FE99FD8ED6E}" destId="{C7869F47-9CAF-41FB-A998-1161EA65D010}" srcOrd="5" destOrd="0" presId="urn:microsoft.com/office/officeart/2005/8/layout/process5"/>
    <dgm:cxn modelId="{17B9E093-FA7B-4837-B4F4-8B07F2D6DC7E}" type="presParOf" srcId="{C7869F47-9CAF-41FB-A998-1161EA65D010}" destId="{5FEC542F-D63E-4B46-832E-C5ECF6354D97}" srcOrd="0" destOrd="0" presId="urn:microsoft.com/office/officeart/2005/8/layout/process5"/>
    <dgm:cxn modelId="{285CD51A-7594-4562-94BB-E28CCB2748D8}" type="presParOf" srcId="{384BC0BF-5658-4671-B50E-9FE99FD8ED6E}" destId="{1EBBA30A-C867-4007-B4A5-49FC56195C3F}"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3DD7BF-A697-4B6A-B403-B8EEBD6304B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PE"/>
        </a:p>
      </dgm:t>
    </dgm:pt>
    <dgm:pt modelId="{8DF7C1D4-BEF0-4F84-8C91-CAE0AEF76382}">
      <dgm:prSet phldrT="[Texto]" custT="1"/>
      <dgm:spPr/>
      <dgm:t>
        <a:bodyPr/>
        <a:lstStyle/>
        <a:p>
          <a:r>
            <a:rPr lang="es-MX" sz="1400" dirty="0">
              <a:solidFill>
                <a:schemeClr val="tx1"/>
              </a:solidFill>
              <a:latin typeface="Arial" panose="020B0604020202020204" pitchFamily="34" charset="0"/>
              <a:cs typeface="Arial" panose="020B0604020202020204" pitchFamily="34" charset="0"/>
            </a:rPr>
            <a:t>El capítulo V de la R.S. 007-99/SUNAT, reglamento de comprobantes de pago resulta de aplicación solo para la emisión de GR físicas.</a:t>
          </a:r>
          <a:endParaRPr lang="es-PE" sz="1400" dirty="0">
            <a:solidFill>
              <a:schemeClr val="tx1"/>
            </a:solidFill>
          </a:endParaRPr>
        </a:p>
      </dgm:t>
    </dgm:pt>
    <dgm:pt modelId="{CAD2F59A-9888-4517-B258-1C0A13F3357D}" type="parTrans" cxnId="{B6D3692A-EE55-4979-82D1-C3C93E2F4451}">
      <dgm:prSet/>
      <dgm:spPr/>
      <dgm:t>
        <a:bodyPr/>
        <a:lstStyle/>
        <a:p>
          <a:endParaRPr lang="es-PE">
            <a:solidFill>
              <a:schemeClr val="tx1"/>
            </a:solidFill>
          </a:endParaRPr>
        </a:p>
      </dgm:t>
    </dgm:pt>
    <dgm:pt modelId="{1FFF51DF-3261-4467-BE87-38808A42CBE5}" type="sibTrans" cxnId="{B6D3692A-EE55-4979-82D1-C3C93E2F4451}">
      <dgm:prSet/>
      <dgm:spPr/>
      <dgm:t>
        <a:bodyPr/>
        <a:lstStyle/>
        <a:p>
          <a:endParaRPr lang="es-PE">
            <a:solidFill>
              <a:schemeClr val="tx1"/>
            </a:solidFill>
          </a:endParaRPr>
        </a:p>
      </dgm:t>
    </dgm:pt>
    <dgm:pt modelId="{4C7092A3-89E0-4A20-BC8F-4EA3EE8503C8}">
      <dgm:prSet custT="1"/>
      <dgm:spPr/>
      <dgm:t>
        <a:bodyPr/>
        <a:lstStyle/>
        <a:p>
          <a:r>
            <a:rPr lang="es-MX" sz="1400">
              <a:solidFill>
                <a:schemeClr val="tx1"/>
              </a:solidFill>
              <a:latin typeface="Arial" panose="020B0604020202020204" pitchFamily="34" charset="0"/>
              <a:cs typeface="Arial" panose="020B0604020202020204" pitchFamily="34" charset="0"/>
            </a:rPr>
            <a:t>Se precisa que en la modalidad de traslado al público en la GRE–R se consigna la fecha de entrega de los bienes al transportista. </a:t>
          </a:r>
          <a:endParaRPr lang="es-MX" sz="1400" dirty="0">
            <a:solidFill>
              <a:schemeClr val="tx1"/>
            </a:solidFill>
            <a:latin typeface="Arial" panose="020B0604020202020204" pitchFamily="34" charset="0"/>
            <a:cs typeface="Arial" panose="020B0604020202020204" pitchFamily="34" charset="0"/>
          </a:endParaRPr>
        </a:p>
      </dgm:t>
    </dgm:pt>
    <dgm:pt modelId="{4EF0273C-5B52-406F-8E1B-60DD83958FC6}" type="parTrans" cxnId="{CAF6CB74-4ED8-476A-8938-6C0A51F3AC77}">
      <dgm:prSet/>
      <dgm:spPr/>
      <dgm:t>
        <a:bodyPr/>
        <a:lstStyle/>
        <a:p>
          <a:endParaRPr lang="es-PE">
            <a:solidFill>
              <a:schemeClr val="tx1"/>
            </a:solidFill>
          </a:endParaRPr>
        </a:p>
      </dgm:t>
    </dgm:pt>
    <dgm:pt modelId="{65EB14E5-BAFF-49BD-AB3F-193A90753662}" type="sibTrans" cxnId="{CAF6CB74-4ED8-476A-8938-6C0A51F3AC77}">
      <dgm:prSet/>
      <dgm:spPr/>
      <dgm:t>
        <a:bodyPr/>
        <a:lstStyle/>
        <a:p>
          <a:endParaRPr lang="es-PE">
            <a:solidFill>
              <a:schemeClr val="tx1"/>
            </a:solidFill>
          </a:endParaRPr>
        </a:p>
      </dgm:t>
    </dgm:pt>
    <dgm:pt modelId="{2A9A5C1B-412A-4DC3-ADFC-BC826A86650B}">
      <dgm:prSet custT="1"/>
      <dgm:spPr/>
      <dgm:t>
        <a:bodyPr/>
        <a:lstStyle/>
        <a:p>
          <a:r>
            <a:rPr lang="es-MX" sz="1400" dirty="0">
              <a:solidFill>
                <a:schemeClr val="tx1"/>
              </a:solidFill>
              <a:latin typeface="Arial" panose="020B0604020202020204" pitchFamily="34" charset="0"/>
              <a:cs typeface="Arial" panose="020B0604020202020204" pitchFamily="34" charset="0"/>
            </a:rPr>
            <a:t>La factura y la liquidación de compra ya no podrán sustentar el traslado de bienes.</a:t>
          </a:r>
        </a:p>
      </dgm:t>
    </dgm:pt>
    <dgm:pt modelId="{16D5DE3F-267A-47D6-8112-F7A35A064357}" type="parTrans" cxnId="{26A8D470-5F86-4AB3-99DD-147F30088539}">
      <dgm:prSet/>
      <dgm:spPr/>
      <dgm:t>
        <a:bodyPr/>
        <a:lstStyle/>
        <a:p>
          <a:endParaRPr lang="es-PE">
            <a:solidFill>
              <a:schemeClr val="tx1"/>
            </a:solidFill>
          </a:endParaRPr>
        </a:p>
      </dgm:t>
    </dgm:pt>
    <dgm:pt modelId="{C485ED89-3B67-4EE0-BC66-EB2750B78FA2}" type="sibTrans" cxnId="{26A8D470-5F86-4AB3-99DD-147F30088539}">
      <dgm:prSet/>
      <dgm:spPr/>
      <dgm:t>
        <a:bodyPr/>
        <a:lstStyle/>
        <a:p>
          <a:endParaRPr lang="es-PE">
            <a:solidFill>
              <a:schemeClr val="tx1"/>
            </a:solidFill>
          </a:endParaRPr>
        </a:p>
      </dgm:t>
    </dgm:pt>
    <dgm:pt modelId="{7CE6CEF1-74DB-4CE5-86AA-9D5DC54698E2}">
      <dgm:prSet custT="1"/>
      <dgm:spPr/>
      <dgm:t>
        <a:bodyPr/>
        <a:lstStyle/>
        <a:p>
          <a:r>
            <a:rPr lang="es-MX" sz="1400" dirty="0">
              <a:solidFill>
                <a:schemeClr val="tx1"/>
              </a:solidFill>
              <a:latin typeface="Arial" panose="020B0604020202020204" pitchFamily="34" charset="0"/>
              <a:cs typeface="Arial" panose="020B0604020202020204" pitchFamily="34" charset="0"/>
            </a:rPr>
            <a:t>No se requiere emitir GR-T cuando el traslado se realice en unidades vehiculares M1 o L. Es posible sustentar el traslado con la GRE – remitente. </a:t>
          </a:r>
        </a:p>
      </dgm:t>
    </dgm:pt>
    <dgm:pt modelId="{C3C2BB3F-B770-4836-AEBE-C2B84B0F879F}" type="parTrans" cxnId="{F90592E7-AE34-4011-A245-5FF520457DE4}">
      <dgm:prSet/>
      <dgm:spPr/>
      <dgm:t>
        <a:bodyPr/>
        <a:lstStyle/>
        <a:p>
          <a:endParaRPr lang="es-PE">
            <a:solidFill>
              <a:schemeClr val="tx1"/>
            </a:solidFill>
          </a:endParaRPr>
        </a:p>
      </dgm:t>
    </dgm:pt>
    <dgm:pt modelId="{164E8F2F-D0B9-4FF1-9586-C55866190DE2}" type="sibTrans" cxnId="{F90592E7-AE34-4011-A245-5FF520457DE4}">
      <dgm:prSet/>
      <dgm:spPr/>
      <dgm:t>
        <a:bodyPr/>
        <a:lstStyle/>
        <a:p>
          <a:endParaRPr lang="es-PE">
            <a:solidFill>
              <a:schemeClr val="tx1"/>
            </a:solidFill>
          </a:endParaRPr>
        </a:p>
      </dgm:t>
    </dgm:pt>
    <dgm:pt modelId="{08EFEA80-337A-4D80-85D4-D42DB6FB26D3}">
      <dgm:prSet phldrT="[Texto]" custT="1"/>
      <dgm:spPr/>
      <dgm:t>
        <a:bodyPr/>
        <a:lstStyle/>
        <a:p>
          <a:r>
            <a:rPr lang="es-MX" sz="1400">
              <a:solidFill>
                <a:schemeClr val="tx1"/>
              </a:solidFill>
              <a:latin typeface="Arial" panose="020B0604020202020204" pitchFamily="34" charset="0"/>
              <a:cs typeface="Arial" panose="020B0604020202020204" pitchFamily="34" charset="0"/>
            </a:rPr>
            <a:t>La boleta de venta electrónica emitido por el vendedor sustenta el traslado de los bienes.</a:t>
          </a:r>
          <a:endParaRPr lang="es-MX" sz="1400" dirty="0">
            <a:solidFill>
              <a:schemeClr val="tx1"/>
            </a:solidFill>
            <a:latin typeface="Arial" panose="020B0604020202020204" pitchFamily="34" charset="0"/>
            <a:cs typeface="Arial" panose="020B0604020202020204" pitchFamily="34" charset="0"/>
          </a:endParaRPr>
        </a:p>
      </dgm:t>
    </dgm:pt>
    <dgm:pt modelId="{B8FB0BD0-51F1-4613-933C-09E8232B0D9B}" type="parTrans" cxnId="{590ED0BB-E7EB-418F-AFD3-B31C4EE3CC72}">
      <dgm:prSet/>
      <dgm:spPr/>
      <dgm:t>
        <a:bodyPr/>
        <a:lstStyle/>
        <a:p>
          <a:endParaRPr lang="es-PE"/>
        </a:p>
      </dgm:t>
    </dgm:pt>
    <dgm:pt modelId="{1829A805-8EDC-480F-A83A-310E27B79BB7}" type="sibTrans" cxnId="{590ED0BB-E7EB-418F-AFD3-B31C4EE3CC72}">
      <dgm:prSet/>
      <dgm:spPr/>
      <dgm:t>
        <a:bodyPr/>
        <a:lstStyle/>
        <a:p>
          <a:endParaRPr lang="es-PE"/>
        </a:p>
      </dgm:t>
    </dgm:pt>
    <dgm:pt modelId="{DB93FF5F-6F15-4FED-A5E6-E01490E94AA7}" type="pres">
      <dgm:prSet presAssocID="{683DD7BF-A697-4B6A-B403-B8EEBD6304BC}" presName="Name0" presStyleCnt="0">
        <dgm:presLayoutVars>
          <dgm:chMax val="7"/>
          <dgm:chPref val="7"/>
          <dgm:dir/>
        </dgm:presLayoutVars>
      </dgm:prSet>
      <dgm:spPr/>
    </dgm:pt>
    <dgm:pt modelId="{27949F67-69FB-464E-ABB3-7158711521F1}" type="pres">
      <dgm:prSet presAssocID="{683DD7BF-A697-4B6A-B403-B8EEBD6304BC}" presName="Name1" presStyleCnt="0"/>
      <dgm:spPr/>
    </dgm:pt>
    <dgm:pt modelId="{AD429273-4226-460F-AB3B-F6A2E101CCBB}" type="pres">
      <dgm:prSet presAssocID="{683DD7BF-A697-4B6A-B403-B8EEBD6304BC}" presName="cycle" presStyleCnt="0"/>
      <dgm:spPr/>
    </dgm:pt>
    <dgm:pt modelId="{12F93BA9-52B4-43DD-BC20-6FB3CE8B461B}" type="pres">
      <dgm:prSet presAssocID="{683DD7BF-A697-4B6A-B403-B8EEBD6304BC}" presName="srcNode" presStyleLbl="node1" presStyleIdx="0" presStyleCnt="5"/>
      <dgm:spPr/>
    </dgm:pt>
    <dgm:pt modelId="{57495A01-C927-429E-9540-FE5D90A4ADA1}" type="pres">
      <dgm:prSet presAssocID="{683DD7BF-A697-4B6A-B403-B8EEBD6304BC}" presName="conn" presStyleLbl="parChTrans1D2" presStyleIdx="0" presStyleCnt="1"/>
      <dgm:spPr/>
    </dgm:pt>
    <dgm:pt modelId="{F0D80A32-E383-49B2-A93E-3897A79CD62B}" type="pres">
      <dgm:prSet presAssocID="{683DD7BF-A697-4B6A-B403-B8EEBD6304BC}" presName="extraNode" presStyleLbl="node1" presStyleIdx="0" presStyleCnt="5"/>
      <dgm:spPr/>
    </dgm:pt>
    <dgm:pt modelId="{018D58D2-F114-4B39-98E2-FC687D4C5D63}" type="pres">
      <dgm:prSet presAssocID="{683DD7BF-A697-4B6A-B403-B8EEBD6304BC}" presName="dstNode" presStyleLbl="node1" presStyleIdx="0" presStyleCnt="5"/>
      <dgm:spPr/>
    </dgm:pt>
    <dgm:pt modelId="{7C189D71-A399-4680-9552-7FDB81F70C55}" type="pres">
      <dgm:prSet presAssocID="{8DF7C1D4-BEF0-4F84-8C91-CAE0AEF76382}" presName="text_1" presStyleLbl="node1" presStyleIdx="0" presStyleCnt="5">
        <dgm:presLayoutVars>
          <dgm:bulletEnabled val="1"/>
        </dgm:presLayoutVars>
      </dgm:prSet>
      <dgm:spPr/>
    </dgm:pt>
    <dgm:pt modelId="{7973B787-4709-49E3-80BE-0D1DFE93B589}" type="pres">
      <dgm:prSet presAssocID="{8DF7C1D4-BEF0-4F84-8C91-CAE0AEF76382}" presName="accent_1" presStyleCnt="0"/>
      <dgm:spPr/>
    </dgm:pt>
    <dgm:pt modelId="{F1852114-F801-431F-A660-08750737EB8A}" type="pres">
      <dgm:prSet presAssocID="{8DF7C1D4-BEF0-4F84-8C91-CAE0AEF76382}" presName="accentRepeatNode" presStyleLbl="solidFgAcc1" presStyleIdx="0" presStyleCnt="5"/>
      <dgm:spPr>
        <a:solidFill>
          <a:schemeClr val="accent1">
            <a:lumMod val="75000"/>
          </a:schemeClr>
        </a:solidFill>
      </dgm:spPr>
    </dgm:pt>
    <dgm:pt modelId="{2DE37369-498F-4DFD-B5A2-715BB9CFFCD1}" type="pres">
      <dgm:prSet presAssocID="{4C7092A3-89E0-4A20-BC8F-4EA3EE8503C8}" presName="text_2" presStyleLbl="node1" presStyleIdx="1" presStyleCnt="5">
        <dgm:presLayoutVars>
          <dgm:bulletEnabled val="1"/>
        </dgm:presLayoutVars>
      </dgm:prSet>
      <dgm:spPr/>
    </dgm:pt>
    <dgm:pt modelId="{B2F579C4-6A71-44E6-8F2F-124E1F48B07F}" type="pres">
      <dgm:prSet presAssocID="{4C7092A3-89E0-4A20-BC8F-4EA3EE8503C8}" presName="accent_2" presStyleCnt="0"/>
      <dgm:spPr/>
    </dgm:pt>
    <dgm:pt modelId="{B5ABFBE1-E48F-4F6C-B16A-7B8243895419}" type="pres">
      <dgm:prSet presAssocID="{4C7092A3-89E0-4A20-BC8F-4EA3EE8503C8}" presName="accentRepeatNode" presStyleLbl="solidFgAcc1" presStyleIdx="1" presStyleCnt="5"/>
      <dgm:spPr>
        <a:solidFill>
          <a:schemeClr val="accent1">
            <a:lumMod val="60000"/>
            <a:lumOff val="40000"/>
          </a:schemeClr>
        </a:solidFill>
      </dgm:spPr>
    </dgm:pt>
    <dgm:pt modelId="{9564DC28-70D6-4A6E-AC1A-B90C5F1F593D}" type="pres">
      <dgm:prSet presAssocID="{2A9A5C1B-412A-4DC3-ADFC-BC826A86650B}" presName="text_3" presStyleLbl="node1" presStyleIdx="2" presStyleCnt="5">
        <dgm:presLayoutVars>
          <dgm:bulletEnabled val="1"/>
        </dgm:presLayoutVars>
      </dgm:prSet>
      <dgm:spPr/>
    </dgm:pt>
    <dgm:pt modelId="{3932D83B-6F18-460E-882E-3BE26E08F20E}" type="pres">
      <dgm:prSet presAssocID="{2A9A5C1B-412A-4DC3-ADFC-BC826A86650B}" presName="accent_3" presStyleCnt="0"/>
      <dgm:spPr/>
    </dgm:pt>
    <dgm:pt modelId="{7AF07D12-AFF8-406C-90DF-8F05F2BF9004}" type="pres">
      <dgm:prSet presAssocID="{2A9A5C1B-412A-4DC3-ADFC-BC826A86650B}" presName="accentRepeatNode" presStyleLbl="solidFgAcc1" presStyleIdx="2" presStyleCnt="5"/>
      <dgm:spPr>
        <a:solidFill>
          <a:schemeClr val="accent1">
            <a:lumMod val="40000"/>
            <a:lumOff val="60000"/>
          </a:schemeClr>
        </a:solidFill>
      </dgm:spPr>
    </dgm:pt>
    <dgm:pt modelId="{FD03781B-B0BB-42D5-8A24-2EFF251EBFDB}" type="pres">
      <dgm:prSet presAssocID="{7CE6CEF1-74DB-4CE5-86AA-9D5DC54698E2}" presName="text_4" presStyleLbl="node1" presStyleIdx="3" presStyleCnt="5">
        <dgm:presLayoutVars>
          <dgm:bulletEnabled val="1"/>
        </dgm:presLayoutVars>
      </dgm:prSet>
      <dgm:spPr/>
    </dgm:pt>
    <dgm:pt modelId="{028F10FD-00B2-4931-889D-6E9C52B467DB}" type="pres">
      <dgm:prSet presAssocID="{7CE6CEF1-74DB-4CE5-86AA-9D5DC54698E2}" presName="accent_4" presStyleCnt="0"/>
      <dgm:spPr/>
    </dgm:pt>
    <dgm:pt modelId="{4549B303-C2A9-4A4B-8764-86B27FAEB0FC}" type="pres">
      <dgm:prSet presAssocID="{7CE6CEF1-74DB-4CE5-86AA-9D5DC54698E2}" presName="accentRepeatNode" presStyleLbl="solidFgAcc1" presStyleIdx="3" presStyleCnt="5"/>
      <dgm:spPr>
        <a:solidFill>
          <a:schemeClr val="accent1">
            <a:lumMod val="20000"/>
            <a:lumOff val="80000"/>
          </a:schemeClr>
        </a:solidFill>
      </dgm:spPr>
    </dgm:pt>
    <dgm:pt modelId="{C472D756-345E-418B-B4C2-0F626B199E11}" type="pres">
      <dgm:prSet presAssocID="{08EFEA80-337A-4D80-85D4-D42DB6FB26D3}" presName="text_5" presStyleLbl="node1" presStyleIdx="4" presStyleCnt="5">
        <dgm:presLayoutVars>
          <dgm:bulletEnabled val="1"/>
        </dgm:presLayoutVars>
      </dgm:prSet>
      <dgm:spPr/>
    </dgm:pt>
    <dgm:pt modelId="{A2CF659B-C850-4219-B8AE-0A62F9E2B5C4}" type="pres">
      <dgm:prSet presAssocID="{08EFEA80-337A-4D80-85D4-D42DB6FB26D3}" presName="accent_5" presStyleCnt="0"/>
      <dgm:spPr/>
    </dgm:pt>
    <dgm:pt modelId="{338F9553-7345-4397-94A3-1B6A2B6F2143}" type="pres">
      <dgm:prSet presAssocID="{08EFEA80-337A-4D80-85D4-D42DB6FB26D3}" presName="accentRepeatNode" presStyleLbl="solidFgAcc1" presStyleIdx="4" presStyleCnt="5"/>
      <dgm:spPr>
        <a:solidFill>
          <a:srgbClr val="F0F4FA"/>
        </a:solidFill>
      </dgm:spPr>
    </dgm:pt>
  </dgm:ptLst>
  <dgm:cxnLst>
    <dgm:cxn modelId="{D43BC60E-E0D3-4468-BC90-30255B8F0367}" type="presOf" srcId="{4C7092A3-89E0-4A20-BC8F-4EA3EE8503C8}" destId="{2DE37369-498F-4DFD-B5A2-715BB9CFFCD1}" srcOrd="0" destOrd="0" presId="urn:microsoft.com/office/officeart/2008/layout/VerticalCurvedList"/>
    <dgm:cxn modelId="{B6D3692A-EE55-4979-82D1-C3C93E2F4451}" srcId="{683DD7BF-A697-4B6A-B403-B8EEBD6304BC}" destId="{8DF7C1D4-BEF0-4F84-8C91-CAE0AEF76382}" srcOrd="0" destOrd="0" parTransId="{CAD2F59A-9888-4517-B258-1C0A13F3357D}" sibTransId="{1FFF51DF-3261-4467-BE87-38808A42CBE5}"/>
    <dgm:cxn modelId="{13475930-F196-4C11-BC36-27B6AFCB361E}" type="presOf" srcId="{08EFEA80-337A-4D80-85D4-D42DB6FB26D3}" destId="{C472D756-345E-418B-B4C2-0F626B199E11}" srcOrd="0" destOrd="0" presId="urn:microsoft.com/office/officeart/2008/layout/VerticalCurvedList"/>
    <dgm:cxn modelId="{0BA18F34-E3E5-4E23-B1B0-C17B747D0FD6}" type="presOf" srcId="{1FFF51DF-3261-4467-BE87-38808A42CBE5}" destId="{57495A01-C927-429E-9540-FE5D90A4ADA1}" srcOrd="0" destOrd="0" presId="urn:microsoft.com/office/officeart/2008/layout/VerticalCurvedList"/>
    <dgm:cxn modelId="{7E418139-3B1D-4ADA-8B01-B24FE687E76E}" type="presOf" srcId="{8DF7C1D4-BEF0-4F84-8C91-CAE0AEF76382}" destId="{7C189D71-A399-4680-9552-7FDB81F70C55}" srcOrd="0" destOrd="0" presId="urn:microsoft.com/office/officeart/2008/layout/VerticalCurvedList"/>
    <dgm:cxn modelId="{26A8D470-5F86-4AB3-99DD-147F30088539}" srcId="{683DD7BF-A697-4B6A-B403-B8EEBD6304BC}" destId="{2A9A5C1B-412A-4DC3-ADFC-BC826A86650B}" srcOrd="2" destOrd="0" parTransId="{16D5DE3F-267A-47D6-8112-F7A35A064357}" sibTransId="{C485ED89-3B67-4EE0-BC66-EB2750B78FA2}"/>
    <dgm:cxn modelId="{CAF6CB74-4ED8-476A-8938-6C0A51F3AC77}" srcId="{683DD7BF-A697-4B6A-B403-B8EEBD6304BC}" destId="{4C7092A3-89E0-4A20-BC8F-4EA3EE8503C8}" srcOrd="1" destOrd="0" parTransId="{4EF0273C-5B52-406F-8E1B-60DD83958FC6}" sibTransId="{65EB14E5-BAFF-49BD-AB3F-193A90753662}"/>
    <dgm:cxn modelId="{CF764CB7-A982-44E2-9E82-6FED74D1129C}" type="presOf" srcId="{2A9A5C1B-412A-4DC3-ADFC-BC826A86650B}" destId="{9564DC28-70D6-4A6E-AC1A-B90C5F1F593D}" srcOrd="0" destOrd="0" presId="urn:microsoft.com/office/officeart/2008/layout/VerticalCurvedList"/>
    <dgm:cxn modelId="{590ED0BB-E7EB-418F-AFD3-B31C4EE3CC72}" srcId="{683DD7BF-A697-4B6A-B403-B8EEBD6304BC}" destId="{08EFEA80-337A-4D80-85D4-D42DB6FB26D3}" srcOrd="4" destOrd="0" parTransId="{B8FB0BD0-51F1-4613-933C-09E8232B0D9B}" sibTransId="{1829A805-8EDC-480F-A83A-310E27B79BB7}"/>
    <dgm:cxn modelId="{AA6CFDC6-E10C-4A43-BF5B-0D421FD13546}" type="presOf" srcId="{7CE6CEF1-74DB-4CE5-86AA-9D5DC54698E2}" destId="{FD03781B-B0BB-42D5-8A24-2EFF251EBFDB}" srcOrd="0" destOrd="0" presId="urn:microsoft.com/office/officeart/2008/layout/VerticalCurvedList"/>
    <dgm:cxn modelId="{0A7F0BCF-0C49-43DD-9EF7-87341C312D9C}" type="presOf" srcId="{683DD7BF-A697-4B6A-B403-B8EEBD6304BC}" destId="{DB93FF5F-6F15-4FED-A5E6-E01490E94AA7}" srcOrd="0" destOrd="0" presId="urn:microsoft.com/office/officeart/2008/layout/VerticalCurvedList"/>
    <dgm:cxn modelId="{F90592E7-AE34-4011-A245-5FF520457DE4}" srcId="{683DD7BF-A697-4B6A-B403-B8EEBD6304BC}" destId="{7CE6CEF1-74DB-4CE5-86AA-9D5DC54698E2}" srcOrd="3" destOrd="0" parTransId="{C3C2BB3F-B770-4836-AEBE-C2B84B0F879F}" sibTransId="{164E8F2F-D0B9-4FF1-9586-C55866190DE2}"/>
    <dgm:cxn modelId="{1BF30BFB-F95A-492A-97E6-062DC392800C}" type="presParOf" srcId="{DB93FF5F-6F15-4FED-A5E6-E01490E94AA7}" destId="{27949F67-69FB-464E-ABB3-7158711521F1}" srcOrd="0" destOrd="0" presId="urn:microsoft.com/office/officeart/2008/layout/VerticalCurvedList"/>
    <dgm:cxn modelId="{67E3C9A8-30B0-4B4B-AE02-8385061FD1BF}" type="presParOf" srcId="{27949F67-69FB-464E-ABB3-7158711521F1}" destId="{AD429273-4226-460F-AB3B-F6A2E101CCBB}" srcOrd="0" destOrd="0" presId="urn:microsoft.com/office/officeart/2008/layout/VerticalCurvedList"/>
    <dgm:cxn modelId="{AE1F27FC-0168-4CA0-B63D-2237E3F58729}" type="presParOf" srcId="{AD429273-4226-460F-AB3B-F6A2E101CCBB}" destId="{12F93BA9-52B4-43DD-BC20-6FB3CE8B461B}" srcOrd="0" destOrd="0" presId="urn:microsoft.com/office/officeart/2008/layout/VerticalCurvedList"/>
    <dgm:cxn modelId="{454030A0-EAB5-4AEE-9482-CBE0E597C638}" type="presParOf" srcId="{AD429273-4226-460F-AB3B-F6A2E101CCBB}" destId="{57495A01-C927-429E-9540-FE5D90A4ADA1}" srcOrd="1" destOrd="0" presId="urn:microsoft.com/office/officeart/2008/layout/VerticalCurvedList"/>
    <dgm:cxn modelId="{223C50FE-066D-4E8E-9001-F338BE830A02}" type="presParOf" srcId="{AD429273-4226-460F-AB3B-F6A2E101CCBB}" destId="{F0D80A32-E383-49B2-A93E-3897A79CD62B}" srcOrd="2" destOrd="0" presId="urn:microsoft.com/office/officeart/2008/layout/VerticalCurvedList"/>
    <dgm:cxn modelId="{E2F401B6-D306-4502-ABAB-7116F5F643AF}" type="presParOf" srcId="{AD429273-4226-460F-AB3B-F6A2E101CCBB}" destId="{018D58D2-F114-4B39-98E2-FC687D4C5D63}" srcOrd="3" destOrd="0" presId="urn:microsoft.com/office/officeart/2008/layout/VerticalCurvedList"/>
    <dgm:cxn modelId="{92291FBB-944E-48B2-AAFA-D0BBF6076BE2}" type="presParOf" srcId="{27949F67-69FB-464E-ABB3-7158711521F1}" destId="{7C189D71-A399-4680-9552-7FDB81F70C55}" srcOrd="1" destOrd="0" presId="urn:microsoft.com/office/officeart/2008/layout/VerticalCurvedList"/>
    <dgm:cxn modelId="{46B2C08A-8398-48F9-A8E2-021367764E52}" type="presParOf" srcId="{27949F67-69FB-464E-ABB3-7158711521F1}" destId="{7973B787-4709-49E3-80BE-0D1DFE93B589}" srcOrd="2" destOrd="0" presId="urn:microsoft.com/office/officeart/2008/layout/VerticalCurvedList"/>
    <dgm:cxn modelId="{9C9C8E9A-F240-439A-80FF-8E5CDB622E02}" type="presParOf" srcId="{7973B787-4709-49E3-80BE-0D1DFE93B589}" destId="{F1852114-F801-431F-A660-08750737EB8A}" srcOrd="0" destOrd="0" presId="urn:microsoft.com/office/officeart/2008/layout/VerticalCurvedList"/>
    <dgm:cxn modelId="{02943516-EF8A-4F25-B730-5C47226B4DB2}" type="presParOf" srcId="{27949F67-69FB-464E-ABB3-7158711521F1}" destId="{2DE37369-498F-4DFD-B5A2-715BB9CFFCD1}" srcOrd="3" destOrd="0" presId="urn:microsoft.com/office/officeart/2008/layout/VerticalCurvedList"/>
    <dgm:cxn modelId="{85F51784-83D6-4F69-A0CF-7E7A2B1BBD1A}" type="presParOf" srcId="{27949F67-69FB-464E-ABB3-7158711521F1}" destId="{B2F579C4-6A71-44E6-8F2F-124E1F48B07F}" srcOrd="4" destOrd="0" presId="urn:microsoft.com/office/officeart/2008/layout/VerticalCurvedList"/>
    <dgm:cxn modelId="{752BF65F-E240-4BD3-8838-C22368099C8C}" type="presParOf" srcId="{B2F579C4-6A71-44E6-8F2F-124E1F48B07F}" destId="{B5ABFBE1-E48F-4F6C-B16A-7B8243895419}" srcOrd="0" destOrd="0" presId="urn:microsoft.com/office/officeart/2008/layout/VerticalCurvedList"/>
    <dgm:cxn modelId="{BB434B20-2FE5-417F-8133-36BDF029E815}" type="presParOf" srcId="{27949F67-69FB-464E-ABB3-7158711521F1}" destId="{9564DC28-70D6-4A6E-AC1A-B90C5F1F593D}" srcOrd="5" destOrd="0" presId="urn:microsoft.com/office/officeart/2008/layout/VerticalCurvedList"/>
    <dgm:cxn modelId="{10B5F07B-6459-4BDE-8AD1-6643E78CD852}" type="presParOf" srcId="{27949F67-69FB-464E-ABB3-7158711521F1}" destId="{3932D83B-6F18-460E-882E-3BE26E08F20E}" srcOrd="6" destOrd="0" presId="urn:microsoft.com/office/officeart/2008/layout/VerticalCurvedList"/>
    <dgm:cxn modelId="{CC1B9479-C921-41C1-AD89-5B97AF618A60}" type="presParOf" srcId="{3932D83B-6F18-460E-882E-3BE26E08F20E}" destId="{7AF07D12-AFF8-406C-90DF-8F05F2BF9004}" srcOrd="0" destOrd="0" presId="urn:microsoft.com/office/officeart/2008/layout/VerticalCurvedList"/>
    <dgm:cxn modelId="{EEFCEAA1-D65C-48E0-9249-639EB70FDAA0}" type="presParOf" srcId="{27949F67-69FB-464E-ABB3-7158711521F1}" destId="{FD03781B-B0BB-42D5-8A24-2EFF251EBFDB}" srcOrd="7" destOrd="0" presId="urn:microsoft.com/office/officeart/2008/layout/VerticalCurvedList"/>
    <dgm:cxn modelId="{85D673F8-B2DB-4A85-AA0E-AD089D5B7959}" type="presParOf" srcId="{27949F67-69FB-464E-ABB3-7158711521F1}" destId="{028F10FD-00B2-4931-889D-6E9C52B467DB}" srcOrd="8" destOrd="0" presId="urn:microsoft.com/office/officeart/2008/layout/VerticalCurvedList"/>
    <dgm:cxn modelId="{29BA4861-423B-45B4-A3DA-94CBDD30F007}" type="presParOf" srcId="{028F10FD-00B2-4931-889D-6E9C52B467DB}" destId="{4549B303-C2A9-4A4B-8764-86B27FAEB0FC}" srcOrd="0" destOrd="0" presId="urn:microsoft.com/office/officeart/2008/layout/VerticalCurvedList"/>
    <dgm:cxn modelId="{AC5C49EC-6752-4B9F-99A2-5842E25BBBA0}" type="presParOf" srcId="{27949F67-69FB-464E-ABB3-7158711521F1}" destId="{C472D756-345E-418B-B4C2-0F626B199E11}" srcOrd="9" destOrd="0" presId="urn:microsoft.com/office/officeart/2008/layout/VerticalCurvedList"/>
    <dgm:cxn modelId="{1D6DDA14-B5F5-4D35-B6F6-AA1D6D454C6D}" type="presParOf" srcId="{27949F67-69FB-464E-ABB3-7158711521F1}" destId="{A2CF659B-C850-4219-B8AE-0A62F9E2B5C4}" srcOrd="10" destOrd="0" presId="urn:microsoft.com/office/officeart/2008/layout/VerticalCurvedList"/>
    <dgm:cxn modelId="{0C961B0B-6583-492D-AD59-9506422AB754}" type="presParOf" srcId="{A2CF659B-C850-4219-B8AE-0A62F9E2B5C4}" destId="{338F9553-7345-4397-94A3-1B6A2B6F21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3DD7BF-A697-4B6A-B403-B8EEBD6304B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PE"/>
        </a:p>
      </dgm:t>
    </dgm:pt>
    <dgm:pt modelId="{3119EE7D-678C-4EDF-9F12-524D063B7E30}">
      <dgm:prSet/>
      <dgm:spPr/>
      <dgm:t>
        <a:bodyPr/>
        <a:lstStyle/>
        <a:p>
          <a:r>
            <a:rPr lang="es-MX" dirty="0">
              <a:solidFill>
                <a:schemeClr val="tx1"/>
              </a:solidFill>
              <a:latin typeface="Arial" panose="020B0604020202020204" pitchFamily="34" charset="0"/>
              <a:cs typeface="Arial" panose="020B0604020202020204" pitchFamily="34" charset="0"/>
            </a:rPr>
            <a:t>Nueva excepción de contar con GR, Por el traslado de envases y/o embalajes vacíos como parte de un proceso de producción o comercialización.</a:t>
          </a:r>
        </a:p>
      </dgm:t>
    </dgm:pt>
    <dgm:pt modelId="{0D0AE437-BFD9-4F2D-8394-5DC9ED1C337E}" type="parTrans" cxnId="{ED35D222-9F67-4EA0-8370-99FD2812B73A}">
      <dgm:prSet/>
      <dgm:spPr/>
      <dgm:t>
        <a:bodyPr/>
        <a:lstStyle/>
        <a:p>
          <a:endParaRPr lang="es-PE"/>
        </a:p>
      </dgm:t>
    </dgm:pt>
    <dgm:pt modelId="{4AED1358-30A7-45C5-8080-6A815DECAC32}" type="sibTrans" cxnId="{ED35D222-9F67-4EA0-8370-99FD2812B73A}">
      <dgm:prSet/>
      <dgm:spPr/>
      <dgm:t>
        <a:bodyPr/>
        <a:lstStyle/>
        <a:p>
          <a:endParaRPr lang="es-PE"/>
        </a:p>
      </dgm:t>
    </dgm:pt>
    <dgm:pt modelId="{6797D70B-7878-4297-907A-DA8F39BC90F6}">
      <dgm:prSet/>
      <dgm:spPr/>
      <dgm:t>
        <a:bodyPr/>
        <a:lstStyle/>
        <a:p>
          <a:r>
            <a:rPr lang="es-MX" dirty="0">
              <a:solidFill>
                <a:schemeClr val="tx1"/>
              </a:solidFill>
              <a:latin typeface="Arial" panose="020B0604020202020204" pitchFamily="34" charset="0"/>
              <a:cs typeface="Arial" panose="020B0604020202020204" pitchFamily="34" charset="0"/>
            </a:rPr>
            <a:t>Uso de GR físicas por no emisión de GRE por hechos no imputables a emisor o encontrarse en zonas de nula o baja conectividad.</a:t>
          </a:r>
        </a:p>
      </dgm:t>
    </dgm:pt>
    <dgm:pt modelId="{E9CCEEFA-2182-4D7E-9B2F-5DFB51D5F561}" type="parTrans" cxnId="{650D6CF8-345A-4522-B6BC-1C6C88BDE36F}">
      <dgm:prSet/>
      <dgm:spPr/>
      <dgm:t>
        <a:bodyPr/>
        <a:lstStyle/>
        <a:p>
          <a:endParaRPr lang="es-PE"/>
        </a:p>
      </dgm:t>
    </dgm:pt>
    <dgm:pt modelId="{EDC67C0D-1841-451B-B67C-40104633F306}" type="sibTrans" cxnId="{650D6CF8-345A-4522-B6BC-1C6C88BDE36F}">
      <dgm:prSet/>
      <dgm:spPr/>
      <dgm:t>
        <a:bodyPr/>
        <a:lstStyle/>
        <a:p>
          <a:endParaRPr lang="es-PE"/>
        </a:p>
      </dgm:t>
    </dgm:pt>
    <dgm:pt modelId="{DC01C40A-4668-4AF7-9604-F4401A91884C}">
      <dgm:prSet/>
      <dgm:spPr/>
      <dgm:t>
        <a:bodyPr/>
        <a:lstStyle/>
        <a:p>
          <a:r>
            <a:rPr lang="es-MX">
              <a:solidFill>
                <a:schemeClr val="tx1"/>
              </a:solidFill>
              <a:latin typeface="Arial" panose="020B0604020202020204" pitchFamily="34" charset="0"/>
              <a:cs typeface="Arial" panose="020B0604020202020204" pitchFamily="34" charset="0"/>
            </a:rPr>
            <a:t>La GRE se debe enviar como mínimo al día siguiente de haber sido emitida.</a:t>
          </a:r>
          <a:endParaRPr lang="es-MX" dirty="0">
            <a:solidFill>
              <a:schemeClr val="tx1"/>
            </a:solidFill>
            <a:latin typeface="Arial" panose="020B0604020202020204" pitchFamily="34" charset="0"/>
            <a:cs typeface="Arial" panose="020B0604020202020204" pitchFamily="34" charset="0"/>
          </a:endParaRPr>
        </a:p>
      </dgm:t>
    </dgm:pt>
    <dgm:pt modelId="{40AF9C7A-2137-4EA6-BF9B-BE498BC70A13}" type="parTrans" cxnId="{5983D413-C668-4BC1-8647-413A741C51B5}">
      <dgm:prSet/>
      <dgm:spPr/>
      <dgm:t>
        <a:bodyPr/>
        <a:lstStyle/>
        <a:p>
          <a:endParaRPr lang="es-PE"/>
        </a:p>
      </dgm:t>
    </dgm:pt>
    <dgm:pt modelId="{62683DF4-4803-4BED-AD7C-BCA74461D954}" type="sibTrans" cxnId="{5983D413-C668-4BC1-8647-413A741C51B5}">
      <dgm:prSet/>
      <dgm:spPr/>
      <dgm:t>
        <a:bodyPr/>
        <a:lstStyle/>
        <a:p>
          <a:endParaRPr lang="es-PE"/>
        </a:p>
      </dgm:t>
    </dgm:pt>
    <dgm:pt modelId="{B5F4A17C-5062-4987-AD3C-F5D385401895}">
      <dgm:prSet/>
      <dgm:spPr/>
      <dgm:t>
        <a:bodyPr/>
        <a:lstStyle/>
        <a:p>
          <a:r>
            <a:rPr lang="es-MX">
              <a:solidFill>
                <a:schemeClr val="tx1"/>
              </a:solidFill>
              <a:latin typeface="Arial" panose="020B0604020202020204" pitchFamily="34" charset="0"/>
              <a:cs typeface="Arial" panose="020B0604020202020204" pitchFamily="34" charset="0"/>
            </a:rPr>
            <a:t>Se sustenta la emisión de la GRE mediante la exhibición de código QR.</a:t>
          </a:r>
          <a:endParaRPr lang="es-MX" dirty="0">
            <a:solidFill>
              <a:schemeClr val="tx1"/>
            </a:solidFill>
            <a:latin typeface="Arial" panose="020B0604020202020204" pitchFamily="34" charset="0"/>
            <a:cs typeface="Arial" panose="020B0604020202020204" pitchFamily="34" charset="0"/>
          </a:endParaRPr>
        </a:p>
      </dgm:t>
    </dgm:pt>
    <dgm:pt modelId="{835B0E2B-7361-45B1-8A4E-ADA7F27E981D}" type="parTrans" cxnId="{6CACD528-9D08-4036-B55F-350DB352619A}">
      <dgm:prSet/>
      <dgm:spPr/>
      <dgm:t>
        <a:bodyPr/>
        <a:lstStyle/>
        <a:p>
          <a:endParaRPr lang="es-PE"/>
        </a:p>
      </dgm:t>
    </dgm:pt>
    <dgm:pt modelId="{EEA790C3-F9C2-43F2-9DC4-8B8A0568239B}" type="sibTrans" cxnId="{6CACD528-9D08-4036-B55F-350DB352619A}">
      <dgm:prSet/>
      <dgm:spPr/>
      <dgm:t>
        <a:bodyPr/>
        <a:lstStyle/>
        <a:p>
          <a:endParaRPr lang="es-PE"/>
        </a:p>
      </dgm:t>
    </dgm:pt>
    <dgm:pt modelId="{47E9C03B-2BBE-465B-8B51-D0AB552B1F2B}">
      <dgm:prSet/>
      <dgm:spPr/>
      <dgm:t>
        <a:bodyPr/>
        <a:lstStyle/>
        <a:p>
          <a:r>
            <a:rPr lang="es-MX">
              <a:solidFill>
                <a:schemeClr val="tx1"/>
              </a:solidFill>
              <a:latin typeface="Arial" panose="020B0604020202020204" pitchFamily="34" charset="0"/>
              <a:cs typeface="Arial" panose="020B0604020202020204" pitchFamily="34" charset="0"/>
            </a:rPr>
            <a:t>La designación como emisores electrónicos de GRE se realiza de acuerdo a los supuestos indicados en el Anexo X.</a:t>
          </a:r>
          <a:endParaRPr lang="es-MX" dirty="0">
            <a:solidFill>
              <a:schemeClr val="tx1"/>
            </a:solidFill>
            <a:latin typeface="Arial" panose="020B0604020202020204" pitchFamily="34" charset="0"/>
            <a:cs typeface="Arial" panose="020B0604020202020204" pitchFamily="34" charset="0"/>
          </a:endParaRPr>
        </a:p>
      </dgm:t>
    </dgm:pt>
    <dgm:pt modelId="{3A221F0B-EAF6-429D-B736-18727979AADC}" type="parTrans" cxnId="{5934B8FA-198F-4D11-995D-C74424998EC1}">
      <dgm:prSet/>
      <dgm:spPr/>
      <dgm:t>
        <a:bodyPr/>
        <a:lstStyle/>
        <a:p>
          <a:endParaRPr lang="es-PE"/>
        </a:p>
      </dgm:t>
    </dgm:pt>
    <dgm:pt modelId="{A32350EA-2BEA-471D-A456-DFD3DDEEA9C6}" type="sibTrans" cxnId="{5934B8FA-198F-4D11-995D-C74424998EC1}">
      <dgm:prSet/>
      <dgm:spPr/>
      <dgm:t>
        <a:bodyPr/>
        <a:lstStyle/>
        <a:p>
          <a:endParaRPr lang="es-PE"/>
        </a:p>
      </dgm:t>
    </dgm:pt>
    <dgm:pt modelId="{DB93FF5F-6F15-4FED-A5E6-E01490E94AA7}" type="pres">
      <dgm:prSet presAssocID="{683DD7BF-A697-4B6A-B403-B8EEBD6304BC}" presName="Name0" presStyleCnt="0">
        <dgm:presLayoutVars>
          <dgm:chMax val="7"/>
          <dgm:chPref val="7"/>
          <dgm:dir/>
        </dgm:presLayoutVars>
      </dgm:prSet>
      <dgm:spPr/>
    </dgm:pt>
    <dgm:pt modelId="{27949F67-69FB-464E-ABB3-7158711521F1}" type="pres">
      <dgm:prSet presAssocID="{683DD7BF-A697-4B6A-B403-B8EEBD6304BC}" presName="Name1" presStyleCnt="0"/>
      <dgm:spPr/>
    </dgm:pt>
    <dgm:pt modelId="{AD429273-4226-460F-AB3B-F6A2E101CCBB}" type="pres">
      <dgm:prSet presAssocID="{683DD7BF-A697-4B6A-B403-B8EEBD6304BC}" presName="cycle" presStyleCnt="0"/>
      <dgm:spPr/>
    </dgm:pt>
    <dgm:pt modelId="{12F93BA9-52B4-43DD-BC20-6FB3CE8B461B}" type="pres">
      <dgm:prSet presAssocID="{683DD7BF-A697-4B6A-B403-B8EEBD6304BC}" presName="srcNode" presStyleLbl="node1" presStyleIdx="0" presStyleCnt="5"/>
      <dgm:spPr/>
    </dgm:pt>
    <dgm:pt modelId="{57495A01-C927-429E-9540-FE5D90A4ADA1}" type="pres">
      <dgm:prSet presAssocID="{683DD7BF-A697-4B6A-B403-B8EEBD6304BC}" presName="conn" presStyleLbl="parChTrans1D2" presStyleIdx="0" presStyleCnt="1"/>
      <dgm:spPr/>
    </dgm:pt>
    <dgm:pt modelId="{F0D80A32-E383-49B2-A93E-3897A79CD62B}" type="pres">
      <dgm:prSet presAssocID="{683DD7BF-A697-4B6A-B403-B8EEBD6304BC}" presName="extraNode" presStyleLbl="node1" presStyleIdx="0" presStyleCnt="5"/>
      <dgm:spPr/>
    </dgm:pt>
    <dgm:pt modelId="{018D58D2-F114-4B39-98E2-FC687D4C5D63}" type="pres">
      <dgm:prSet presAssocID="{683DD7BF-A697-4B6A-B403-B8EEBD6304BC}" presName="dstNode" presStyleLbl="node1" presStyleIdx="0" presStyleCnt="5"/>
      <dgm:spPr/>
    </dgm:pt>
    <dgm:pt modelId="{6FEDD22F-1A95-4B3E-B067-0813BACDF2FE}" type="pres">
      <dgm:prSet presAssocID="{3119EE7D-678C-4EDF-9F12-524D063B7E30}" presName="text_1" presStyleLbl="node1" presStyleIdx="0" presStyleCnt="5">
        <dgm:presLayoutVars>
          <dgm:bulletEnabled val="1"/>
        </dgm:presLayoutVars>
      </dgm:prSet>
      <dgm:spPr/>
    </dgm:pt>
    <dgm:pt modelId="{A18EF25E-9E4E-4561-A523-208833BD896B}" type="pres">
      <dgm:prSet presAssocID="{3119EE7D-678C-4EDF-9F12-524D063B7E30}" presName="accent_1" presStyleCnt="0"/>
      <dgm:spPr/>
    </dgm:pt>
    <dgm:pt modelId="{21B69297-9C21-4E8A-951C-DC2DA6695DC8}" type="pres">
      <dgm:prSet presAssocID="{3119EE7D-678C-4EDF-9F12-524D063B7E30}" presName="accentRepeatNode" presStyleLbl="solidFgAcc1" presStyleIdx="0" presStyleCnt="5"/>
      <dgm:spPr>
        <a:solidFill>
          <a:schemeClr val="accent1">
            <a:lumMod val="75000"/>
          </a:schemeClr>
        </a:solidFill>
      </dgm:spPr>
    </dgm:pt>
    <dgm:pt modelId="{98B7D796-609A-4DF3-AF2A-3830F7B00DC0}" type="pres">
      <dgm:prSet presAssocID="{6797D70B-7878-4297-907A-DA8F39BC90F6}" presName="text_2" presStyleLbl="node1" presStyleIdx="1" presStyleCnt="5">
        <dgm:presLayoutVars>
          <dgm:bulletEnabled val="1"/>
        </dgm:presLayoutVars>
      </dgm:prSet>
      <dgm:spPr/>
    </dgm:pt>
    <dgm:pt modelId="{E668946F-25E7-4C26-A26F-B6E973389F7E}" type="pres">
      <dgm:prSet presAssocID="{6797D70B-7878-4297-907A-DA8F39BC90F6}" presName="accent_2" presStyleCnt="0"/>
      <dgm:spPr/>
    </dgm:pt>
    <dgm:pt modelId="{CDEEFA27-60D6-4117-B779-BD590095ACC6}" type="pres">
      <dgm:prSet presAssocID="{6797D70B-7878-4297-907A-DA8F39BC90F6}" presName="accentRepeatNode" presStyleLbl="solidFgAcc1" presStyleIdx="1" presStyleCnt="5"/>
      <dgm:spPr>
        <a:solidFill>
          <a:schemeClr val="accent1">
            <a:lumMod val="60000"/>
            <a:lumOff val="40000"/>
          </a:schemeClr>
        </a:solidFill>
      </dgm:spPr>
    </dgm:pt>
    <dgm:pt modelId="{440CDA51-EB8A-4ACB-9AA1-D7912677B810}" type="pres">
      <dgm:prSet presAssocID="{DC01C40A-4668-4AF7-9604-F4401A91884C}" presName="text_3" presStyleLbl="node1" presStyleIdx="2" presStyleCnt="5">
        <dgm:presLayoutVars>
          <dgm:bulletEnabled val="1"/>
        </dgm:presLayoutVars>
      </dgm:prSet>
      <dgm:spPr/>
    </dgm:pt>
    <dgm:pt modelId="{08960205-5553-40FA-A53F-37520E01E986}" type="pres">
      <dgm:prSet presAssocID="{DC01C40A-4668-4AF7-9604-F4401A91884C}" presName="accent_3" presStyleCnt="0"/>
      <dgm:spPr/>
    </dgm:pt>
    <dgm:pt modelId="{851AEED3-E640-4438-B366-A0EA30E8E5CE}" type="pres">
      <dgm:prSet presAssocID="{DC01C40A-4668-4AF7-9604-F4401A91884C}" presName="accentRepeatNode" presStyleLbl="solidFgAcc1" presStyleIdx="2" presStyleCnt="5"/>
      <dgm:spPr>
        <a:solidFill>
          <a:schemeClr val="accent1">
            <a:lumMod val="40000"/>
            <a:lumOff val="60000"/>
          </a:schemeClr>
        </a:solidFill>
      </dgm:spPr>
    </dgm:pt>
    <dgm:pt modelId="{EF535F72-4073-4B1A-A229-A9DEB2715477}" type="pres">
      <dgm:prSet presAssocID="{B5F4A17C-5062-4987-AD3C-F5D385401895}" presName="text_4" presStyleLbl="node1" presStyleIdx="3" presStyleCnt="5">
        <dgm:presLayoutVars>
          <dgm:bulletEnabled val="1"/>
        </dgm:presLayoutVars>
      </dgm:prSet>
      <dgm:spPr/>
    </dgm:pt>
    <dgm:pt modelId="{492DB113-FA60-46F4-B4AB-AA175AF538AE}" type="pres">
      <dgm:prSet presAssocID="{B5F4A17C-5062-4987-AD3C-F5D385401895}" presName="accent_4" presStyleCnt="0"/>
      <dgm:spPr/>
    </dgm:pt>
    <dgm:pt modelId="{FA74F62C-2CC8-4FA3-BFC9-6C8CC4C2DE7D}" type="pres">
      <dgm:prSet presAssocID="{B5F4A17C-5062-4987-AD3C-F5D385401895}" presName="accentRepeatNode" presStyleLbl="solidFgAcc1" presStyleIdx="3" presStyleCnt="5"/>
      <dgm:spPr>
        <a:solidFill>
          <a:schemeClr val="accent1">
            <a:lumMod val="20000"/>
            <a:lumOff val="80000"/>
          </a:schemeClr>
        </a:solidFill>
      </dgm:spPr>
    </dgm:pt>
    <dgm:pt modelId="{D3913FF4-7BB6-499A-8B2A-AB1E11797EE2}" type="pres">
      <dgm:prSet presAssocID="{47E9C03B-2BBE-465B-8B51-D0AB552B1F2B}" presName="text_5" presStyleLbl="node1" presStyleIdx="4" presStyleCnt="5">
        <dgm:presLayoutVars>
          <dgm:bulletEnabled val="1"/>
        </dgm:presLayoutVars>
      </dgm:prSet>
      <dgm:spPr/>
    </dgm:pt>
    <dgm:pt modelId="{DCA1F6AB-D1F3-49C4-A5E8-5D1F551FBA88}" type="pres">
      <dgm:prSet presAssocID="{47E9C03B-2BBE-465B-8B51-D0AB552B1F2B}" presName="accent_5" presStyleCnt="0"/>
      <dgm:spPr/>
    </dgm:pt>
    <dgm:pt modelId="{97E8E8D4-CD91-46BC-A0EE-63F13A8CB3AB}" type="pres">
      <dgm:prSet presAssocID="{47E9C03B-2BBE-465B-8B51-D0AB552B1F2B}" presName="accentRepeatNode" presStyleLbl="solidFgAcc1" presStyleIdx="4" presStyleCnt="5"/>
      <dgm:spPr>
        <a:solidFill>
          <a:srgbClr val="EDF1F9"/>
        </a:solidFill>
      </dgm:spPr>
    </dgm:pt>
  </dgm:ptLst>
  <dgm:cxnLst>
    <dgm:cxn modelId="{5983D413-C668-4BC1-8647-413A741C51B5}" srcId="{683DD7BF-A697-4B6A-B403-B8EEBD6304BC}" destId="{DC01C40A-4668-4AF7-9604-F4401A91884C}" srcOrd="2" destOrd="0" parTransId="{40AF9C7A-2137-4EA6-BF9B-BE498BC70A13}" sibTransId="{62683DF4-4803-4BED-AD7C-BCA74461D954}"/>
    <dgm:cxn modelId="{ED35D222-9F67-4EA0-8370-99FD2812B73A}" srcId="{683DD7BF-A697-4B6A-B403-B8EEBD6304BC}" destId="{3119EE7D-678C-4EDF-9F12-524D063B7E30}" srcOrd="0" destOrd="0" parTransId="{0D0AE437-BFD9-4F2D-8394-5DC9ED1C337E}" sibTransId="{4AED1358-30A7-45C5-8080-6A815DECAC32}"/>
    <dgm:cxn modelId="{6CACD528-9D08-4036-B55F-350DB352619A}" srcId="{683DD7BF-A697-4B6A-B403-B8EEBD6304BC}" destId="{B5F4A17C-5062-4987-AD3C-F5D385401895}" srcOrd="3" destOrd="0" parTransId="{835B0E2B-7361-45B1-8A4E-ADA7F27E981D}" sibTransId="{EEA790C3-F9C2-43F2-9DC4-8B8A0568239B}"/>
    <dgm:cxn modelId="{B4620564-226D-4F4E-8D47-2B7F84627B83}" type="presOf" srcId="{DC01C40A-4668-4AF7-9604-F4401A91884C}" destId="{440CDA51-EB8A-4ACB-9AA1-D7912677B810}" srcOrd="0" destOrd="0" presId="urn:microsoft.com/office/officeart/2008/layout/VerticalCurvedList"/>
    <dgm:cxn modelId="{7B4F3790-3607-4B78-AFEB-9ECD015ED156}" type="presOf" srcId="{6797D70B-7878-4297-907A-DA8F39BC90F6}" destId="{98B7D796-609A-4DF3-AF2A-3830F7B00DC0}" srcOrd="0" destOrd="0" presId="urn:microsoft.com/office/officeart/2008/layout/VerticalCurvedList"/>
    <dgm:cxn modelId="{257E0B95-4134-4B79-AB2F-82F1D453D62C}" type="presOf" srcId="{47E9C03B-2BBE-465B-8B51-D0AB552B1F2B}" destId="{D3913FF4-7BB6-499A-8B2A-AB1E11797EE2}" srcOrd="0" destOrd="0" presId="urn:microsoft.com/office/officeart/2008/layout/VerticalCurvedList"/>
    <dgm:cxn modelId="{DC64D5A1-355D-49BA-9E01-EF0957BE6EA6}" type="presOf" srcId="{3119EE7D-678C-4EDF-9F12-524D063B7E30}" destId="{6FEDD22F-1A95-4B3E-B067-0813BACDF2FE}" srcOrd="0" destOrd="0" presId="urn:microsoft.com/office/officeart/2008/layout/VerticalCurvedList"/>
    <dgm:cxn modelId="{0A7F0BCF-0C49-43DD-9EF7-87341C312D9C}" type="presOf" srcId="{683DD7BF-A697-4B6A-B403-B8EEBD6304BC}" destId="{DB93FF5F-6F15-4FED-A5E6-E01490E94AA7}" srcOrd="0" destOrd="0" presId="urn:microsoft.com/office/officeart/2008/layout/VerticalCurvedList"/>
    <dgm:cxn modelId="{23D532D2-19B8-4248-9779-7765EFE7CABD}" type="presOf" srcId="{B5F4A17C-5062-4987-AD3C-F5D385401895}" destId="{EF535F72-4073-4B1A-A229-A9DEB2715477}" srcOrd="0" destOrd="0" presId="urn:microsoft.com/office/officeart/2008/layout/VerticalCurvedList"/>
    <dgm:cxn modelId="{650D6CF8-345A-4522-B6BC-1C6C88BDE36F}" srcId="{683DD7BF-A697-4B6A-B403-B8EEBD6304BC}" destId="{6797D70B-7878-4297-907A-DA8F39BC90F6}" srcOrd="1" destOrd="0" parTransId="{E9CCEEFA-2182-4D7E-9B2F-5DFB51D5F561}" sibTransId="{EDC67C0D-1841-451B-B67C-40104633F306}"/>
    <dgm:cxn modelId="{352A3CFA-61CB-468F-A534-DBAD4F18A419}" type="presOf" srcId="{4AED1358-30A7-45C5-8080-6A815DECAC32}" destId="{57495A01-C927-429E-9540-FE5D90A4ADA1}" srcOrd="0" destOrd="0" presId="urn:microsoft.com/office/officeart/2008/layout/VerticalCurvedList"/>
    <dgm:cxn modelId="{5934B8FA-198F-4D11-995D-C74424998EC1}" srcId="{683DD7BF-A697-4B6A-B403-B8EEBD6304BC}" destId="{47E9C03B-2BBE-465B-8B51-D0AB552B1F2B}" srcOrd="4" destOrd="0" parTransId="{3A221F0B-EAF6-429D-B736-18727979AADC}" sibTransId="{A32350EA-2BEA-471D-A456-DFD3DDEEA9C6}"/>
    <dgm:cxn modelId="{1BF30BFB-F95A-492A-97E6-062DC392800C}" type="presParOf" srcId="{DB93FF5F-6F15-4FED-A5E6-E01490E94AA7}" destId="{27949F67-69FB-464E-ABB3-7158711521F1}" srcOrd="0" destOrd="0" presId="urn:microsoft.com/office/officeart/2008/layout/VerticalCurvedList"/>
    <dgm:cxn modelId="{67E3C9A8-30B0-4B4B-AE02-8385061FD1BF}" type="presParOf" srcId="{27949F67-69FB-464E-ABB3-7158711521F1}" destId="{AD429273-4226-460F-AB3B-F6A2E101CCBB}" srcOrd="0" destOrd="0" presId="urn:microsoft.com/office/officeart/2008/layout/VerticalCurvedList"/>
    <dgm:cxn modelId="{AE1F27FC-0168-4CA0-B63D-2237E3F58729}" type="presParOf" srcId="{AD429273-4226-460F-AB3B-F6A2E101CCBB}" destId="{12F93BA9-52B4-43DD-BC20-6FB3CE8B461B}" srcOrd="0" destOrd="0" presId="urn:microsoft.com/office/officeart/2008/layout/VerticalCurvedList"/>
    <dgm:cxn modelId="{454030A0-EAB5-4AEE-9482-CBE0E597C638}" type="presParOf" srcId="{AD429273-4226-460F-AB3B-F6A2E101CCBB}" destId="{57495A01-C927-429E-9540-FE5D90A4ADA1}" srcOrd="1" destOrd="0" presId="urn:microsoft.com/office/officeart/2008/layout/VerticalCurvedList"/>
    <dgm:cxn modelId="{223C50FE-066D-4E8E-9001-F338BE830A02}" type="presParOf" srcId="{AD429273-4226-460F-AB3B-F6A2E101CCBB}" destId="{F0D80A32-E383-49B2-A93E-3897A79CD62B}" srcOrd="2" destOrd="0" presId="urn:microsoft.com/office/officeart/2008/layout/VerticalCurvedList"/>
    <dgm:cxn modelId="{E2F401B6-D306-4502-ABAB-7116F5F643AF}" type="presParOf" srcId="{AD429273-4226-460F-AB3B-F6A2E101CCBB}" destId="{018D58D2-F114-4B39-98E2-FC687D4C5D63}" srcOrd="3" destOrd="0" presId="urn:microsoft.com/office/officeart/2008/layout/VerticalCurvedList"/>
    <dgm:cxn modelId="{E9CB87BD-7977-4B14-8D18-F4F6701AF74E}" type="presParOf" srcId="{27949F67-69FB-464E-ABB3-7158711521F1}" destId="{6FEDD22F-1A95-4B3E-B067-0813BACDF2FE}" srcOrd="1" destOrd="0" presId="urn:microsoft.com/office/officeart/2008/layout/VerticalCurvedList"/>
    <dgm:cxn modelId="{25E7D70E-2BC9-4A08-8769-D8D86D4E82CB}" type="presParOf" srcId="{27949F67-69FB-464E-ABB3-7158711521F1}" destId="{A18EF25E-9E4E-4561-A523-208833BD896B}" srcOrd="2" destOrd="0" presId="urn:microsoft.com/office/officeart/2008/layout/VerticalCurvedList"/>
    <dgm:cxn modelId="{ABA7B429-69EB-49A5-8967-6DACB6BB8911}" type="presParOf" srcId="{A18EF25E-9E4E-4561-A523-208833BD896B}" destId="{21B69297-9C21-4E8A-951C-DC2DA6695DC8}" srcOrd="0" destOrd="0" presId="urn:microsoft.com/office/officeart/2008/layout/VerticalCurvedList"/>
    <dgm:cxn modelId="{7CC44380-FDBA-42F0-B6DB-7118EC3F4B4A}" type="presParOf" srcId="{27949F67-69FB-464E-ABB3-7158711521F1}" destId="{98B7D796-609A-4DF3-AF2A-3830F7B00DC0}" srcOrd="3" destOrd="0" presId="urn:microsoft.com/office/officeart/2008/layout/VerticalCurvedList"/>
    <dgm:cxn modelId="{8B422E87-68B0-433B-A041-8387BB29A719}" type="presParOf" srcId="{27949F67-69FB-464E-ABB3-7158711521F1}" destId="{E668946F-25E7-4C26-A26F-B6E973389F7E}" srcOrd="4" destOrd="0" presId="urn:microsoft.com/office/officeart/2008/layout/VerticalCurvedList"/>
    <dgm:cxn modelId="{19B14DDC-F92F-41F1-9AD7-CCE4F4F75F19}" type="presParOf" srcId="{E668946F-25E7-4C26-A26F-B6E973389F7E}" destId="{CDEEFA27-60D6-4117-B779-BD590095ACC6}" srcOrd="0" destOrd="0" presId="urn:microsoft.com/office/officeart/2008/layout/VerticalCurvedList"/>
    <dgm:cxn modelId="{E116C599-8B63-4CF1-96BA-71340597F951}" type="presParOf" srcId="{27949F67-69FB-464E-ABB3-7158711521F1}" destId="{440CDA51-EB8A-4ACB-9AA1-D7912677B810}" srcOrd="5" destOrd="0" presId="urn:microsoft.com/office/officeart/2008/layout/VerticalCurvedList"/>
    <dgm:cxn modelId="{3AAA9412-5316-4993-8B8F-02B030A59A9C}" type="presParOf" srcId="{27949F67-69FB-464E-ABB3-7158711521F1}" destId="{08960205-5553-40FA-A53F-37520E01E986}" srcOrd="6" destOrd="0" presId="urn:microsoft.com/office/officeart/2008/layout/VerticalCurvedList"/>
    <dgm:cxn modelId="{7192DC13-FD96-4029-9FD4-440E2CBF621D}" type="presParOf" srcId="{08960205-5553-40FA-A53F-37520E01E986}" destId="{851AEED3-E640-4438-B366-A0EA30E8E5CE}" srcOrd="0" destOrd="0" presId="urn:microsoft.com/office/officeart/2008/layout/VerticalCurvedList"/>
    <dgm:cxn modelId="{36C27C6A-5048-4F3A-932D-EB4FD52D0815}" type="presParOf" srcId="{27949F67-69FB-464E-ABB3-7158711521F1}" destId="{EF535F72-4073-4B1A-A229-A9DEB2715477}" srcOrd="7" destOrd="0" presId="urn:microsoft.com/office/officeart/2008/layout/VerticalCurvedList"/>
    <dgm:cxn modelId="{88A5E29A-1F29-4165-8B4E-3141EA744D88}" type="presParOf" srcId="{27949F67-69FB-464E-ABB3-7158711521F1}" destId="{492DB113-FA60-46F4-B4AB-AA175AF538AE}" srcOrd="8" destOrd="0" presId="urn:microsoft.com/office/officeart/2008/layout/VerticalCurvedList"/>
    <dgm:cxn modelId="{6FA9FB21-E694-44AA-8EBB-B5EB896C95E3}" type="presParOf" srcId="{492DB113-FA60-46F4-B4AB-AA175AF538AE}" destId="{FA74F62C-2CC8-4FA3-BFC9-6C8CC4C2DE7D}" srcOrd="0" destOrd="0" presId="urn:microsoft.com/office/officeart/2008/layout/VerticalCurvedList"/>
    <dgm:cxn modelId="{C73F1486-04F3-4110-BCC9-85311B8F1BA6}" type="presParOf" srcId="{27949F67-69FB-464E-ABB3-7158711521F1}" destId="{D3913FF4-7BB6-499A-8B2A-AB1E11797EE2}" srcOrd="9" destOrd="0" presId="urn:microsoft.com/office/officeart/2008/layout/VerticalCurvedList"/>
    <dgm:cxn modelId="{29DE79D6-50AC-4F3F-8A39-77151EACAD4D}" type="presParOf" srcId="{27949F67-69FB-464E-ABB3-7158711521F1}" destId="{DCA1F6AB-D1F3-49C4-A5E8-5D1F551FBA88}" srcOrd="10" destOrd="0" presId="urn:microsoft.com/office/officeart/2008/layout/VerticalCurvedList"/>
    <dgm:cxn modelId="{59B949D0-6696-4D56-B2ED-C34FC1E62A4E}" type="presParOf" srcId="{DCA1F6AB-D1F3-49C4-A5E8-5D1F551FBA88}" destId="{97E8E8D4-CD91-46BC-A0EE-63F13A8CB3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D3080-9701-4B4A-9F68-4937358E3DBE}">
      <dsp:nvSpPr>
        <dsp:cNvPr id="0" name=""/>
        <dsp:cNvSpPr/>
      </dsp:nvSpPr>
      <dsp:spPr>
        <a:xfrm>
          <a:off x="725947"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Podrá ser emitida por el remitente y el transportista, a partir de información disponible relacionada, reduciendo el tiempo </a:t>
          </a:r>
          <a:r>
            <a:rPr lang="es-ES" sz="1200" kern="1200" dirty="0">
              <a:latin typeface="Arial" panose="020B0604020202020204" pitchFamily="34" charset="0"/>
              <a:cs typeface="Arial" panose="020B0604020202020204" pitchFamily="34" charset="0"/>
            </a:rPr>
            <a:t>de emisión. </a:t>
          </a:r>
        </a:p>
      </dsp:txBody>
      <dsp:txXfrm>
        <a:off x="755293" y="31723"/>
        <a:ext cx="1619072" cy="1223069"/>
      </dsp:txXfrm>
    </dsp:sp>
    <dsp:sp modelId="{1A5B8D10-6128-4F9B-8F70-5C4AF0E667DA}">
      <dsp:nvSpPr>
        <dsp:cNvPr id="0" name=""/>
        <dsp:cNvSpPr/>
      </dsp:nvSpPr>
      <dsp:spPr>
        <a:xfrm>
          <a:off x="725947"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Emisión simple e intuitiva </a:t>
          </a:r>
          <a:endParaRPr lang="es-PE" sz="1200" kern="1200" dirty="0">
            <a:latin typeface="Arial" panose="020B0604020202020204" pitchFamily="34" charset="0"/>
            <a:cs typeface="Arial" panose="020B0604020202020204" pitchFamily="34" charset="0"/>
          </a:endParaRPr>
        </a:p>
      </dsp:txBody>
      <dsp:txXfrm>
        <a:off x="725947" y="1254793"/>
        <a:ext cx="1181524" cy="538538"/>
      </dsp:txXfrm>
    </dsp:sp>
    <dsp:sp modelId="{F57E4501-4B0D-423B-AA0F-2D39825099A5}">
      <dsp:nvSpPr>
        <dsp:cNvPr id="0" name=""/>
        <dsp:cNvSpPr/>
      </dsp:nvSpPr>
      <dsp:spPr>
        <a:xfrm>
          <a:off x="2052470" y="1438456"/>
          <a:ext cx="392143" cy="390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05A44-DEC7-4E64-A6F6-B256A8360D03}">
      <dsp:nvSpPr>
        <dsp:cNvPr id="0" name=""/>
        <dsp:cNvSpPr/>
      </dsp:nvSpPr>
      <dsp:spPr>
        <a:xfrm>
          <a:off x="2590093"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Se podrá emitir desde cualquier celular a través del APP Emprender SUNAT.</a:t>
          </a:r>
        </a:p>
      </dsp:txBody>
      <dsp:txXfrm>
        <a:off x="2619439" y="31723"/>
        <a:ext cx="1619072" cy="1223069"/>
      </dsp:txXfrm>
    </dsp:sp>
    <dsp:sp modelId="{122D05F9-ACEA-498A-B785-E06AC8FAE2A3}">
      <dsp:nvSpPr>
        <dsp:cNvPr id="0" name=""/>
        <dsp:cNvSpPr/>
      </dsp:nvSpPr>
      <dsp:spPr>
        <a:xfrm>
          <a:off x="2590093"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APP</a:t>
          </a:r>
          <a:endParaRPr lang="es-ES" sz="1200" kern="1200" dirty="0">
            <a:latin typeface="Arial" panose="020B0604020202020204" pitchFamily="34" charset="0"/>
            <a:cs typeface="Arial" panose="020B0604020202020204" pitchFamily="34" charset="0"/>
          </a:endParaRPr>
        </a:p>
      </dsp:txBody>
      <dsp:txXfrm>
        <a:off x="2590093" y="1254793"/>
        <a:ext cx="1181524" cy="538538"/>
      </dsp:txXfrm>
    </dsp:sp>
    <dsp:sp modelId="{A841E1DB-9C28-42E2-8CBF-FFE5CD57BB9D}">
      <dsp:nvSpPr>
        <dsp:cNvPr id="0" name=""/>
        <dsp:cNvSpPr/>
      </dsp:nvSpPr>
      <dsp:spPr>
        <a:xfrm>
          <a:off x="3916616" y="1438456"/>
          <a:ext cx="392143" cy="39097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FC91F-7612-4501-BC8E-3E2545272AEE}">
      <dsp:nvSpPr>
        <dsp:cNvPr id="0" name=""/>
        <dsp:cNvSpPr/>
      </dsp:nvSpPr>
      <dsp:spPr>
        <a:xfrm>
          <a:off x="4454239"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Evita posibles sanciones porque se valida información en línea. </a:t>
          </a:r>
        </a:p>
      </dsp:txBody>
      <dsp:txXfrm>
        <a:off x="4483585" y="31723"/>
        <a:ext cx="1619072" cy="1223069"/>
      </dsp:txXfrm>
    </dsp:sp>
    <dsp:sp modelId="{DE33E602-441E-4F07-BDC3-40F2B2B6A656}">
      <dsp:nvSpPr>
        <dsp:cNvPr id="0" name=""/>
        <dsp:cNvSpPr/>
      </dsp:nvSpPr>
      <dsp:spPr>
        <a:xfrm>
          <a:off x="4454239"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Menos errores en la emisión </a:t>
          </a:r>
          <a:endParaRPr lang="es-ES" sz="1200" kern="1200" dirty="0">
            <a:latin typeface="Arial" panose="020B0604020202020204" pitchFamily="34" charset="0"/>
            <a:cs typeface="Arial" panose="020B0604020202020204" pitchFamily="34" charset="0"/>
          </a:endParaRPr>
        </a:p>
      </dsp:txBody>
      <dsp:txXfrm>
        <a:off x="4454239" y="1254793"/>
        <a:ext cx="1181524" cy="538538"/>
      </dsp:txXfrm>
    </dsp:sp>
    <dsp:sp modelId="{456CB10C-6080-49B7-AF46-C5F65140C737}">
      <dsp:nvSpPr>
        <dsp:cNvPr id="0" name=""/>
        <dsp:cNvSpPr/>
      </dsp:nvSpPr>
      <dsp:spPr>
        <a:xfrm>
          <a:off x="5780762" y="1438456"/>
          <a:ext cx="392143" cy="39097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D1529-3B67-4162-B622-EBB55CCC4A10}">
      <dsp:nvSpPr>
        <dsp:cNvPr id="0" name=""/>
        <dsp:cNvSpPr/>
      </dsp:nvSpPr>
      <dsp:spPr>
        <a:xfrm>
          <a:off x="6318385" y="2377"/>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Procesa y facilita la información de los comprobantes de pago electrónico y la DAM.</a:t>
          </a:r>
        </a:p>
      </dsp:txBody>
      <dsp:txXfrm>
        <a:off x="6347731" y="31723"/>
        <a:ext cx="1619072" cy="1223069"/>
      </dsp:txXfrm>
    </dsp:sp>
    <dsp:sp modelId="{9F48F928-2D3D-4159-A560-4CF52709F459}">
      <dsp:nvSpPr>
        <dsp:cNvPr id="0" name=""/>
        <dsp:cNvSpPr/>
      </dsp:nvSpPr>
      <dsp:spPr>
        <a:xfrm>
          <a:off x="6318385" y="1254793"/>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Big Data</a:t>
          </a:r>
          <a:endParaRPr lang="es-ES" sz="1200" kern="1200" dirty="0">
            <a:latin typeface="Arial" panose="020B0604020202020204" pitchFamily="34" charset="0"/>
            <a:cs typeface="Arial" panose="020B0604020202020204" pitchFamily="34" charset="0"/>
          </a:endParaRPr>
        </a:p>
      </dsp:txBody>
      <dsp:txXfrm>
        <a:off x="6318385" y="1254793"/>
        <a:ext cx="1181524" cy="538538"/>
      </dsp:txXfrm>
    </dsp:sp>
    <dsp:sp modelId="{985FEF4B-95E2-4045-BB45-D7394F817C10}">
      <dsp:nvSpPr>
        <dsp:cNvPr id="0" name=""/>
        <dsp:cNvSpPr/>
      </dsp:nvSpPr>
      <dsp:spPr>
        <a:xfrm>
          <a:off x="7644908" y="1438456"/>
          <a:ext cx="392143" cy="39097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B4E5F-3704-4154-A483-141DDBCE914D}">
      <dsp:nvSpPr>
        <dsp:cNvPr id="0" name=""/>
        <dsp:cNvSpPr/>
      </dsp:nvSpPr>
      <dsp:spPr>
        <a:xfrm>
          <a:off x="1658020"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Solo debe presentar el Código QR para sustentar el traslado de los bienes.</a:t>
          </a:r>
        </a:p>
      </dsp:txBody>
      <dsp:txXfrm>
        <a:off x="1687366" y="2149614"/>
        <a:ext cx="1619072" cy="1223069"/>
      </dsp:txXfrm>
    </dsp:sp>
    <dsp:sp modelId="{F314908B-3441-4AF5-BE41-7C231EF37ADE}">
      <dsp:nvSpPr>
        <dsp:cNvPr id="0" name=""/>
        <dsp:cNvSpPr/>
      </dsp:nvSpPr>
      <dsp:spPr>
        <a:xfrm>
          <a:off x="1658020"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Código QR</a:t>
          </a:r>
          <a:endParaRPr lang="es-ES" sz="1200" kern="1200" dirty="0">
            <a:latin typeface="Arial" panose="020B0604020202020204" pitchFamily="34" charset="0"/>
            <a:cs typeface="Arial" panose="020B0604020202020204" pitchFamily="34" charset="0"/>
          </a:endParaRPr>
        </a:p>
      </dsp:txBody>
      <dsp:txXfrm>
        <a:off x="1658020" y="3372684"/>
        <a:ext cx="1181524" cy="538538"/>
      </dsp:txXfrm>
    </dsp:sp>
    <dsp:sp modelId="{CDEB07D2-C9BB-4A86-B97C-79AFEF3B8921}">
      <dsp:nvSpPr>
        <dsp:cNvPr id="0" name=""/>
        <dsp:cNvSpPr/>
      </dsp:nvSpPr>
      <dsp:spPr>
        <a:xfrm>
          <a:off x="2984543" y="3556347"/>
          <a:ext cx="392143" cy="39097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 b="-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6D176-B2D8-45D5-98BC-3D6D895E1ADE}">
      <dsp:nvSpPr>
        <dsp:cNvPr id="0" name=""/>
        <dsp:cNvSpPr/>
      </dsp:nvSpPr>
      <dsp:spPr>
        <a:xfrm>
          <a:off x="3522166"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El aplicativo estará disponible 24x7.</a:t>
          </a:r>
        </a:p>
      </dsp:txBody>
      <dsp:txXfrm>
        <a:off x="3551512" y="2149614"/>
        <a:ext cx="1619072" cy="1223069"/>
      </dsp:txXfrm>
    </dsp:sp>
    <dsp:sp modelId="{0572C51A-C368-4DE7-96FD-5036CE248DB1}">
      <dsp:nvSpPr>
        <dsp:cNvPr id="0" name=""/>
        <dsp:cNvSpPr/>
      </dsp:nvSpPr>
      <dsp:spPr>
        <a:xfrm>
          <a:off x="3522166"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Disponibilidad </a:t>
          </a:r>
          <a:endParaRPr lang="es-ES" sz="1200" kern="1200" dirty="0">
            <a:latin typeface="Arial" panose="020B0604020202020204" pitchFamily="34" charset="0"/>
            <a:cs typeface="Arial" panose="020B0604020202020204" pitchFamily="34" charset="0"/>
          </a:endParaRPr>
        </a:p>
      </dsp:txBody>
      <dsp:txXfrm>
        <a:off x="3522166" y="3372684"/>
        <a:ext cx="1181524" cy="538538"/>
      </dsp:txXfrm>
    </dsp:sp>
    <dsp:sp modelId="{F5DF3382-3B84-4E18-B014-CFF87054CA72}">
      <dsp:nvSpPr>
        <dsp:cNvPr id="0" name=""/>
        <dsp:cNvSpPr/>
      </dsp:nvSpPr>
      <dsp:spPr>
        <a:xfrm>
          <a:off x="4848689" y="3556347"/>
          <a:ext cx="392143" cy="39097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9D755-51EB-4D6E-8617-E55293EC64DA}">
      <dsp:nvSpPr>
        <dsp:cNvPr id="0" name=""/>
        <dsp:cNvSpPr/>
      </dsp:nvSpPr>
      <dsp:spPr>
        <a:xfrm>
          <a:off x="5386312" y="2120268"/>
          <a:ext cx="1677764" cy="12524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panose="020B0604020202020204" pitchFamily="34" charset="0"/>
              <a:cs typeface="Arial" panose="020B0604020202020204" pitchFamily="34" charset="0"/>
            </a:rPr>
            <a:t>Facilita el registro inmediato de eventos ocurridos durante el traslado.</a:t>
          </a:r>
          <a:endParaRPr lang="es-PE" sz="1100" kern="1200" dirty="0">
            <a:latin typeface="Arial" panose="020B0604020202020204" pitchFamily="34" charset="0"/>
            <a:cs typeface="Arial" panose="020B0604020202020204" pitchFamily="34" charset="0"/>
          </a:endParaRPr>
        </a:p>
      </dsp:txBody>
      <dsp:txXfrm>
        <a:off x="5415658" y="2149614"/>
        <a:ext cx="1619072" cy="1223069"/>
      </dsp:txXfrm>
    </dsp:sp>
    <dsp:sp modelId="{52D2D026-244E-4954-846E-478D6D4E84E5}">
      <dsp:nvSpPr>
        <dsp:cNvPr id="0" name=""/>
        <dsp:cNvSpPr/>
      </dsp:nvSpPr>
      <dsp:spPr>
        <a:xfrm>
          <a:off x="5386312" y="3372684"/>
          <a:ext cx="1677764" cy="5385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s-ES" sz="1200" kern="1200">
              <a:latin typeface="Arial" panose="020B0604020202020204" pitchFamily="34" charset="0"/>
              <a:cs typeface="Arial" panose="020B0604020202020204" pitchFamily="34" charset="0"/>
            </a:rPr>
            <a:t>Manejo de contingencias</a:t>
          </a:r>
          <a:endParaRPr lang="es-ES" sz="1200" kern="1200" dirty="0">
            <a:latin typeface="Arial" panose="020B0604020202020204" pitchFamily="34" charset="0"/>
            <a:cs typeface="Arial" panose="020B0604020202020204" pitchFamily="34" charset="0"/>
          </a:endParaRPr>
        </a:p>
      </dsp:txBody>
      <dsp:txXfrm>
        <a:off x="5386312" y="3372684"/>
        <a:ext cx="1181524" cy="538538"/>
      </dsp:txXfrm>
    </dsp:sp>
    <dsp:sp modelId="{3425F7A6-052E-4E84-B171-05C3EF9396CB}">
      <dsp:nvSpPr>
        <dsp:cNvPr id="0" name=""/>
        <dsp:cNvSpPr/>
      </dsp:nvSpPr>
      <dsp:spPr>
        <a:xfrm>
          <a:off x="6712835" y="3556347"/>
          <a:ext cx="392143" cy="39097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6C826-B61A-43DF-ACF0-0B1C9979270C}">
      <dsp:nvSpPr>
        <dsp:cNvPr id="0" name=""/>
        <dsp:cNvSpPr/>
      </dsp:nvSpPr>
      <dsp:spPr>
        <a:xfrm>
          <a:off x="0" y="0"/>
          <a:ext cx="6477000" cy="144780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a:latin typeface="Arial" panose="020B0604020202020204" pitchFamily="34" charset="0"/>
              <a:cs typeface="Arial" panose="020B0604020202020204" pitchFamily="34" charset="0"/>
            </a:rPr>
            <a:t>El transportista emite una GRE - transportista en los siguientes casos:</a:t>
          </a:r>
          <a:endParaRPr lang="es-PE" sz="1800" kern="1200" dirty="0">
            <a:latin typeface="Arial" panose="020B0604020202020204" pitchFamily="34" charset="0"/>
            <a:cs typeface="Arial" panose="020B0604020202020204" pitchFamily="34" charset="0"/>
          </a:endParaRPr>
        </a:p>
      </dsp:txBody>
      <dsp:txXfrm>
        <a:off x="0" y="0"/>
        <a:ext cx="6477000" cy="781812"/>
      </dsp:txXfrm>
    </dsp:sp>
    <dsp:sp modelId="{EFA42A0E-0C2C-407D-8E54-0E7D7C547E2E}">
      <dsp:nvSpPr>
        <dsp:cNvPr id="0" name=""/>
        <dsp:cNvSpPr/>
      </dsp:nvSpPr>
      <dsp:spPr>
        <a:xfrm>
          <a:off x="0" y="752856"/>
          <a:ext cx="1619250" cy="6659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Por una unidad de transporte</a:t>
          </a:r>
          <a:endParaRPr lang="es-MX" sz="1400" kern="1200" dirty="0">
            <a:latin typeface="Arial" panose="020B0604020202020204" pitchFamily="34" charset="0"/>
            <a:cs typeface="Arial" panose="020B0604020202020204" pitchFamily="34" charset="0"/>
          </a:endParaRPr>
        </a:p>
      </dsp:txBody>
      <dsp:txXfrm>
        <a:off x="0" y="752856"/>
        <a:ext cx="1619250" cy="665988"/>
      </dsp:txXfrm>
    </dsp:sp>
    <dsp:sp modelId="{35582495-88AC-4D0A-AAEA-AE4EF4E7D6AD}">
      <dsp:nvSpPr>
        <dsp:cNvPr id="0" name=""/>
        <dsp:cNvSpPr/>
      </dsp:nvSpPr>
      <dsp:spPr>
        <a:xfrm>
          <a:off x="1619250" y="752856"/>
          <a:ext cx="1619250" cy="665988"/>
        </a:xfrm>
        <a:prstGeom prst="rect">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Por cada destino o punto de llegada</a:t>
          </a:r>
        </a:p>
      </dsp:txBody>
      <dsp:txXfrm>
        <a:off x="1619250" y="752856"/>
        <a:ext cx="1619250" cy="665988"/>
      </dsp:txXfrm>
    </dsp:sp>
    <dsp:sp modelId="{67F574F2-F986-40C3-9B8C-ECF8CF989E8E}">
      <dsp:nvSpPr>
        <dsp:cNvPr id="0" name=""/>
        <dsp:cNvSpPr/>
      </dsp:nvSpPr>
      <dsp:spPr>
        <a:xfrm>
          <a:off x="3238500" y="752856"/>
          <a:ext cx="1619250" cy="665988"/>
        </a:xfrm>
        <a:prstGeom prst="rect">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Por cada destinatario</a:t>
          </a:r>
          <a:endParaRPr lang="es-MX" sz="1400" kern="1200" dirty="0">
            <a:latin typeface="Arial" panose="020B0604020202020204" pitchFamily="34" charset="0"/>
            <a:cs typeface="Arial" panose="020B0604020202020204" pitchFamily="34" charset="0"/>
          </a:endParaRPr>
        </a:p>
      </dsp:txBody>
      <dsp:txXfrm>
        <a:off x="3238500" y="752856"/>
        <a:ext cx="1619250" cy="665988"/>
      </dsp:txXfrm>
    </dsp:sp>
    <dsp:sp modelId="{F8EF51CC-3BEE-44A0-8B7C-88CE2B2849E0}">
      <dsp:nvSpPr>
        <dsp:cNvPr id="0" name=""/>
        <dsp:cNvSpPr/>
      </dsp:nvSpPr>
      <dsp:spPr>
        <a:xfrm>
          <a:off x="4857750" y="752856"/>
          <a:ext cx="1619250" cy="665988"/>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Por cada remitente</a:t>
          </a:r>
        </a:p>
      </dsp:txBody>
      <dsp:txXfrm>
        <a:off x="4857750" y="752856"/>
        <a:ext cx="1619250" cy="665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36FC-495C-49C6-AFDE-F4BA7336B9F9}">
      <dsp:nvSpPr>
        <dsp:cNvPr id="0" name=""/>
        <dsp:cNvSpPr/>
      </dsp:nvSpPr>
      <dsp:spPr>
        <a:xfrm>
          <a:off x="0" y="0"/>
          <a:ext cx="7924800" cy="1839369"/>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MX" sz="1900" kern="1200">
              <a:latin typeface="Arial" panose="020B0604020202020204" pitchFamily="34" charset="0"/>
              <a:cs typeface="Arial" panose="020B0604020202020204" pitchFamily="34" charset="0"/>
            </a:rPr>
            <a:t>De acuerdo con lo dispuesto en el numeral 2 del artículo 20 del RCP en caso durante el traslado se produzcan los siguientes eventos</a:t>
          </a:r>
          <a:endParaRPr lang="es-MX" sz="1900" kern="1200" dirty="0">
            <a:latin typeface="Arial" panose="020B0604020202020204" pitchFamily="34" charset="0"/>
            <a:cs typeface="Arial" panose="020B0604020202020204" pitchFamily="34" charset="0"/>
          </a:endParaRPr>
        </a:p>
      </dsp:txBody>
      <dsp:txXfrm>
        <a:off x="0" y="0"/>
        <a:ext cx="7924800" cy="993259"/>
      </dsp:txXfrm>
    </dsp:sp>
    <dsp:sp modelId="{3D3150AC-901C-43C5-8EEE-DFD591C03109}">
      <dsp:nvSpPr>
        <dsp:cNvPr id="0" name=""/>
        <dsp:cNvSpPr/>
      </dsp:nvSpPr>
      <dsp:spPr>
        <a:xfrm>
          <a:off x="3869" y="956471"/>
          <a:ext cx="2639020" cy="8461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La imposibilidad de arribar al punto de llegada.</a:t>
          </a:r>
          <a:endParaRPr lang="es-MX" sz="1400" kern="1200" dirty="0">
            <a:latin typeface="Arial" panose="020B0604020202020204" pitchFamily="34" charset="0"/>
            <a:cs typeface="Arial" panose="020B0604020202020204" pitchFamily="34" charset="0"/>
          </a:endParaRPr>
        </a:p>
      </dsp:txBody>
      <dsp:txXfrm>
        <a:off x="3869" y="956471"/>
        <a:ext cx="2639020" cy="846109"/>
      </dsp:txXfrm>
    </dsp:sp>
    <dsp:sp modelId="{06E9740A-95C0-4282-901E-FF7DA045B56E}">
      <dsp:nvSpPr>
        <dsp:cNvPr id="0" name=""/>
        <dsp:cNvSpPr/>
      </dsp:nvSpPr>
      <dsp:spPr>
        <a:xfrm>
          <a:off x="2642889" y="956471"/>
          <a:ext cx="2639020" cy="846109"/>
        </a:xfrm>
        <a:prstGeom prst="rect">
          <a:avLst/>
        </a:prstGeom>
        <a:solidFill>
          <a:schemeClr val="accent1">
            <a:alpha val="90000"/>
            <a:tint val="40000"/>
            <a:hueOff val="0"/>
            <a:satOff val="0"/>
            <a:lumOff val="0"/>
            <a:alphaOff val="-2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El transbordar de la mercancía a otra unidad de transporte para poder llegar al punto de llegada.</a:t>
          </a:r>
          <a:endParaRPr lang="es-MX" sz="1400" kern="1200" dirty="0">
            <a:latin typeface="Arial" panose="020B0604020202020204" pitchFamily="34" charset="0"/>
            <a:cs typeface="Arial" panose="020B0604020202020204" pitchFamily="34" charset="0"/>
          </a:endParaRPr>
        </a:p>
      </dsp:txBody>
      <dsp:txXfrm>
        <a:off x="2642889" y="956471"/>
        <a:ext cx="2639020" cy="846109"/>
      </dsp:txXfrm>
    </dsp:sp>
    <dsp:sp modelId="{92FDA9C4-726F-4CBD-AF5F-753324B0BC8E}">
      <dsp:nvSpPr>
        <dsp:cNvPr id="0" name=""/>
        <dsp:cNvSpPr/>
      </dsp:nvSpPr>
      <dsp:spPr>
        <a:xfrm>
          <a:off x="5281910" y="956471"/>
          <a:ext cx="2639020" cy="846109"/>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kern="1200">
              <a:latin typeface="Arial" panose="020B0604020202020204" pitchFamily="34" charset="0"/>
              <a:cs typeface="Arial" panose="020B0604020202020204" pitchFamily="34" charset="0"/>
            </a:rPr>
            <a:t>La imposibilidad de realizar la entrega en el punto de llegada y en consecuencia debe partir a otro punto distinto.</a:t>
          </a:r>
          <a:endParaRPr lang="es-MX" sz="1400" kern="1200" dirty="0">
            <a:latin typeface="Arial" panose="020B0604020202020204" pitchFamily="34" charset="0"/>
            <a:cs typeface="Arial" panose="020B0604020202020204" pitchFamily="34" charset="0"/>
          </a:endParaRPr>
        </a:p>
      </dsp:txBody>
      <dsp:txXfrm>
        <a:off x="5281910" y="956471"/>
        <a:ext cx="2639020" cy="846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9E87-B4E1-4010-A725-FC3F09E95F92}">
      <dsp:nvSpPr>
        <dsp:cNvPr id="0" name=""/>
        <dsp:cNvSpPr/>
      </dsp:nvSpPr>
      <dsp:spPr>
        <a:xfrm>
          <a:off x="761994" y="15937"/>
          <a:ext cx="2819197" cy="1467147"/>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emisor electrónico debe ingresar a SUNAT Operaciones en Línea y seleccionar la GRE a emitir. </a:t>
          </a:r>
          <a:endParaRPr lang="es-PE" sz="1200" kern="1200" dirty="0">
            <a:solidFill>
              <a:schemeClr val="tx1"/>
            </a:solidFill>
          </a:endParaRPr>
        </a:p>
      </dsp:txBody>
      <dsp:txXfrm>
        <a:off x="804965" y="58908"/>
        <a:ext cx="2733255" cy="1381205"/>
      </dsp:txXfrm>
    </dsp:sp>
    <dsp:sp modelId="{6A20C1CD-3F21-4C88-ACA2-4DA399098B19}">
      <dsp:nvSpPr>
        <dsp:cNvPr id="0" name=""/>
        <dsp:cNvSpPr/>
      </dsp:nvSpPr>
      <dsp:spPr>
        <a:xfrm>
          <a:off x="3796373" y="446300"/>
          <a:ext cx="518392" cy="60642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PE" sz="2600" kern="1200"/>
        </a:p>
      </dsp:txBody>
      <dsp:txXfrm>
        <a:off x="3796373" y="567584"/>
        <a:ext cx="362874" cy="363853"/>
      </dsp:txXfrm>
    </dsp:sp>
    <dsp:sp modelId="{5DCBB901-956E-4E6E-9AC1-68ED6059F2E8}">
      <dsp:nvSpPr>
        <dsp:cNvPr id="0" name=""/>
        <dsp:cNvSpPr/>
      </dsp:nvSpPr>
      <dsp:spPr>
        <a:xfrm>
          <a:off x="4559290" y="15937"/>
          <a:ext cx="2819197" cy="1467147"/>
        </a:xfrm>
        <a:prstGeom prst="roundRect">
          <a:avLst>
            <a:gd name="adj" fmla="val 100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consigna automáticamente en la guía de remisión el mecanismo de seguridad. </a:t>
          </a:r>
          <a:endParaRPr lang="es-MX" sz="1200" kern="1200" dirty="0">
            <a:solidFill>
              <a:schemeClr val="tx1"/>
            </a:solidFill>
            <a:latin typeface="Arial" panose="020B0604020202020204" pitchFamily="34" charset="0"/>
            <a:cs typeface="Arial" panose="020B0604020202020204" pitchFamily="34" charset="0"/>
          </a:endParaRPr>
        </a:p>
      </dsp:txBody>
      <dsp:txXfrm>
        <a:off x="4602261" y="58908"/>
        <a:ext cx="2733255" cy="1381205"/>
      </dsp:txXfrm>
    </dsp:sp>
    <dsp:sp modelId="{AEDE9AD1-E5E3-42FC-A8A4-746C0BB9FE34}">
      <dsp:nvSpPr>
        <dsp:cNvPr id="0" name=""/>
        <dsp:cNvSpPr/>
      </dsp:nvSpPr>
      <dsp:spPr>
        <a:xfrm rot="5444729">
          <a:off x="5697620" y="1647698"/>
          <a:ext cx="511273" cy="606421"/>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PE" sz="2500" kern="1200"/>
        </a:p>
      </dsp:txBody>
      <dsp:txXfrm rot="-5400000">
        <a:off x="5772328" y="1695278"/>
        <a:ext cx="363853" cy="357891"/>
      </dsp:txXfrm>
    </dsp:sp>
    <dsp:sp modelId="{A172C31B-1B1B-4C0B-8012-EC5EB509C808}">
      <dsp:nvSpPr>
        <dsp:cNvPr id="0" name=""/>
        <dsp:cNvSpPr/>
      </dsp:nvSpPr>
      <dsp:spPr>
        <a:xfrm>
          <a:off x="4527649" y="2447671"/>
          <a:ext cx="2819197" cy="1467147"/>
        </a:xfrm>
        <a:prstGeom prst="roundRect">
          <a:avLst>
            <a:gd name="adj" fmla="val 100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consigna: </a:t>
          </a:r>
          <a:endParaRPr lang="es-MX" sz="12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Los datos de identificación del emisor electrónico.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Denominación de la GRE - Fecha de emisión.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Hora de emisión - Numeración conformada por serie y número correlativo. </a:t>
          </a:r>
          <a:endParaRPr lang="es-MX" sz="900" kern="1200" dirty="0">
            <a:solidFill>
              <a:schemeClr val="tx1"/>
            </a:solidFill>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s-MX" sz="900" kern="1200">
              <a:solidFill>
                <a:schemeClr val="tx1"/>
              </a:solidFill>
              <a:latin typeface="Arial" panose="020B0604020202020204" pitchFamily="34" charset="0"/>
              <a:cs typeface="Arial" panose="020B0604020202020204" pitchFamily="34" charset="0"/>
            </a:rPr>
            <a:t>Número de registro otorgado por el Ministerio de Transportes y Comunicaciones, en caso la SUNAT cuente con dicha información. </a:t>
          </a:r>
          <a:endParaRPr lang="es-MX" sz="900" kern="1200" dirty="0">
            <a:solidFill>
              <a:schemeClr val="tx1"/>
            </a:solidFill>
            <a:latin typeface="Arial" panose="020B0604020202020204" pitchFamily="34" charset="0"/>
            <a:cs typeface="Arial" panose="020B0604020202020204" pitchFamily="34" charset="0"/>
          </a:endParaRPr>
        </a:p>
      </dsp:txBody>
      <dsp:txXfrm>
        <a:off x="4570620" y="2490642"/>
        <a:ext cx="2733255" cy="1381205"/>
      </dsp:txXfrm>
    </dsp:sp>
    <dsp:sp modelId="{C7869F47-9CAF-41FB-A998-1161EA65D010}">
      <dsp:nvSpPr>
        <dsp:cNvPr id="0" name=""/>
        <dsp:cNvSpPr/>
      </dsp:nvSpPr>
      <dsp:spPr>
        <a:xfrm rot="10797790">
          <a:off x="3817806" y="2879235"/>
          <a:ext cx="501622" cy="606421"/>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PE" sz="2600" kern="1200"/>
        </a:p>
      </dsp:txBody>
      <dsp:txXfrm rot="10800000">
        <a:off x="3968293" y="3000471"/>
        <a:ext cx="351135" cy="363853"/>
      </dsp:txXfrm>
    </dsp:sp>
    <dsp:sp modelId="{1EBBA30A-C867-4007-B4A5-49FC56195C3F}">
      <dsp:nvSpPr>
        <dsp:cNvPr id="0" name=""/>
        <dsp:cNvSpPr/>
      </dsp:nvSpPr>
      <dsp:spPr>
        <a:xfrm>
          <a:off x="761994" y="2450092"/>
          <a:ext cx="2819197" cy="1467147"/>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tx1"/>
              </a:solidFill>
              <a:latin typeface="Arial" panose="020B0604020202020204" pitchFamily="34" charset="0"/>
              <a:cs typeface="Arial" panose="020B0604020202020204" pitchFamily="34" charset="0"/>
            </a:rPr>
            <a:t>El Sistema genera el código QR.</a:t>
          </a:r>
          <a:endParaRPr lang="es-PE" sz="1200" kern="1200" dirty="0">
            <a:solidFill>
              <a:schemeClr val="tx1"/>
            </a:solidFill>
            <a:latin typeface="Arial" panose="020B0604020202020204" pitchFamily="34" charset="0"/>
            <a:cs typeface="Arial" panose="020B0604020202020204" pitchFamily="34" charset="0"/>
          </a:endParaRPr>
        </a:p>
      </dsp:txBody>
      <dsp:txXfrm>
        <a:off x="804965" y="2493063"/>
        <a:ext cx="2733255" cy="1381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5A01-C927-429E-9540-FE5D90A4ADA1}">
      <dsp:nvSpPr>
        <dsp:cNvPr id="0" name=""/>
        <dsp:cNvSpPr/>
      </dsp:nvSpPr>
      <dsp:spPr>
        <a:xfrm>
          <a:off x="-4465017" y="-684748"/>
          <a:ext cx="5319195" cy="5319195"/>
        </a:xfrm>
        <a:prstGeom prst="blockArc">
          <a:avLst>
            <a:gd name="adj1" fmla="val 18900000"/>
            <a:gd name="adj2" fmla="val 2700000"/>
            <a:gd name="adj3" fmla="val 40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89D71-A399-4680-9552-7FDB81F70C55}">
      <dsp:nvSpPr>
        <dsp:cNvPr id="0" name=""/>
        <dsp:cNvSpPr/>
      </dsp:nvSpPr>
      <dsp:spPr>
        <a:xfrm>
          <a:off x="373976" y="246777"/>
          <a:ext cx="6968276" cy="49387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El capítulo V de la R.S. 007-99/SUNAT, reglamento de comprobantes de pago resulta de aplicación solo para la emisión de GR físicas.</a:t>
          </a:r>
          <a:endParaRPr lang="es-PE" sz="1400" kern="1200" dirty="0">
            <a:solidFill>
              <a:schemeClr val="tx1"/>
            </a:solidFill>
          </a:endParaRPr>
        </a:p>
      </dsp:txBody>
      <dsp:txXfrm>
        <a:off x="373976" y="246777"/>
        <a:ext cx="6968276" cy="493870"/>
      </dsp:txXfrm>
    </dsp:sp>
    <dsp:sp modelId="{F1852114-F801-431F-A660-08750737EB8A}">
      <dsp:nvSpPr>
        <dsp:cNvPr id="0" name=""/>
        <dsp:cNvSpPr/>
      </dsp:nvSpPr>
      <dsp:spPr>
        <a:xfrm>
          <a:off x="65307" y="185043"/>
          <a:ext cx="617337" cy="617337"/>
        </a:xfrm>
        <a:prstGeom prst="ellipse">
          <a:avLst/>
        </a:prstGeom>
        <a:solidFill>
          <a:schemeClr val="accent1">
            <a:lumMod val="75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37369-498F-4DFD-B5A2-715BB9CFFCD1}">
      <dsp:nvSpPr>
        <dsp:cNvPr id="0" name=""/>
        <dsp:cNvSpPr/>
      </dsp:nvSpPr>
      <dsp:spPr>
        <a:xfrm>
          <a:off x="727869" y="987345"/>
          <a:ext cx="6614383" cy="493870"/>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Se precisa que en la modalidad de traslado al público en la GRE–R se consigna la fecha de entrega de los bienes al transportista. </a:t>
          </a:r>
          <a:endParaRPr lang="es-MX" sz="1400" kern="1200" dirty="0">
            <a:solidFill>
              <a:schemeClr val="tx1"/>
            </a:solidFill>
            <a:latin typeface="Arial" panose="020B0604020202020204" pitchFamily="34" charset="0"/>
            <a:cs typeface="Arial" panose="020B0604020202020204" pitchFamily="34" charset="0"/>
          </a:endParaRPr>
        </a:p>
      </dsp:txBody>
      <dsp:txXfrm>
        <a:off x="727869" y="987345"/>
        <a:ext cx="6614383" cy="493870"/>
      </dsp:txXfrm>
    </dsp:sp>
    <dsp:sp modelId="{B5ABFBE1-E48F-4F6C-B16A-7B8243895419}">
      <dsp:nvSpPr>
        <dsp:cNvPr id="0" name=""/>
        <dsp:cNvSpPr/>
      </dsp:nvSpPr>
      <dsp:spPr>
        <a:xfrm>
          <a:off x="419200" y="925611"/>
          <a:ext cx="617337" cy="617337"/>
        </a:xfrm>
        <a:prstGeom prst="ellipse">
          <a:avLst/>
        </a:prstGeom>
        <a:solidFill>
          <a:schemeClr val="accent1">
            <a:lumMod val="60000"/>
            <a:lumOff val="4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9564DC28-70D6-4A6E-AC1A-B90C5F1F593D}">
      <dsp:nvSpPr>
        <dsp:cNvPr id="0" name=""/>
        <dsp:cNvSpPr/>
      </dsp:nvSpPr>
      <dsp:spPr>
        <a:xfrm>
          <a:off x="836485" y="1727914"/>
          <a:ext cx="6505766" cy="49387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La factura y la liquidación de compra ya no podrán sustentar el traslado de bienes.</a:t>
          </a:r>
        </a:p>
      </dsp:txBody>
      <dsp:txXfrm>
        <a:off x="836485" y="1727914"/>
        <a:ext cx="6505766" cy="493870"/>
      </dsp:txXfrm>
    </dsp:sp>
    <dsp:sp modelId="{7AF07D12-AFF8-406C-90DF-8F05F2BF9004}">
      <dsp:nvSpPr>
        <dsp:cNvPr id="0" name=""/>
        <dsp:cNvSpPr/>
      </dsp:nvSpPr>
      <dsp:spPr>
        <a:xfrm>
          <a:off x="527816" y="1666180"/>
          <a:ext cx="617337" cy="617337"/>
        </a:xfrm>
        <a:prstGeom prst="ellipse">
          <a:avLst/>
        </a:prstGeom>
        <a:solidFill>
          <a:schemeClr val="accent1">
            <a:lumMod val="40000"/>
            <a:lumOff val="6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FD03781B-B0BB-42D5-8A24-2EFF251EBFDB}">
      <dsp:nvSpPr>
        <dsp:cNvPr id="0" name=""/>
        <dsp:cNvSpPr/>
      </dsp:nvSpPr>
      <dsp:spPr>
        <a:xfrm>
          <a:off x="727869" y="2468482"/>
          <a:ext cx="6614383" cy="493870"/>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No se requiere emitir GR-T cuando el traslado se realice en unidades vehiculares M1 o L. Es posible sustentar el traslado con la GRE – remitente. </a:t>
          </a:r>
        </a:p>
      </dsp:txBody>
      <dsp:txXfrm>
        <a:off x="727869" y="2468482"/>
        <a:ext cx="6614383" cy="493870"/>
      </dsp:txXfrm>
    </dsp:sp>
    <dsp:sp modelId="{4549B303-C2A9-4A4B-8764-86B27FAEB0FC}">
      <dsp:nvSpPr>
        <dsp:cNvPr id="0" name=""/>
        <dsp:cNvSpPr/>
      </dsp:nvSpPr>
      <dsp:spPr>
        <a:xfrm>
          <a:off x="419200" y="2406749"/>
          <a:ext cx="617337" cy="617337"/>
        </a:xfrm>
        <a:prstGeom prst="ellipse">
          <a:avLst/>
        </a:prstGeom>
        <a:solidFill>
          <a:schemeClr val="accent1">
            <a:lumMod val="20000"/>
            <a:lumOff val="8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C472D756-345E-418B-B4C2-0F626B199E11}">
      <dsp:nvSpPr>
        <dsp:cNvPr id="0" name=""/>
        <dsp:cNvSpPr/>
      </dsp:nvSpPr>
      <dsp:spPr>
        <a:xfrm>
          <a:off x="373976" y="3209051"/>
          <a:ext cx="6968276" cy="49387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boleta de venta electrónica emitido por el vendedor sustenta el traslado de los bienes.</a:t>
          </a:r>
          <a:endParaRPr lang="es-MX" sz="1400" kern="1200" dirty="0">
            <a:solidFill>
              <a:schemeClr val="tx1"/>
            </a:solidFill>
            <a:latin typeface="Arial" panose="020B0604020202020204" pitchFamily="34" charset="0"/>
            <a:cs typeface="Arial" panose="020B0604020202020204" pitchFamily="34" charset="0"/>
          </a:endParaRPr>
        </a:p>
      </dsp:txBody>
      <dsp:txXfrm>
        <a:off x="373976" y="3209051"/>
        <a:ext cx="6968276" cy="493870"/>
      </dsp:txXfrm>
    </dsp:sp>
    <dsp:sp modelId="{338F9553-7345-4397-94A3-1B6A2B6F2143}">
      <dsp:nvSpPr>
        <dsp:cNvPr id="0" name=""/>
        <dsp:cNvSpPr/>
      </dsp:nvSpPr>
      <dsp:spPr>
        <a:xfrm>
          <a:off x="65307" y="3147317"/>
          <a:ext cx="617337" cy="617337"/>
        </a:xfrm>
        <a:prstGeom prst="ellipse">
          <a:avLst/>
        </a:prstGeom>
        <a:solidFill>
          <a:srgbClr val="F0F4FA"/>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5A01-C927-429E-9540-FE5D90A4ADA1}">
      <dsp:nvSpPr>
        <dsp:cNvPr id="0" name=""/>
        <dsp:cNvSpPr/>
      </dsp:nvSpPr>
      <dsp:spPr>
        <a:xfrm>
          <a:off x="-4465017" y="-684748"/>
          <a:ext cx="5319195" cy="5319195"/>
        </a:xfrm>
        <a:prstGeom prst="blockArc">
          <a:avLst>
            <a:gd name="adj1" fmla="val 18900000"/>
            <a:gd name="adj2" fmla="val 2700000"/>
            <a:gd name="adj3" fmla="val 40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DD22F-1A95-4B3E-B067-0813BACDF2FE}">
      <dsp:nvSpPr>
        <dsp:cNvPr id="0" name=""/>
        <dsp:cNvSpPr/>
      </dsp:nvSpPr>
      <dsp:spPr>
        <a:xfrm>
          <a:off x="373976" y="246777"/>
          <a:ext cx="6892076" cy="49387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Nueva excepción de contar con GR, Por el traslado de envases y/o embalajes vacíos como parte de un proceso de producción o comercialización.</a:t>
          </a:r>
        </a:p>
      </dsp:txBody>
      <dsp:txXfrm>
        <a:off x="373976" y="246777"/>
        <a:ext cx="6892076" cy="493870"/>
      </dsp:txXfrm>
    </dsp:sp>
    <dsp:sp modelId="{21B69297-9C21-4E8A-951C-DC2DA6695DC8}">
      <dsp:nvSpPr>
        <dsp:cNvPr id="0" name=""/>
        <dsp:cNvSpPr/>
      </dsp:nvSpPr>
      <dsp:spPr>
        <a:xfrm>
          <a:off x="65307" y="185043"/>
          <a:ext cx="617337" cy="617337"/>
        </a:xfrm>
        <a:prstGeom prst="ellipse">
          <a:avLst/>
        </a:prstGeom>
        <a:solidFill>
          <a:schemeClr val="accent1">
            <a:lumMod val="75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7D796-609A-4DF3-AF2A-3830F7B00DC0}">
      <dsp:nvSpPr>
        <dsp:cNvPr id="0" name=""/>
        <dsp:cNvSpPr/>
      </dsp:nvSpPr>
      <dsp:spPr>
        <a:xfrm>
          <a:off x="727869" y="987345"/>
          <a:ext cx="6538183" cy="493870"/>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chemeClr val="tx1"/>
              </a:solidFill>
              <a:latin typeface="Arial" panose="020B0604020202020204" pitchFamily="34" charset="0"/>
              <a:cs typeface="Arial" panose="020B0604020202020204" pitchFamily="34" charset="0"/>
            </a:rPr>
            <a:t>Uso de GR físicas por no emisión de GRE por hechos no imputables a emisor o encontrarse en zonas de nula o baja conectividad.</a:t>
          </a:r>
        </a:p>
      </dsp:txBody>
      <dsp:txXfrm>
        <a:off x="727869" y="987345"/>
        <a:ext cx="6538183" cy="493870"/>
      </dsp:txXfrm>
    </dsp:sp>
    <dsp:sp modelId="{CDEEFA27-60D6-4117-B779-BD590095ACC6}">
      <dsp:nvSpPr>
        <dsp:cNvPr id="0" name=""/>
        <dsp:cNvSpPr/>
      </dsp:nvSpPr>
      <dsp:spPr>
        <a:xfrm>
          <a:off x="419200" y="925611"/>
          <a:ext cx="617337" cy="617337"/>
        </a:xfrm>
        <a:prstGeom prst="ellipse">
          <a:avLst/>
        </a:prstGeom>
        <a:solidFill>
          <a:schemeClr val="accent1">
            <a:lumMod val="60000"/>
            <a:lumOff val="4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440CDA51-EB8A-4ACB-9AA1-D7912677B810}">
      <dsp:nvSpPr>
        <dsp:cNvPr id="0" name=""/>
        <dsp:cNvSpPr/>
      </dsp:nvSpPr>
      <dsp:spPr>
        <a:xfrm>
          <a:off x="836485" y="1727914"/>
          <a:ext cx="6429566" cy="493870"/>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GRE se debe enviar como mínimo al día siguiente de haber sido emitida.</a:t>
          </a:r>
          <a:endParaRPr lang="es-MX" sz="1400" kern="1200" dirty="0">
            <a:solidFill>
              <a:schemeClr val="tx1"/>
            </a:solidFill>
            <a:latin typeface="Arial" panose="020B0604020202020204" pitchFamily="34" charset="0"/>
            <a:cs typeface="Arial" panose="020B0604020202020204" pitchFamily="34" charset="0"/>
          </a:endParaRPr>
        </a:p>
      </dsp:txBody>
      <dsp:txXfrm>
        <a:off x="836485" y="1727914"/>
        <a:ext cx="6429566" cy="493870"/>
      </dsp:txXfrm>
    </dsp:sp>
    <dsp:sp modelId="{851AEED3-E640-4438-B366-A0EA30E8E5CE}">
      <dsp:nvSpPr>
        <dsp:cNvPr id="0" name=""/>
        <dsp:cNvSpPr/>
      </dsp:nvSpPr>
      <dsp:spPr>
        <a:xfrm>
          <a:off x="527816" y="1666180"/>
          <a:ext cx="617337" cy="617337"/>
        </a:xfrm>
        <a:prstGeom prst="ellipse">
          <a:avLst/>
        </a:prstGeom>
        <a:solidFill>
          <a:schemeClr val="accent1">
            <a:lumMod val="40000"/>
            <a:lumOff val="6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EF535F72-4073-4B1A-A229-A9DEB2715477}">
      <dsp:nvSpPr>
        <dsp:cNvPr id="0" name=""/>
        <dsp:cNvSpPr/>
      </dsp:nvSpPr>
      <dsp:spPr>
        <a:xfrm>
          <a:off x="727869" y="2468482"/>
          <a:ext cx="6538183" cy="493870"/>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Se sustenta la emisión de la GRE mediante la exhibición de código QR.</a:t>
          </a:r>
          <a:endParaRPr lang="es-MX" sz="1400" kern="1200" dirty="0">
            <a:solidFill>
              <a:schemeClr val="tx1"/>
            </a:solidFill>
            <a:latin typeface="Arial" panose="020B0604020202020204" pitchFamily="34" charset="0"/>
            <a:cs typeface="Arial" panose="020B0604020202020204" pitchFamily="34" charset="0"/>
          </a:endParaRPr>
        </a:p>
      </dsp:txBody>
      <dsp:txXfrm>
        <a:off x="727869" y="2468482"/>
        <a:ext cx="6538183" cy="493870"/>
      </dsp:txXfrm>
    </dsp:sp>
    <dsp:sp modelId="{FA74F62C-2CC8-4FA3-BFC9-6C8CC4C2DE7D}">
      <dsp:nvSpPr>
        <dsp:cNvPr id="0" name=""/>
        <dsp:cNvSpPr/>
      </dsp:nvSpPr>
      <dsp:spPr>
        <a:xfrm>
          <a:off x="419200" y="2406749"/>
          <a:ext cx="617337" cy="617337"/>
        </a:xfrm>
        <a:prstGeom prst="ellipse">
          <a:avLst/>
        </a:prstGeom>
        <a:solidFill>
          <a:schemeClr val="accent1">
            <a:lumMod val="20000"/>
            <a:lumOff val="8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D3913FF4-7BB6-499A-8B2A-AB1E11797EE2}">
      <dsp:nvSpPr>
        <dsp:cNvPr id="0" name=""/>
        <dsp:cNvSpPr/>
      </dsp:nvSpPr>
      <dsp:spPr>
        <a:xfrm>
          <a:off x="373976" y="3209051"/>
          <a:ext cx="6892076" cy="49387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010"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a:solidFill>
                <a:schemeClr val="tx1"/>
              </a:solidFill>
              <a:latin typeface="Arial" panose="020B0604020202020204" pitchFamily="34" charset="0"/>
              <a:cs typeface="Arial" panose="020B0604020202020204" pitchFamily="34" charset="0"/>
            </a:rPr>
            <a:t>La designación como emisores electrónicos de GRE se realiza de acuerdo a los supuestos indicados en el Anexo X.</a:t>
          </a:r>
          <a:endParaRPr lang="es-MX" sz="1400" kern="1200" dirty="0">
            <a:solidFill>
              <a:schemeClr val="tx1"/>
            </a:solidFill>
            <a:latin typeface="Arial" panose="020B0604020202020204" pitchFamily="34" charset="0"/>
            <a:cs typeface="Arial" panose="020B0604020202020204" pitchFamily="34" charset="0"/>
          </a:endParaRPr>
        </a:p>
      </dsp:txBody>
      <dsp:txXfrm>
        <a:off x="373976" y="3209051"/>
        <a:ext cx="6892076" cy="493870"/>
      </dsp:txXfrm>
    </dsp:sp>
    <dsp:sp modelId="{97E8E8D4-CD91-46BC-A0EE-63F13A8CB3AB}">
      <dsp:nvSpPr>
        <dsp:cNvPr id="0" name=""/>
        <dsp:cNvSpPr/>
      </dsp:nvSpPr>
      <dsp:spPr>
        <a:xfrm>
          <a:off x="65307" y="3147317"/>
          <a:ext cx="617337" cy="617337"/>
        </a:xfrm>
        <a:prstGeom prst="ellipse">
          <a:avLst/>
        </a:prstGeom>
        <a:solidFill>
          <a:srgbClr val="EDF1F9"/>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7163" cy="258763"/>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5186363" y="0"/>
            <a:ext cx="3968750" cy="258763"/>
          </a:xfrm>
          <a:prstGeom prst="rect">
            <a:avLst/>
          </a:prstGeom>
        </p:spPr>
        <p:txBody>
          <a:bodyPr vert="horz" lIns="91440" tIns="45720" rIns="91440" bIns="45720" rtlCol="0"/>
          <a:lstStyle>
            <a:lvl1pPr algn="r">
              <a:defRPr sz="1200"/>
            </a:lvl1pPr>
          </a:lstStyle>
          <a:p>
            <a:fld id="{E4317FB4-EFF5-404B-85AE-87E31B250E19}" type="datetimeFigureOut">
              <a:rPr lang="es-PE" smtClean="0"/>
              <a:t>31/05/2024</a:t>
            </a:fld>
            <a:endParaRPr lang="es-PE"/>
          </a:p>
        </p:txBody>
      </p:sp>
      <p:sp>
        <p:nvSpPr>
          <p:cNvPr id="4" name="Marcador de imagen de diapositiva 3"/>
          <p:cNvSpPr>
            <a:spLocks noGrp="1" noRot="1" noChangeAspect="1"/>
          </p:cNvSpPr>
          <p:nvPr>
            <p:ph type="sldImg" idx="2"/>
          </p:nvPr>
        </p:nvSpPr>
        <p:spPr>
          <a:xfrm>
            <a:off x="3033713" y="644525"/>
            <a:ext cx="3089275" cy="17399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915988" y="2481263"/>
            <a:ext cx="7324725" cy="20304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4897438"/>
            <a:ext cx="3967163" cy="258762"/>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186363" y="4897438"/>
            <a:ext cx="3968750" cy="258762"/>
          </a:xfrm>
          <a:prstGeom prst="rect">
            <a:avLst/>
          </a:prstGeom>
        </p:spPr>
        <p:txBody>
          <a:bodyPr vert="horz" lIns="91440" tIns="45720" rIns="91440" bIns="45720" rtlCol="0" anchor="b"/>
          <a:lstStyle>
            <a:lvl1pPr algn="r">
              <a:defRPr sz="1200"/>
            </a:lvl1pPr>
          </a:lstStyle>
          <a:p>
            <a:fld id="{0E744F8B-5E49-4EB4-AD77-DE6E19ED742C}" type="slidenum">
              <a:rPr lang="es-PE" smtClean="0"/>
              <a:t>‹Nº›</a:t>
            </a:fld>
            <a:endParaRPr lang="es-PE"/>
          </a:p>
        </p:txBody>
      </p:sp>
    </p:spTree>
    <p:extLst>
      <p:ext uri="{BB962C8B-B14F-4D97-AF65-F5344CB8AC3E}">
        <p14:creationId xmlns:p14="http://schemas.microsoft.com/office/powerpoint/2010/main" val="131510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E744F8B-5E49-4EB4-AD77-DE6E19ED742C}" type="slidenum">
              <a:rPr lang="es-PE" smtClean="0"/>
              <a:t>25</a:t>
            </a:fld>
            <a:endParaRPr lang="es-PE"/>
          </a:p>
        </p:txBody>
      </p:sp>
    </p:spTree>
    <p:extLst>
      <p:ext uri="{BB962C8B-B14F-4D97-AF65-F5344CB8AC3E}">
        <p14:creationId xmlns:p14="http://schemas.microsoft.com/office/powerpoint/2010/main" val="180694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732" y="0"/>
            <a:ext cx="4981968"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415962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3892790" y="742398"/>
            <a:ext cx="4635579" cy="3664244"/>
          </a:xfrm>
        </p:spPr>
        <p:txBody>
          <a:bodyPr/>
          <a:lstStyle>
            <a:lvl1pPr marL="0" indent="0">
              <a:buNone/>
              <a:defRPr sz="2403"/>
            </a:lvl1pPr>
            <a:lvl2pPr marL="343357" indent="0">
              <a:buNone/>
              <a:defRPr sz="2103"/>
            </a:lvl2pPr>
            <a:lvl3pPr marL="686714" indent="0">
              <a:buNone/>
              <a:defRPr sz="1802"/>
            </a:lvl3pPr>
            <a:lvl4pPr marL="1030072" indent="0">
              <a:buNone/>
              <a:defRPr sz="1502"/>
            </a:lvl4pPr>
            <a:lvl5pPr marL="1373429" indent="0">
              <a:buNone/>
              <a:defRPr sz="1502"/>
            </a:lvl5pPr>
            <a:lvl6pPr marL="1716786" indent="0">
              <a:buNone/>
              <a:defRPr sz="1502"/>
            </a:lvl6pPr>
            <a:lvl7pPr marL="2060143" indent="0">
              <a:buNone/>
              <a:defRPr sz="1502"/>
            </a:lvl7pPr>
            <a:lvl8pPr marL="2403500" indent="0">
              <a:buNone/>
              <a:defRPr sz="1502"/>
            </a:lvl8pPr>
            <a:lvl9pPr marL="2746858" indent="0">
              <a:buNone/>
              <a:defRPr sz="1502"/>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376051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141909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6552764" y="274520"/>
            <a:ext cx="1974413" cy="4369641"/>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629523" y="274520"/>
            <a:ext cx="5808782" cy="43696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54583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u="heavy">
                <a:solidFill>
                  <a:srgbClr val="B8C00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50"/>
              </a:lnSpc>
            </a:pPr>
            <a:r>
              <a:rPr dirty="0"/>
              <a:t>Comprobante</a:t>
            </a:r>
            <a:r>
              <a:rPr spc="-229" dirty="0"/>
              <a:t> </a:t>
            </a:r>
            <a:r>
              <a:rPr spc="35" dirty="0"/>
              <a:t>de</a:t>
            </a:r>
          </a:p>
          <a:p>
            <a:pPr marL="12700">
              <a:lnSpc>
                <a:spcPct val="100000"/>
              </a:lnSpc>
              <a:spcBef>
                <a:spcPts val="204"/>
              </a:spcBef>
            </a:pPr>
            <a:r>
              <a:rPr spc="5" dirty="0"/>
              <a:t>Pago</a:t>
            </a:r>
            <a:r>
              <a:rPr spc="-225" dirty="0"/>
              <a:t> </a:t>
            </a:r>
            <a:r>
              <a:rPr spc="5" dirty="0"/>
              <a:t>Electrónico</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04281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B22883B-1C58-4239-BC0B-BCD055115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64"/>
          <a:stretch/>
        </p:blipFill>
        <p:spPr>
          <a:xfrm>
            <a:off x="3272646" y="0"/>
            <a:ext cx="5884054"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24135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907387" y="1519722"/>
            <a:ext cx="7897654" cy="3270116"/>
          </a:xfrm>
        </p:spPr>
        <p:txBody>
          <a:bodyPr/>
          <a:lstStyle>
            <a:lvl1pPr marL="171679" indent="-171679">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515036"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8393"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1750"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5107"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555727" cy="51562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555728" y="102647"/>
            <a:ext cx="8600971" cy="915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907387" y="250671"/>
            <a:ext cx="4186781" cy="651310"/>
          </a:xfrm>
        </p:spPr>
        <p:txBody>
          <a:bodyPr>
            <a:normAutofit/>
          </a:bodyPr>
          <a:lstStyle>
            <a:lvl1pPr>
              <a:defRPr sz="1802">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8134" y="408639"/>
            <a:ext cx="1147836" cy="30322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7222866" y="559158"/>
            <a:ext cx="548365" cy="343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341441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4770" y="0"/>
            <a:ext cx="9156700" cy="3278675"/>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117479"/>
            <a:ext cx="9156700" cy="3038721"/>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8" name="Rectángulo 7">
            <a:extLst>
              <a:ext uri="{FF2B5EF4-FFF2-40B4-BE49-F238E27FC236}">
                <a16:creationId xmlns:a16="http://schemas.microsoft.com/office/drawing/2014/main" id="{FE8D49E9-4ACE-4F77-B3EA-6058741265BF}"/>
              </a:ext>
            </a:extLst>
          </p:cNvPr>
          <p:cNvSpPr/>
          <p:nvPr/>
        </p:nvSpPr>
        <p:spPr>
          <a:xfrm>
            <a:off x="1560002" y="1285470"/>
            <a:ext cx="6027157" cy="199320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1957595" y="1643775"/>
            <a:ext cx="5317814" cy="927212"/>
          </a:xfrm>
        </p:spPr>
        <p:txBody>
          <a:bodyPr anchor="b">
            <a:normAutofit/>
          </a:bodyPr>
          <a:lstStyle>
            <a:lvl1pPr algn="ctr">
              <a:defRPr sz="30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1957595" y="2677891"/>
            <a:ext cx="5317814" cy="366801"/>
          </a:xfrm>
        </p:spPr>
        <p:txBody>
          <a:bodyPr>
            <a:normAutofit/>
          </a:bodyPr>
          <a:lstStyle>
            <a:lvl1pPr marL="0" indent="0" algn="ctr">
              <a:buNone/>
              <a:defRPr sz="1502">
                <a:solidFill>
                  <a:srgbClr val="FFC000"/>
                </a:solidFill>
                <a:latin typeface="Arial" panose="020B0604020202020204" pitchFamily="34" charset="0"/>
                <a:cs typeface="Arial" panose="020B0604020202020204" pitchFamily="34" charset="0"/>
              </a:defRPr>
            </a:lvl1pPr>
            <a:lvl2pPr marL="343357" indent="0">
              <a:buNone/>
              <a:defRPr sz="1502">
                <a:solidFill>
                  <a:schemeClr val="tx1">
                    <a:tint val="75000"/>
                  </a:schemeClr>
                </a:solidFill>
              </a:defRPr>
            </a:lvl2pPr>
            <a:lvl3pPr marL="686714" indent="0">
              <a:buNone/>
              <a:defRPr sz="1352">
                <a:solidFill>
                  <a:schemeClr val="tx1">
                    <a:tint val="75000"/>
                  </a:schemeClr>
                </a:solidFill>
              </a:defRPr>
            </a:lvl3pPr>
            <a:lvl4pPr marL="1030072" indent="0">
              <a:buNone/>
              <a:defRPr sz="1202">
                <a:solidFill>
                  <a:schemeClr val="tx1">
                    <a:tint val="75000"/>
                  </a:schemeClr>
                </a:solidFill>
              </a:defRPr>
            </a:lvl4pPr>
            <a:lvl5pPr marL="1373429" indent="0">
              <a:buNone/>
              <a:defRPr sz="1202">
                <a:solidFill>
                  <a:schemeClr val="tx1">
                    <a:tint val="75000"/>
                  </a:schemeClr>
                </a:solidFill>
              </a:defRPr>
            </a:lvl5pPr>
            <a:lvl6pPr marL="1716786" indent="0">
              <a:buNone/>
              <a:defRPr sz="1202">
                <a:solidFill>
                  <a:schemeClr val="tx1">
                    <a:tint val="75000"/>
                  </a:schemeClr>
                </a:solidFill>
              </a:defRPr>
            </a:lvl6pPr>
            <a:lvl7pPr marL="2060143" indent="0">
              <a:buNone/>
              <a:defRPr sz="1202">
                <a:solidFill>
                  <a:schemeClr val="tx1">
                    <a:tint val="75000"/>
                  </a:schemeClr>
                </a:solidFill>
              </a:defRPr>
            </a:lvl7pPr>
            <a:lvl8pPr marL="2403500" indent="0">
              <a:buNone/>
              <a:defRPr sz="1202">
                <a:solidFill>
                  <a:schemeClr val="tx1">
                    <a:tint val="75000"/>
                  </a:schemeClr>
                </a:solidFill>
              </a:defRPr>
            </a:lvl8pPr>
            <a:lvl9pPr marL="2746858" indent="0">
              <a:buNone/>
              <a:defRPr sz="1202">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718" y="4613065"/>
            <a:ext cx="1147836" cy="303228"/>
          </a:xfrm>
          <a:prstGeom prst="rect">
            <a:avLst/>
          </a:prstGeom>
        </p:spPr>
      </p:pic>
    </p:spTree>
    <p:extLst>
      <p:ext uri="{BB962C8B-B14F-4D97-AF65-F5344CB8AC3E}">
        <p14:creationId xmlns:p14="http://schemas.microsoft.com/office/powerpoint/2010/main" val="145646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9306" y="0"/>
            <a:ext cx="5591912" cy="1821199"/>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9156700" cy="51562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852809" y="1581473"/>
            <a:ext cx="3319304" cy="996627"/>
          </a:xfrm>
        </p:spPr>
        <p:txBody>
          <a:bodyPr>
            <a:noAutofit/>
          </a:bodyPr>
          <a:lstStyle>
            <a:lvl1pPr>
              <a:defRPr sz="27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852809" y="2876617"/>
            <a:ext cx="4980069" cy="2121278"/>
          </a:xfrm>
        </p:spPr>
        <p:txBody>
          <a:bodyPr>
            <a:normAutofit/>
          </a:bodyPr>
          <a:lstStyle>
            <a:lvl1pPr marL="171679" indent="-171679">
              <a:buClr>
                <a:srgbClr val="FFC000"/>
              </a:buClr>
              <a:buFont typeface="Wingdings" panose="05000000000000000000" pitchFamily="2" charset="2"/>
              <a:buChar char="§"/>
              <a:defRPr sz="1802">
                <a:solidFill>
                  <a:schemeClr val="bg1"/>
                </a:solidFill>
                <a:latin typeface="Arial" panose="020B0604020202020204" pitchFamily="34" charset="0"/>
                <a:cs typeface="Arial" panose="020B0604020202020204" pitchFamily="34" charset="0"/>
              </a:defRPr>
            </a:lvl1pPr>
            <a:lvl2pPr marL="515036" indent="-171679">
              <a:buClr>
                <a:srgbClr val="FFC000"/>
              </a:buClr>
              <a:buFont typeface="Wingdings" panose="05000000000000000000" pitchFamily="2" charset="2"/>
              <a:buChar char="§"/>
              <a:defRPr sz="1502">
                <a:solidFill>
                  <a:schemeClr val="bg1"/>
                </a:solidFill>
                <a:latin typeface="Arial" panose="020B0604020202020204" pitchFamily="34" charset="0"/>
                <a:cs typeface="Arial" panose="020B0604020202020204" pitchFamily="34" charset="0"/>
              </a:defRPr>
            </a:lvl2pPr>
            <a:lvl3pPr marL="858393" indent="-171679">
              <a:buClr>
                <a:srgbClr val="FFC000"/>
              </a:buClr>
              <a:buFont typeface="Wingdings" panose="05000000000000000000" pitchFamily="2" charset="2"/>
              <a:buChar char="§"/>
              <a:defRPr sz="1352">
                <a:solidFill>
                  <a:schemeClr val="bg1"/>
                </a:solidFill>
                <a:latin typeface="Arial" panose="020B0604020202020204" pitchFamily="34" charset="0"/>
                <a:cs typeface="Arial" panose="020B0604020202020204" pitchFamily="34" charset="0"/>
              </a:defRPr>
            </a:lvl3pPr>
            <a:lvl4pPr marL="1201750"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4pPr>
            <a:lvl5pPr marL="1545107"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561790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134" y="4452185"/>
            <a:ext cx="1147836" cy="30322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625006" y="1581474"/>
            <a:ext cx="52711" cy="100105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9587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9156700" cy="51562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1651832"/>
            <a:ext cx="9156700" cy="199320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1608603" y="2020989"/>
            <a:ext cx="5939494" cy="996627"/>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B6F15528-21DE-4FAA-801E-634DDDAF4B2B}" type="slidenum">
              <a:rPr lang="es-PE" smtClean="0"/>
              <a:t>‹Nº›</a:t>
            </a:fld>
            <a:endParaRPr lang="es-PE" dirty="0"/>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7184" y="3292731"/>
            <a:ext cx="762333" cy="201388"/>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4557997" y="81006"/>
            <a:ext cx="40707" cy="593949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176067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419604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363517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3892790" y="742398"/>
            <a:ext cx="4635579" cy="366424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1D8BD707-D9CF-40AE-B4C6-C98DA3205C09}" type="datetimeFigureOut">
              <a:rPr lang="en-US" smtClean="0"/>
              <a:t>5/31/2024</a:t>
            </a:fld>
            <a:endParaRPr lang="en-US" dirty="0"/>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B6F15528-21DE-4FAA-801E-634DDDAF4B2B}" type="slidenum">
              <a:rPr lang="es-PE" smtClean="0"/>
              <a:t>‹Nº›</a:t>
            </a:fld>
            <a:endParaRPr lang="es-PE" dirty="0"/>
          </a:p>
        </p:txBody>
      </p:sp>
    </p:spTree>
    <p:extLst>
      <p:ext uri="{BB962C8B-B14F-4D97-AF65-F5344CB8AC3E}">
        <p14:creationId xmlns:p14="http://schemas.microsoft.com/office/powerpoint/2010/main" val="7137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629523" y="274520"/>
            <a:ext cx="7897654" cy="996627"/>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629523" y="1372599"/>
            <a:ext cx="7897654" cy="327156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629523" y="4779034"/>
            <a:ext cx="2060258" cy="274520"/>
          </a:xfrm>
          <a:prstGeom prst="rect">
            <a:avLst/>
          </a:prstGeom>
        </p:spPr>
        <p:txBody>
          <a:bodyPr vert="horz" lIns="91440" tIns="45720" rIns="91440" bIns="45720" rtlCol="0" anchor="ctr"/>
          <a:lstStyle>
            <a:lvl1pPr algn="l">
              <a:defRPr sz="901">
                <a:solidFill>
                  <a:schemeClr val="tx1">
                    <a:tint val="75000"/>
                  </a:schemeClr>
                </a:solidFill>
              </a:defRPr>
            </a:lvl1pPr>
          </a:lstStyle>
          <a:p>
            <a:fld id="{1D8BD707-D9CF-40AE-B4C6-C98DA3205C09}" type="datetimeFigureOut">
              <a:rPr lang="en-US" smtClean="0"/>
              <a:t>5/31/2024</a:t>
            </a:fld>
            <a:endParaRPr lang="en-US" dirty="0"/>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3033157" y="4779034"/>
            <a:ext cx="3090386" cy="274520"/>
          </a:xfrm>
          <a:prstGeom prst="rect">
            <a:avLst/>
          </a:prstGeom>
        </p:spPr>
        <p:txBody>
          <a:bodyPr vert="horz" lIns="91440" tIns="45720" rIns="91440" bIns="45720" rtlCol="0" anchor="ctr"/>
          <a:lstStyle>
            <a:lvl1pPr algn="ctr">
              <a:defRPr sz="901">
                <a:solidFill>
                  <a:schemeClr val="tx1">
                    <a:tint val="75000"/>
                  </a:schemeClr>
                </a:solidFill>
              </a:defRPr>
            </a:lvl1pPr>
          </a:lstStyle>
          <a:p>
            <a:pPr marL="12700">
              <a:lnSpc>
                <a:spcPts val="1650"/>
              </a:lnSpc>
            </a:pPr>
            <a:r>
              <a:rPr lang="es-PE"/>
              <a:t>Comprobante</a:t>
            </a:r>
            <a:r>
              <a:rPr lang="es-PE" spc="-229"/>
              <a:t> </a:t>
            </a:r>
            <a:r>
              <a:rPr lang="es-PE" spc="35"/>
              <a:t>de</a:t>
            </a:r>
          </a:p>
          <a:p>
            <a:pPr marL="12700">
              <a:lnSpc>
                <a:spcPct val="100000"/>
              </a:lnSpc>
              <a:spcBef>
                <a:spcPts val="204"/>
              </a:spcBef>
            </a:pPr>
            <a:r>
              <a:rPr lang="es-PE" spc="5"/>
              <a:t>Pago</a:t>
            </a:r>
            <a:r>
              <a:rPr lang="es-PE" spc="-225"/>
              <a:t> </a:t>
            </a:r>
            <a:r>
              <a:rPr lang="es-PE" spc="5"/>
              <a:t>Electrónico</a:t>
            </a:r>
            <a:endParaRPr lang="es-PE" spc="5" dirty="0"/>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6466919" y="4779034"/>
            <a:ext cx="2060258" cy="274520"/>
          </a:xfrm>
          <a:prstGeom prst="rect">
            <a:avLst/>
          </a:prstGeom>
        </p:spPr>
        <p:txBody>
          <a:bodyPr vert="horz" lIns="91440" tIns="45720" rIns="91440" bIns="45720" rtlCol="0" anchor="ctr"/>
          <a:lstStyle>
            <a:lvl1pPr algn="r">
              <a:defRPr sz="901">
                <a:solidFill>
                  <a:schemeClr val="tx1">
                    <a:tint val="75000"/>
                  </a:schemeClr>
                </a:solidFill>
              </a:defRPr>
            </a:lvl1pPr>
          </a:lstStyle>
          <a:p>
            <a:fld id="{B6F15528-21DE-4FAA-801E-634DDDAF4B2B}" type="slidenum">
              <a:rPr lang="es-PE" smtClean="0"/>
              <a:t>‹Nº›</a:t>
            </a:fld>
            <a:endParaRPr lang="es-PE" dirty="0"/>
          </a:p>
        </p:txBody>
      </p:sp>
    </p:spTree>
    <p:extLst>
      <p:ext uri="{BB962C8B-B14F-4D97-AF65-F5344CB8AC3E}">
        <p14:creationId xmlns:p14="http://schemas.microsoft.com/office/powerpoint/2010/main" val="733614261"/>
      </p:ext>
    </p:extLst>
  </p:cSld>
  <p:clrMap bg1="lt1" tx1="dk1" bg2="lt2" tx2="dk2" accent1="accent1" accent2="accent2" accent3="accent3" accent4="accent4" accent5="accent5" accent6="accent6" hlink="hlink" folHlink="folHlink"/>
  <p:sldLayoutIdLst>
    <p:sldLayoutId id="2147483667" r:id="rId1"/>
    <p:sldLayoutId id="2147483679"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686714"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79" indent="-171679" algn="l" defTabSz="686714"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5036" indent="-171679" algn="l" defTabSz="686714" rtl="0" eaLnBrk="1" latinLnBrk="0" hangingPunct="1">
        <a:lnSpc>
          <a:spcPct val="90000"/>
        </a:lnSpc>
        <a:spcBef>
          <a:spcPts val="376"/>
        </a:spcBef>
        <a:buFont typeface="Arial" panose="020B0604020202020204" pitchFamily="34" charset="0"/>
        <a:buChar char="•"/>
        <a:defRPr sz="1802" kern="1200">
          <a:solidFill>
            <a:schemeClr val="tx1"/>
          </a:solidFill>
          <a:latin typeface="+mn-lt"/>
          <a:ea typeface="+mn-ea"/>
          <a:cs typeface="+mn-cs"/>
        </a:defRPr>
      </a:lvl2pPr>
      <a:lvl3pPr marL="858393" indent="-171679" algn="l" defTabSz="686714" rtl="0" eaLnBrk="1" latinLnBrk="0" hangingPunct="1">
        <a:lnSpc>
          <a:spcPct val="90000"/>
        </a:lnSpc>
        <a:spcBef>
          <a:spcPts val="376"/>
        </a:spcBef>
        <a:buFont typeface="Arial" panose="020B0604020202020204" pitchFamily="34" charset="0"/>
        <a:buChar char="•"/>
        <a:defRPr sz="1502" kern="1200">
          <a:solidFill>
            <a:schemeClr val="tx1"/>
          </a:solidFill>
          <a:latin typeface="+mn-lt"/>
          <a:ea typeface="+mn-ea"/>
          <a:cs typeface="+mn-cs"/>
        </a:defRPr>
      </a:lvl3pPr>
      <a:lvl4pPr marL="1201750"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4pPr>
      <a:lvl5pPr marL="1545107"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5pPr>
      <a:lvl6pPr marL="1888465"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6pPr>
      <a:lvl7pPr marL="2231822"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7pPr>
      <a:lvl8pPr marL="2575179"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8pPr>
      <a:lvl9pPr marL="2918536"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9pPr>
    </p:bodyStyle>
    <p:otherStyle>
      <a:defPPr>
        <a:defRPr lang="es-PE"/>
      </a:defPPr>
      <a:lvl1pPr marL="0" algn="l" defTabSz="686714" rtl="0" eaLnBrk="1" latinLnBrk="0" hangingPunct="1">
        <a:defRPr sz="1352" kern="1200">
          <a:solidFill>
            <a:schemeClr val="tx1"/>
          </a:solidFill>
          <a:latin typeface="+mn-lt"/>
          <a:ea typeface="+mn-ea"/>
          <a:cs typeface="+mn-cs"/>
        </a:defRPr>
      </a:lvl1pPr>
      <a:lvl2pPr marL="343357" algn="l" defTabSz="686714" rtl="0" eaLnBrk="1" latinLnBrk="0" hangingPunct="1">
        <a:defRPr sz="1352" kern="1200">
          <a:solidFill>
            <a:schemeClr val="tx1"/>
          </a:solidFill>
          <a:latin typeface="+mn-lt"/>
          <a:ea typeface="+mn-ea"/>
          <a:cs typeface="+mn-cs"/>
        </a:defRPr>
      </a:lvl2pPr>
      <a:lvl3pPr marL="686714" algn="l" defTabSz="686714" rtl="0" eaLnBrk="1" latinLnBrk="0" hangingPunct="1">
        <a:defRPr sz="1352" kern="1200">
          <a:solidFill>
            <a:schemeClr val="tx1"/>
          </a:solidFill>
          <a:latin typeface="+mn-lt"/>
          <a:ea typeface="+mn-ea"/>
          <a:cs typeface="+mn-cs"/>
        </a:defRPr>
      </a:lvl3pPr>
      <a:lvl4pPr marL="1030072" algn="l" defTabSz="686714" rtl="0" eaLnBrk="1" latinLnBrk="0" hangingPunct="1">
        <a:defRPr sz="1352" kern="1200">
          <a:solidFill>
            <a:schemeClr val="tx1"/>
          </a:solidFill>
          <a:latin typeface="+mn-lt"/>
          <a:ea typeface="+mn-ea"/>
          <a:cs typeface="+mn-cs"/>
        </a:defRPr>
      </a:lvl4pPr>
      <a:lvl5pPr marL="1373429" algn="l" defTabSz="686714" rtl="0" eaLnBrk="1" latinLnBrk="0" hangingPunct="1">
        <a:defRPr sz="1352" kern="1200">
          <a:solidFill>
            <a:schemeClr val="tx1"/>
          </a:solidFill>
          <a:latin typeface="+mn-lt"/>
          <a:ea typeface="+mn-ea"/>
          <a:cs typeface="+mn-cs"/>
        </a:defRPr>
      </a:lvl5pPr>
      <a:lvl6pPr marL="1716786" algn="l" defTabSz="686714" rtl="0" eaLnBrk="1" latinLnBrk="0" hangingPunct="1">
        <a:defRPr sz="1352" kern="1200">
          <a:solidFill>
            <a:schemeClr val="tx1"/>
          </a:solidFill>
          <a:latin typeface="+mn-lt"/>
          <a:ea typeface="+mn-ea"/>
          <a:cs typeface="+mn-cs"/>
        </a:defRPr>
      </a:lvl6pPr>
      <a:lvl7pPr marL="2060143" algn="l" defTabSz="686714" rtl="0" eaLnBrk="1" latinLnBrk="0" hangingPunct="1">
        <a:defRPr sz="1352" kern="1200">
          <a:solidFill>
            <a:schemeClr val="tx1"/>
          </a:solidFill>
          <a:latin typeface="+mn-lt"/>
          <a:ea typeface="+mn-ea"/>
          <a:cs typeface="+mn-cs"/>
        </a:defRPr>
      </a:lvl7pPr>
      <a:lvl8pPr marL="2403500" algn="l" defTabSz="686714" rtl="0" eaLnBrk="1" latinLnBrk="0" hangingPunct="1">
        <a:defRPr sz="1352" kern="1200">
          <a:solidFill>
            <a:schemeClr val="tx1"/>
          </a:solidFill>
          <a:latin typeface="+mn-lt"/>
          <a:ea typeface="+mn-ea"/>
          <a:cs typeface="+mn-cs"/>
        </a:defRPr>
      </a:lvl8pPr>
      <a:lvl9pPr marL="2746858" algn="l" defTabSz="686714" rtl="0" eaLnBrk="1" latinLnBrk="0" hangingPunct="1">
        <a:defRPr sz="1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G"/><Relationship Id="rId7" Type="http://schemas.openxmlformats.org/officeDocument/2006/relationships/hyperlink" Target="https://www.youtube.com/watch?v=7ytk_8XWLNo" TargetMode="External"/><Relationship Id="rId2" Type="http://schemas.openxmlformats.org/officeDocument/2006/relationships/hyperlink" Target="https://sunatperu-my.sharepoint.com/:v:/g/personal/dgo_sunat_gob_pe/EVrgDqrEKoBDit3n5ybOJygB857266ufXkQ1XNX3ZBYC5A?nav=eyJyZWZlcnJhbEluZm8iOnsicmVmZXJyYWxBcHAiOiJPbmVEcml2ZUZvckJ1c2luZXNzIiwicmVmZXJyYWxBcHBQbGF0Zm9ybSI6IldlYiIsInJlZmVycmFsTW9kZSI6InZpZXciLCJyZWZlcnJhbFZpZXciOiJNeUZpbGVzTGlua0NvcHkifX0&amp;e=rxowbi"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JPG"/><Relationship Id="rId7" Type="http://schemas.openxmlformats.org/officeDocument/2006/relationships/hyperlink" Target="https://www.youtube.com/watch?v=qlv2EDHRqRo" TargetMode="External"/><Relationship Id="rId2" Type="http://schemas.openxmlformats.org/officeDocument/2006/relationships/hyperlink" Target="https://sunatperu-my.sharepoint.com/:v:/g/personal/dgo_sunat_gob_pe/EVfQrGssAIZMlzWR0DEVld8BwILJuo8jiEKLgxiudF4PAg?nav=eyJyZWZlcnJhbEluZm8iOnsicmVmZXJyYWxBcHAiOiJPbmVEcml2ZUZvckJ1c2luZXNzIiwicmVmZXJyYWxBcHBQbGF0Zm9ybSI6IldlYiIsInJlZmVycmFsTW9kZSI6InZpZXciLCJyZWZlcnJhbFZpZXciOiJNeUZpbGVzTGlua0NvcHkifX0&amp;e=vliIeu"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JPG"/><Relationship Id="rId7" Type="http://schemas.openxmlformats.org/officeDocument/2006/relationships/hyperlink" Target="https://www.youtube.com/watch?v=qe6IRY4fHB4" TargetMode="External"/><Relationship Id="rId2" Type="http://schemas.openxmlformats.org/officeDocument/2006/relationships/hyperlink" Target="https://sunatperu-my.sharepoint.com/:v:/g/personal/dgo_sunat_gob_pe/EZhbH-gd3ABFlXa0ccN6uWcB3yDNp_nikJUoxCHhdXH-Ow?nav=eyJyZWZlcnJhbEluZm8iOnsicmVmZXJyYWxBcHAiOiJPbmVEcml2ZUZvckJ1c2luZXNzIiwicmVmZXJyYWxBcHBQbGF0Zm9ybSI6IldlYiIsInJlZmVycmFsTW9kZSI6InZpZXciLCJyZWZlcnJhbFZpZXciOiJNeUZpbGVzTGlua0NvcHkifX0&amp;e=ddDvj7"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9.JPG"/><Relationship Id="rId7" Type="http://schemas.openxmlformats.org/officeDocument/2006/relationships/hyperlink" Target="https://www.youtube.com/watch?v=DhgzGiUkL4g" TargetMode="External"/><Relationship Id="rId2" Type="http://schemas.openxmlformats.org/officeDocument/2006/relationships/hyperlink" Target="https://sunatperu-my.sharepoint.com/:v:/g/personal/dgo_sunat_gob_pe/EeWUplfFs0NOmdbRhFjEk0kBXHcQojHitbUcXTb417v1hA?nav=eyJyZWZlcnJhbEluZm8iOnsicmVmZXJyYWxBcHAiOiJPbmVEcml2ZUZvckJ1c2luZXNzIiwicmVmZXJyYWxBcHBQbGF0Zm9ybSI6IldlYiIsInJlZmVycmFsTW9kZSI6InZpZXciLCJyZWZlcnJhbFZpZXciOiJNeUZpbGVzTGlua0NvcHkifX0&amp;e=hfXrfE"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JPG"/><Relationship Id="rId7" Type="http://schemas.openxmlformats.org/officeDocument/2006/relationships/hyperlink" Target="https://youtu.be/pcwKDpdX0NA" TargetMode="External"/><Relationship Id="rId2" Type="http://schemas.openxmlformats.org/officeDocument/2006/relationships/hyperlink" Target="https://sunatperu-my.sharepoint.com/:v:/g/personal/dgo_sunat_gob_pe/Ec8CIRUgs51Ll35qMId_-qMBcjaCENzjuw1Hvfx9pc19Ng?nav=eyJyZWZlcnJhbEluZm8iOnsicmVmZXJyYWxBcHAiOiJPbmVEcml2ZUZvckJ1c2luZXNzIiwicmVmZXJyYWxBcHBQbGF0Zm9ybSI6IldlYiIsInJlZmVycmFsTW9kZSI6InZpZXciLCJyZWZlcnJhbFZpZXciOiJNeUZpbGVzTGlua0NvcHkifX0&amp;e=axyaPK"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JPG"/><Relationship Id="rId7" Type="http://schemas.openxmlformats.org/officeDocument/2006/relationships/hyperlink" Target="https://www.youtube.com/watch?v=AqUf-zrXVXM" TargetMode="External"/><Relationship Id="rId2" Type="http://schemas.openxmlformats.org/officeDocument/2006/relationships/hyperlink" Target="https://sunatperu-my.sharepoint.com/:v:/g/personal/dgo_sunat_gob_pe/ETVEOR7Ikm9JgPmZ0rfimFYBSo-rToD9R-zB7XLelz5MJQ?nav=eyJyZWZlcnJhbEluZm8iOnsicmVmZXJyYWxBcHAiOiJPbmVEcml2ZUZvckJ1c2luZXNzIiwicmVmZXJyYWxBcHBQbGF0Zm9ybSI6IldlYiIsInJlZmVycmFsTW9kZSI6InZpZXciLCJyZWZlcnJhbFZpZXciOiJNeUZpbGVzTGlua0NvcHkifX0&amp;e=RYe5vM"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1.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16.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C6C9320-80FB-4406-848D-CC560B21B1AE}"/>
              </a:ext>
            </a:extLst>
          </p:cNvPr>
          <p:cNvSpPr>
            <a:spLocks noGrp="1"/>
          </p:cNvSpPr>
          <p:nvPr>
            <p:ph type="ctrTitle"/>
          </p:nvPr>
        </p:nvSpPr>
        <p:spPr>
          <a:xfrm>
            <a:off x="490968" y="1623009"/>
            <a:ext cx="4087382" cy="1404198"/>
          </a:xfrm>
        </p:spPr>
        <p:txBody>
          <a:bodyPr/>
          <a:lstStyle/>
          <a:p>
            <a:r>
              <a:rPr lang="es-PE" dirty="0"/>
              <a:t>Guía de Remisión Electrónica GRE</a:t>
            </a:r>
          </a:p>
        </p:txBody>
      </p:sp>
    </p:spTree>
    <p:extLst>
      <p:ext uri="{BB962C8B-B14F-4D97-AF65-F5344CB8AC3E}">
        <p14:creationId xmlns:p14="http://schemas.microsoft.com/office/powerpoint/2010/main" val="92802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BD110FD-E9CD-446D-8FA4-84A8EC05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44" y="1921927"/>
            <a:ext cx="5391906" cy="2064106"/>
          </a:xfrm>
          <a:prstGeom prst="rect">
            <a:avLst/>
          </a:prstGeom>
        </p:spPr>
      </p:pic>
      <p:sp>
        <p:nvSpPr>
          <p:cNvPr id="7" name="Título 1">
            <a:extLst>
              <a:ext uri="{FF2B5EF4-FFF2-40B4-BE49-F238E27FC236}">
                <a16:creationId xmlns:a16="http://schemas.microsoft.com/office/drawing/2014/main" id="{A81F84E5-6AF4-40B5-9FAF-AD82BAD81A28}"/>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grpSp>
        <p:nvGrpSpPr>
          <p:cNvPr id="8" name="Google Shape;2020;p33">
            <a:extLst>
              <a:ext uri="{FF2B5EF4-FFF2-40B4-BE49-F238E27FC236}">
                <a16:creationId xmlns:a16="http://schemas.microsoft.com/office/drawing/2014/main" id="{353AD5D4-2231-49FA-A1BE-4E075A3277F9}"/>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7AF58C5F-94E3-41A2-A866-4A952E979DD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D7B466EF-CCE9-4189-814E-401844B7A6C9}"/>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56D7A0D-98E1-4938-9597-0170375C0846}"/>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942D9391-0E42-4CEB-B6DD-F0486CD8658A}"/>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24BD61B1-0D46-6CBC-EDF1-999B1E4F9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15687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85B1F7-F32E-415C-AD78-CA81B3FCA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210" y="1982114"/>
            <a:ext cx="5496940" cy="1982827"/>
          </a:xfrm>
          <a:prstGeom prst="rect">
            <a:avLst/>
          </a:prstGeom>
        </p:spPr>
      </p:pic>
      <p:sp>
        <p:nvSpPr>
          <p:cNvPr id="7" name="Título 1">
            <a:extLst>
              <a:ext uri="{FF2B5EF4-FFF2-40B4-BE49-F238E27FC236}">
                <a16:creationId xmlns:a16="http://schemas.microsoft.com/office/drawing/2014/main" id="{DC80F0C3-D3A1-46F7-B862-625C96AA6D33}"/>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grpSp>
        <p:nvGrpSpPr>
          <p:cNvPr id="13" name="Google Shape;2020;p33">
            <a:extLst>
              <a:ext uri="{FF2B5EF4-FFF2-40B4-BE49-F238E27FC236}">
                <a16:creationId xmlns:a16="http://schemas.microsoft.com/office/drawing/2014/main" id="{A3D728A5-DBF4-4562-9C0C-AFE9E9B26989}"/>
              </a:ext>
            </a:extLst>
          </p:cNvPr>
          <p:cNvGrpSpPr/>
          <p:nvPr/>
        </p:nvGrpSpPr>
        <p:grpSpPr>
          <a:xfrm>
            <a:off x="1216417" y="1185576"/>
            <a:ext cx="7095733" cy="3754724"/>
            <a:chOff x="1177450" y="947810"/>
            <a:chExt cx="6173152" cy="2582240"/>
          </a:xfrm>
        </p:grpSpPr>
        <p:sp>
          <p:nvSpPr>
            <p:cNvPr id="14" name="Google Shape;2021;p33">
              <a:extLst>
                <a:ext uri="{FF2B5EF4-FFF2-40B4-BE49-F238E27FC236}">
                  <a16:creationId xmlns:a16="http://schemas.microsoft.com/office/drawing/2014/main" id="{796FB492-48CE-47CA-949B-E73D693F7243}"/>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2022;p33">
              <a:extLst>
                <a:ext uri="{FF2B5EF4-FFF2-40B4-BE49-F238E27FC236}">
                  <a16:creationId xmlns:a16="http://schemas.microsoft.com/office/drawing/2014/main" id="{3F6CC596-37EE-4AFA-9301-D984D3E9DDDE}"/>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23;p33">
              <a:extLst>
                <a:ext uri="{FF2B5EF4-FFF2-40B4-BE49-F238E27FC236}">
                  <a16:creationId xmlns:a16="http://schemas.microsoft.com/office/drawing/2014/main" id="{85C3B3E6-0705-4968-9E80-84587B570806}"/>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2024;p33">
              <a:extLst>
                <a:ext uri="{FF2B5EF4-FFF2-40B4-BE49-F238E27FC236}">
                  <a16:creationId xmlns:a16="http://schemas.microsoft.com/office/drawing/2014/main" id="{08B0A73F-AD07-4809-9C14-9EE4B07E30D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D6CA842A-6B0D-8618-8023-E79DD532F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85572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285109-E67E-4D43-A45D-B8982B68B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656" y="2072095"/>
            <a:ext cx="5478294" cy="1898529"/>
          </a:xfrm>
          <a:prstGeom prst="rect">
            <a:avLst/>
          </a:prstGeom>
        </p:spPr>
      </p:pic>
      <p:sp>
        <p:nvSpPr>
          <p:cNvPr id="7" name="Título 1">
            <a:extLst>
              <a:ext uri="{FF2B5EF4-FFF2-40B4-BE49-F238E27FC236}">
                <a16:creationId xmlns:a16="http://schemas.microsoft.com/office/drawing/2014/main" id="{D95BD700-1697-4F5D-BF89-7992830C684B}"/>
              </a:ext>
            </a:extLst>
          </p:cNvPr>
          <p:cNvSpPr>
            <a:spLocks noGrp="1"/>
          </p:cNvSpPr>
          <p:nvPr>
            <p:ph type="title"/>
          </p:nvPr>
        </p:nvSpPr>
        <p:spPr>
          <a:xfrm>
            <a:off x="920750" y="318413"/>
            <a:ext cx="5181600" cy="430887"/>
          </a:xfrm>
        </p:spPr>
        <p:txBody>
          <a:bodyPr>
            <a:noAutofit/>
          </a:bodyPr>
          <a:lstStyle/>
          <a:p>
            <a:r>
              <a:rPr lang="es-PE" sz="2000" u="none" dirty="0"/>
              <a:t>Emisión de GRE - Portal</a:t>
            </a:r>
            <a:endParaRPr lang="es-PE" sz="1200" dirty="0"/>
          </a:p>
        </p:txBody>
      </p:sp>
      <p:grpSp>
        <p:nvGrpSpPr>
          <p:cNvPr id="8" name="Google Shape;2020;p33">
            <a:extLst>
              <a:ext uri="{FF2B5EF4-FFF2-40B4-BE49-F238E27FC236}">
                <a16:creationId xmlns:a16="http://schemas.microsoft.com/office/drawing/2014/main" id="{E6E984B3-9B20-4065-99B8-FBB5F8FEE99E}"/>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C475866C-3A99-4A98-BFAC-5DBEB496C187}"/>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ACA9B57F-2E3E-4CD7-811C-9E2F3A697CF3}"/>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6F9266B9-F96A-4EA0-BC9E-ADA2639A1CDF}"/>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07323BEB-3E36-4A0C-B4D3-D84FA10F5D54}"/>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A9E65D09-86F2-4DAD-53F4-FE64EBC092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6080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2DAF090-DC6F-4C04-8F9D-B1A36724E1AA}"/>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C34ACBBC-8FF9-44F4-98F8-0F39CF01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643" y="1892300"/>
            <a:ext cx="4966313" cy="2283666"/>
          </a:xfrm>
          <a:prstGeom prst="rect">
            <a:avLst/>
          </a:prstGeom>
        </p:spPr>
      </p:pic>
      <p:grpSp>
        <p:nvGrpSpPr>
          <p:cNvPr id="8" name="Google Shape;2020;p33">
            <a:extLst>
              <a:ext uri="{FF2B5EF4-FFF2-40B4-BE49-F238E27FC236}">
                <a16:creationId xmlns:a16="http://schemas.microsoft.com/office/drawing/2014/main" id="{D7D68C2B-77CC-4738-BAB5-97EA510C5753}"/>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78F68135-00E5-49C9-9213-E16F0C95C51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A319E247-3459-471D-92A1-730BFF12AE55}"/>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590B479-8DC2-452E-899A-AA055A4A0FC5}"/>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1C70C0B8-63FD-49BB-A411-E34E5E4B2100}"/>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7F95C7D6-2C82-69AA-D2BC-EA10BF9AE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4740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CC6C3A2-364D-40B4-9D02-52B297CCF44B}"/>
              </a:ext>
            </a:extLst>
          </p:cNvPr>
          <p:cNvSpPr>
            <a:spLocks noGrp="1"/>
          </p:cNvSpPr>
          <p:nvPr>
            <p:ph type="title"/>
          </p:nvPr>
        </p:nvSpPr>
        <p:spPr>
          <a:xfrm>
            <a:off x="1987550" y="289314"/>
            <a:ext cx="5181600" cy="430887"/>
          </a:xfrm>
        </p:spPr>
        <p:txBody>
          <a:bodyPr>
            <a:normAutofit fontScale="90000"/>
          </a:bodyPr>
          <a:lstStyle/>
          <a:p>
            <a:r>
              <a:rPr lang="es-PE" sz="2800" b="1" u="none" dirty="0"/>
              <a:t>Emisión de GRE - Portal</a:t>
            </a:r>
            <a:endParaRPr lang="es-PE" dirty="0"/>
          </a:p>
        </p:txBody>
      </p:sp>
      <p:pic>
        <p:nvPicPr>
          <p:cNvPr id="5" name="Imagen 4">
            <a:extLst>
              <a:ext uri="{FF2B5EF4-FFF2-40B4-BE49-F238E27FC236}">
                <a16:creationId xmlns:a16="http://schemas.microsoft.com/office/drawing/2014/main" id="{55815471-86C4-4657-B282-9CDF2FBE7D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300" y="1979642"/>
            <a:ext cx="4953000" cy="1902296"/>
          </a:xfrm>
          <a:prstGeom prst="rect">
            <a:avLst/>
          </a:prstGeom>
        </p:spPr>
      </p:pic>
      <p:grpSp>
        <p:nvGrpSpPr>
          <p:cNvPr id="8" name="Google Shape;2020;p33">
            <a:extLst>
              <a:ext uri="{FF2B5EF4-FFF2-40B4-BE49-F238E27FC236}">
                <a16:creationId xmlns:a16="http://schemas.microsoft.com/office/drawing/2014/main" id="{5DCB7EB0-AF87-4981-A925-4E30D5297B6F}"/>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4F3BAC86-4D95-4683-AB9F-6371DB77638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FD94D7E7-216F-4A6F-9CC6-2D48F0F31C34}"/>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6EA0CDE6-D951-4BF6-8E39-12C82EA80D37}"/>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51B0291A-1FB4-4869-825F-93E0B76BCDB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FCAB68CF-955E-A1E9-F9AD-C6E9BED60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0320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D914EFE2-F05C-4F41-98B1-296CCF1D1C8F}"/>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224D8426-17EB-49A4-884C-F7EC22638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0" y="2044700"/>
            <a:ext cx="4960470" cy="1846916"/>
          </a:xfrm>
          <a:prstGeom prst="rect">
            <a:avLst/>
          </a:prstGeom>
        </p:spPr>
      </p:pic>
      <p:grpSp>
        <p:nvGrpSpPr>
          <p:cNvPr id="8" name="Google Shape;2020;p33">
            <a:extLst>
              <a:ext uri="{FF2B5EF4-FFF2-40B4-BE49-F238E27FC236}">
                <a16:creationId xmlns:a16="http://schemas.microsoft.com/office/drawing/2014/main" id="{DBC7BF3A-1AD5-4DF3-AF9B-6B9620B5D475}"/>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21F6796D-DC91-496E-941F-29814FDFFEDA}"/>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47968F2E-7F17-4970-A676-BEC3E552E2F9}"/>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45765185-C00A-4A0F-A318-BACFC9E5CFBE}"/>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8BEA092D-C010-4B19-AA79-CEA98CDC313B}"/>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2912F8C3-18A1-8588-6C53-8A641F226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03059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58F012A-FB09-4DF4-AA5C-9E6388C6178E}"/>
              </a:ext>
            </a:extLst>
          </p:cNvPr>
          <p:cNvSpPr>
            <a:spLocks noGrp="1"/>
          </p:cNvSpPr>
          <p:nvPr>
            <p:ph type="title"/>
          </p:nvPr>
        </p:nvSpPr>
        <p:spPr>
          <a:xfrm>
            <a:off x="920750" y="363283"/>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0AECB5D9-0EBD-4DDD-9667-DD410A406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1" y="1816100"/>
            <a:ext cx="4960470" cy="2288374"/>
          </a:xfrm>
          <a:prstGeom prst="rect">
            <a:avLst/>
          </a:prstGeom>
        </p:spPr>
      </p:pic>
      <p:grpSp>
        <p:nvGrpSpPr>
          <p:cNvPr id="8" name="Google Shape;2020;p33">
            <a:extLst>
              <a:ext uri="{FF2B5EF4-FFF2-40B4-BE49-F238E27FC236}">
                <a16:creationId xmlns:a16="http://schemas.microsoft.com/office/drawing/2014/main" id="{29665A4E-5C4C-4E74-93F9-4C60AE5C42B9}"/>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249C381B-7809-4E33-928E-5C620B14D5A7}"/>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D25F0329-237C-4E74-8798-D35F9CB94098}"/>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6136BBF-F5F1-4BE6-A89F-094B2D98233B}"/>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429EDB0E-559C-4F28-BCAB-8DDFED0D2302}"/>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77BAA54B-BD9A-051E-5629-07EDD09B1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67481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5B6D1BD-C287-43F3-9938-61233EA1EA8C}"/>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7" name="Imagen 6">
            <a:extLst>
              <a:ext uri="{FF2B5EF4-FFF2-40B4-BE49-F238E27FC236}">
                <a16:creationId xmlns:a16="http://schemas.microsoft.com/office/drawing/2014/main" id="{D65EF1BD-ED53-46F4-B4DA-EEEB3CBF9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439" y="1816100"/>
            <a:ext cx="4922822" cy="2342393"/>
          </a:xfrm>
          <a:prstGeom prst="rect">
            <a:avLst/>
          </a:prstGeom>
        </p:spPr>
      </p:pic>
      <p:grpSp>
        <p:nvGrpSpPr>
          <p:cNvPr id="6" name="Google Shape;2020;p33">
            <a:extLst>
              <a:ext uri="{FF2B5EF4-FFF2-40B4-BE49-F238E27FC236}">
                <a16:creationId xmlns:a16="http://schemas.microsoft.com/office/drawing/2014/main" id="{5475D383-8C4D-4998-8433-7F438AE432E7}"/>
              </a:ext>
            </a:extLst>
          </p:cNvPr>
          <p:cNvGrpSpPr/>
          <p:nvPr/>
        </p:nvGrpSpPr>
        <p:grpSpPr>
          <a:xfrm>
            <a:off x="1454150" y="1411414"/>
            <a:ext cx="6431208" cy="3403089"/>
            <a:chOff x="1177450" y="947810"/>
            <a:chExt cx="6173152" cy="2582240"/>
          </a:xfrm>
        </p:grpSpPr>
        <p:sp>
          <p:nvSpPr>
            <p:cNvPr id="10" name="Google Shape;2021;p33">
              <a:extLst>
                <a:ext uri="{FF2B5EF4-FFF2-40B4-BE49-F238E27FC236}">
                  <a16:creationId xmlns:a16="http://schemas.microsoft.com/office/drawing/2014/main" id="{7A7FCF9D-0C95-4431-B94E-456B3078715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2022;p33">
              <a:extLst>
                <a:ext uri="{FF2B5EF4-FFF2-40B4-BE49-F238E27FC236}">
                  <a16:creationId xmlns:a16="http://schemas.microsoft.com/office/drawing/2014/main" id="{51508DCE-7FD5-4D62-BB72-2961DA1F7C5A}"/>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23;p33">
              <a:extLst>
                <a:ext uri="{FF2B5EF4-FFF2-40B4-BE49-F238E27FC236}">
                  <a16:creationId xmlns:a16="http://schemas.microsoft.com/office/drawing/2014/main" id="{07B3B73F-70FF-4189-BB5B-0A464C0FD67C}"/>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2024;p33">
              <a:extLst>
                <a:ext uri="{FF2B5EF4-FFF2-40B4-BE49-F238E27FC236}">
                  <a16:creationId xmlns:a16="http://schemas.microsoft.com/office/drawing/2014/main" id="{25A0FDB5-5F6A-40FF-8E71-684F4F73BC03}"/>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F5D552C4-1334-1023-536E-B7702E2EC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49732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68B91BE-E488-46D5-A8EF-7EAA09FBFD84}"/>
              </a:ext>
            </a:extLst>
          </p:cNvPr>
          <p:cNvSpPr>
            <a:spLocks noGrp="1"/>
          </p:cNvSpPr>
          <p:nvPr>
            <p:ph type="title"/>
          </p:nvPr>
        </p:nvSpPr>
        <p:spPr>
          <a:xfrm>
            <a:off x="996950" y="368300"/>
            <a:ext cx="5181600" cy="430887"/>
          </a:xfrm>
        </p:spPr>
        <p:txBody>
          <a:bodyPr>
            <a:noAutofit/>
          </a:bodyPr>
          <a:lstStyle/>
          <a:p>
            <a:r>
              <a:rPr lang="es-PE" sz="2000" u="none" dirty="0"/>
              <a:t>Emisión de GRE - Portal</a:t>
            </a:r>
            <a:endParaRPr lang="es-PE" sz="1200" dirty="0"/>
          </a:p>
        </p:txBody>
      </p:sp>
      <p:pic>
        <p:nvPicPr>
          <p:cNvPr id="5" name="Imagen 4">
            <a:extLst>
              <a:ext uri="{FF2B5EF4-FFF2-40B4-BE49-F238E27FC236}">
                <a16:creationId xmlns:a16="http://schemas.microsoft.com/office/drawing/2014/main" id="{951444E8-F318-4683-B9D2-56B895F57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150" y="1821225"/>
            <a:ext cx="4900969" cy="2357689"/>
          </a:xfrm>
          <a:prstGeom prst="rect">
            <a:avLst/>
          </a:prstGeom>
        </p:spPr>
      </p:pic>
      <p:grpSp>
        <p:nvGrpSpPr>
          <p:cNvPr id="8" name="Google Shape;2020;p33">
            <a:extLst>
              <a:ext uri="{FF2B5EF4-FFF2-40B4-BE49-F238E27FC236}">
                <a16:creationId xmlns:a16="http://schemas.microsoft.com/office/drawing/2014/main" id="{54E7F634-B19E-46D9-8C0C-0CB87B868234}"/>
              </a:ext>
            </a:extLst>
          </p:cNvPr>
          <p:cNvGrpSpPr/>
          <p:nvPr/>
        </p:nvGrpSpPr>
        <p:grpSpPr>
          <a:xfrm>
            <a:off x="1454150" y="1411414"/>
            <a:ext cx="6431208" cy="3403089"/>
            <a:chOff x="1177450" y="947810"/>
            <a:chExt cx="6173152" cy="2582240"/>
          </a:xfrm>
        </p:grpSpPr>
        <p:sp>
          <p:nvSpPr>
            <p:cNvPr id="9" name="Google Shape;2021;p33">
              <a:extLst>
                <a:ext uri="{FF2B5EF4-FFF2-40B4-BE49-F238E27FC236}">
                  <a16:creationId xmlns:a16="http://schemas.microsoft.com/office/drawing/2014/main" id="{5E909271-D85C-49F9-8B53-8D20DD75868C}"/>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8777D46E-375B-4201-BAF8-923CE48BC292}"/>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17995D79-43DA-4ABC-A1DE-2974575232C1}"/>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BD053161-A035-4803-9329-906598E6C54E}"/>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071AD407-E98D-DF84-7786-CD7B74AD5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00503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Imagen que contiene Diagrama&#10;&#10;Descripción generada automáticamente">
            <a:hlinkClick r:id="rId2"/>
            <a:extLst>
              <a:ext uri="{FF2B5EF4-FFF2-40B4-BE49-F238E27FC236}">
                <a16:creationId xmlns:a16="http://schemas.microsoft.com/office/drawing/2014/main" id="{8F6152A8-3B1D-76C9-2C13-F9C3EB3B5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949" y="1036609"/>
            <a:ext cx="6483350" cy="3646885"/>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Transportista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282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DE0F90B-4DED-CBEC-FA44-FC34297809E9}"/>
              </a:ext>
            </a:extLst>
          </p:cNvPr>
          <p:cNvGraphicFramePr/>
          <p:nvPr>
            <p:extLst>
              <p:ext uri="{D42A27DB-BD31-4B8C-83A1-F6EECF244321}">
                <p14:modId xmlns:p14="http://schemas.microsoft.com/office/powerpoint/2010/main" val="476643582"/>
              </p:ext>
            </p:extLst>
          </p:nvPr>
        </p:nvGraphicFramePr>
        <p:xfrm>
          <a:off x="311150" y="1130300"/>
          <a:ext cx="8763000" cy="394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EA51C931-1260-DB2B-EA1F-86E0F32E96CD}"/>
              </a:ext>
            </a:extLst>
          </p:cNvPr>
          <p:cNvSpPr>
            <a:spLocks noGrp="1"/>
          </p:cNvSpPr>
          <p:nvPr>
            <p:ph type="title"/>
          </p:nvPr>
        </p:nvSpPr>
        <p:spPr>
          <a:xfrm>
            <a:off x="844550" y="368300"/>
            <a:ext cx="7366977" cy="307777"/>
          </a:xfrm>
        </p:spPr>
        <p:txBody>
          <a:bodyPr>
            <a:noAutofit/>
          </a:bodyPr>
          <a:lstStyle/>
          <a:p>
            <a:pPr algn="l"/>
            <a:r>
              <a:rPr lang="es-MX" sz="2000" u="none" dirty="0"/>
              <a:t>Guía de Remisión Electrónica – GRE – Beneficios </a:t>
            </a:r>
            <a:endParaRPr lang="es-PE" sz="2000" u="none" dirty="0"/>
          </a:p>
        </p:txBody>
      </p:sp>
      <p:pic>
        <p:nvPicPr>
          <p:cNvPr id="8" name="Imagen 7">
            <a:extLst>
              <a:ext uri="{FF2B5EF4-FFF2-40B4-BE49-F238E27FC236}">
                <a16:creationId xmlns:a16="http://schemas.microsoft.com/office/drawing/2014/main" id="{312D5D90-6B75-D430-BCEE-04509B56A2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54915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10;&#10;Descripción generada automáticamente">
            <a:hlinkClick r:id="rId2"/>
            <a:extLst>
              <a:ext uri="{FF2B5EF4-FFF2-40B4-BE49-F238E27FC236}">
                <a16:creationId xmlns:a16="http://schemas.microsoft.com/office/drawing/2014/main" id="{729F0F70-DAAE-9BEA-78F8-596794392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651" y="1089342"/>
            <a:ext cx="6343820" cy="3568399"/>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Remitente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65745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de la pantalla de un celular con letras&#10;&#10;Descripción generada automáticamente con confianza baja">
            <a:hlinkClick r:id="rId2"/>
            <a:extLst>
              <a:ext uri="{FF2B5EF4-FFF2-40B4-BE49-F238E27FC236}">
                <a16:creationId xmlns:a16="http://schemas.microsoft.com/office/drawing/2014/main" id="{1E12B5DD-AD79-1B62-CD62-FC1E3231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416" y="1041373"/>
            <a:ext cx="6474883" cy="364212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por Eventos  - Portal</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8474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Diagrama&#10;&#10;Descripción generada automáticamente">
            <a:hlinkClick r:id="rId2"/>
            <a:extLst>
              <a:ext uri="{FF2B5EF4-FFF2-40B4-BE49-F238E27FC236}">
                <a16:creationId xmlns:a16="http://schemas.microsoft.com/office/drawing/2014/main" id="{BC401A74-5AA6-1A32-AAB1-7F9DCF843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04" y="1084393"/>
            <a:ext cx="6102350" cy="343257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Transportista -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4538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Sitio web&#10;&#10;Descripción generada automáticamente">
            <a:hlinkClick r:id="rId2"/>
            <a:extLst>
              <a:ext uri="{FF2B5EF4-FFF2-40B4-BE49-F238E27FC236}">
                <a16:creationId xmlns:a16="http://schemas.microsoft.com/office/drawing/2014/main" id="{280D9B72-7582-72EA-F00F-428CEC9A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21" y="1046434"/>
            <a:ext cx="6203950" cy="3489722"/>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Remitente -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52727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a:hlinkClick r:id="rId2"/>
            <a:extLst>
              <a:ext uri="{FF2B5EF4-FFF2-40B4-BE49-F238E27FC236}">
                <a16:creationId xmlns:a16="http://schemas.microsoft.com/office/drawing/2014/main" id="{3CEBCD3A-F9D5-A0DE-6B83-C0ADABFAB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86" y="1082261"/>
            <a:ext cx="6314655" cy="3551994"/>
          </a:xfrm>
          <a:prstGeom prst="rect">
            <a:avLst/>
          </a:prstGeom>
        </p:spPr>
      </p:pic>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907387" y="253179"/>
            <a:ext cx="6200855" cy="650608"/>
          </a:xfrm>
        </p:spPr>
        <p:txBody>
          <a:bodyPr>
            <a:normAutofit/>
          </a:bodyPr>
          <a:lstStyle/>
          <a:p>
            <a:r>
              <a:rPr lang="es-PE" dirty="0">
                <a:latin typeface="Arial"/>
                <a:cs typeface="Arial"/>
              </a:rPr>
              <a:t>GRE por eventos App Emprender</a:t>
            </a:r>
            <a:br>
              <a:rPr lang="es-PE" sz="1352" dirty="0">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a:stretch>
            <a:fillRect/>
          </a:stretch>
        </p:blipFill>
        <p:spPr>
          <a:xfrm rot="10800000">
            <a:off x="6361949" y="4697572"/>
            <a:ext cx="442970" cy="260571"/>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3249325" y="4688187"/>
            <a:ext cx="3118471" cy="30040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sz="1352" b="1" dirty="0">
                <a:ln/>
                <a:solidFill>
                  <a:srgbClr val="FF0000"/>
                </a:solidFill>
              </a:rPr>
              <a:t>Opcionalmente </a:t>
            </a:r>
            <a:r>
              <a:rPr lang="es-PE" sz="1352"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a:stretch>
            <a:fillRect/>
          </a:stretch>
        </p:blipFill>
        <p:spPr>
          <a:xfrm>
            <a:off x="1012131" y="1443977"/>
            <a:ext cx="788154" cy="429995"/>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a:stretch>
            <a:fillRect/>
          </a:stretch>
        </p:blipFill>
        <p:spPr>
          <a:xfrm>
            <a:off x="796401" y="1135304"/>
            <a:ext cx="493292" cy="310923"/>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263359" y="1184626"/>
            <a:ext cx="752656" cy="254044"/>
          </a:xfrm>
          <a:prstGeom prst="rect">
            <a:avLst/>
          </a:prstGeom>
          <a:noFill/>
        </p:spPr>
        <p:txBody>
          <a:bodyPr wrap="square" rtlCol="0">
            <a:spAutoFit/>
          </a:bodyPr>
          <a:lstStyle/>
          <a:p>
            <a:r>
              <a:rPr lang="es-PE" sz="1051"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a:stretch>
            <a:fillRect/>
          </a:stretch>
        </p:blipFill>
        <p:spPr>
          <a:xfrm>
            <a:off x="6880409" y="4420882"/>
            <a:ext cx="584928" cy="646499"/>
          </a:xfrm>
          <a:prstGeom prst="rect">
            <a:avLst/>
          </a:prstGeom>
        </p:spPr>
      </p:pic>
      <p:pic>
        <p:nvPicPr>
          <p:cNvPr id="4" name="Imagen 3">
            <a:extLst>
              <a:ext uri="{FF2B5EF4-FFF2-40B4-BE49-F238E27FC236}">
                <a16:creationId xmlns:a16="http://schemas.microsoft.com/office/drawing/2014/main" id="{9A7CE775-7D79-5FF0-FB21-314D8A9ACB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16156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9982A0-B73F-4898-A97B-F8D2A3FFCD00}"/>
              </a:ext>
            </a:extLst>
          </p:cNvPr>
          <p:cNvPicPr>
            <a:picLocks noChangeAspect="1"/>
          </p:cNvPicPr>
          <p:nvPr/>
        </p:nvPicPr>
        <p:blipFill>
          <a:blip r:embed="rId3"/>
          <a:stretch>
            <a:fillRect/>
          </a:stretch>
        </p:blipFill>
        <p:spPr>
          <a:xfrm>
            <a:off x="6675208" y="2912387"/>
            <a:ext cx="474565" cy="526024"/>
          </a:xfrm>
          <a:prstGeom prst="rect">
            <a:avLst/>
          </a:prstGeom>
        </p:spPr>
      </p:pic>
      <p:sp>
        <p:nvSpPr>
          <p:cNvPr id="6" name="CuadroTexto 5">
            <a:extLst>
              <a:ext uri="{FF2B5EF4-FFF2-40B4-BE49-F238E27FC236}">
                <a16:creationId xmlns:a16="http://schemas.microsoft.com/office/drawing/2014/main" id="{DFCD7BE6-C3EB-48A4-91B4-972B1841FC4D}"/>
              </a:ext>
            </a:extLst>
          </p:cNvPr>
          <p:cNvSpPr txBox="1"/>
          <p:nvPr/>
        </p:nvSpPr>
        <p:spPr>
          <a:xfrm>
            <a:off x="5751699" y="2996344"/>
            <a:ext cx="614622" cy="369588"/>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Formato XML</a:t>
            </a:r>
          </a:p>
        </p:txBody>
      </p:sp>
      <p:pic>
        <p:nvPicPr>
          <p:cNvPr id="7" name="Imagen 6">
            <a:extLst>
              <a:ext uri="{FF2B5EF4-FFF2-40B4-BE49-F238E27FC236}">
                <a16:creationId xmlns:a16="http://schemas.microsoft.com/office/drawing/2014/main" id="{D343083F-1FF2-4D12-B60E-AB936C294EA7}"/>
              </a:ext>
            </a:extLst>
          </p:cNvPr>
          <p:cNvPicPr>
            <a:picLocks noChangeAspect="1"/>
          </p:cNvPicPr>
          <p:nvPr/>
        </p:nvPicPr>
        <p:blipFill>
          <a:blip r:embed="rId4"/>
          <a:stretch>
            <a:fillRect/>
          </a:stretch>
        </p:blipFill>
        <p:spPr>
          <a:xfrm>
            <a:off x="6680737" y="1940570"/>
            <a:ext cx="469036" cy="566282"/>
          </a:xfrm>
          <a:prstGeom prst="rect">
            <a:avLst/>
          </a:prstGeom>
        </p:spPr>
      </p:pic>
      <p:sp>
        <p:nvSpPr>
          <p:cNvPr id="8" name="CuadroTexto 7">
            <a:extLst>
              <a:ext uri="{FF2B5EF4-FFF2-40B4-BE49-F238E27FC236}">
                <a16:creationId xmlns:a16="http://schemas.microsoft.com/office/drawing/2014/main" id="{68C1E764-38F3-419B-9967-8A24DC605385}"/>
              </a:ext>
            </a:extLst>
          </p:cNvPr>
          <p:cNvSpPr txBox="1"/>
          <p:nvPr/>
        </p:nvSpPr>
        <p:spPr>
          <a:xfrm>
            <a:off x="5453343" y="1940570"/>
            <a:ext cx="1132564" cy="508216"/>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Representación </a:t>
            </a:r>
          </a:p>
          <a:p>
            <a:pPr algn="ctr"/>
            <a:r>
              <a:rPr lang="es-PE" sz="901" dirty="0">
                <a:solidFill>
                  <a:schemeClr val="accent6">
                    <a:lumMod val="50000"/>
                  </a:schemeClr>
                </a:solidFill>
                <a:latin typeface="Arial" panose="020B0604020202020204" pitchFamily="34" charset="0"/>
                <a:cs typeface="Arial" panose="020B0604020202020204" pitchFamily="34" charset="0"/>
              </a:rPr>
              <a:t>sin valor tributario </a:t>
            </a:r>
          </a:p>
          <a:p>
            <a:pPr algn="ctr"/>
            <a:r>
              <a:rPr lang="es-PE" sz="901" dirty="0">
                <a:solidFill>
                  <a:schemeClr val="accent6">
                    <a:lumMod val="50000"/>
                  </a:schemeClr>
                </a:solidFill>
                <a:latin typeface="Arial" panose="020B0604020202020204" pitchFamily="34" charset="0"/>
                <a:cs typeface="Arial" panose="020B0604020202020204" pitchFamily="34" charset="0"/>
              </a:rPr>
              <a:t>con código QR</a:t>
            </a:r>
          </a:p>
        </p:txBody>
      </p:sp>
      <p:sp>
        <p:nvSpPr>
          <p:cNvPr id="9" name="Flecha: a la derecha 8">
            <a:extLst>
              <a:ext uri="{FF2B5EF4-FFF2-40B4-BE49-F238E27FC236}">
                <a16:creationId xmlns:a16="http://schemas.microsoft.com/office/drawing/2014/main" id="{21C2F790-FB10-4448-B60F-9AAAA4C94929}"/>
              </a:ext>
            </a:extLst>
          </p:cNvPr>
          <p:cNvSpPr/>
          <p:nvPr/>
        </p:nvSpPr>
        <p:spPr>
          <a:xfrm>
            <a:off x="3935534" y="1581106"/>
            <a:ext cx="1454118" cy="99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4CA6B4D2-EDD5-46A2-A387-AC75A212F7A1}"/>
              </a:ext>
            </a:extLst>
          </p:cNvPr>
          <p:cNvSpPr txBox="1"/>
          <p:nvPr/>
        </p:nvSpPr>
        <p:spPr>
          <a:xfrm>
            <a:off x="4162855" y="1283245"/>
            <a:ext cx="1093687" cy="230961"/>
          </a:xfrm>
          <a:prstGeom prst="rect">
            <a:avLst/>
          </a:prstGeom>
          <a:noFill/>
        </p:spPr>
        <p:txBody>
          <a:bodyPr wrap="square" rtlCol="0">
            <a:spAutoFit/>
          </a:bodyPr>
          <a:lstStyle/>
          <a:p>
            <a:r>
              <a:rPr lang="es-PE" sz="901" b="1" dirty="0">
                <a:solidFill>
                  <a:schemeClr val="accent6">
                    <a:lumMod val="50000"/>
                  </a:schemeClr>
                </a:solidFill>
                <a:latin typeface="Arial" panose="020B0604020202020204" pitchFamily="34" charset="0"/>
                <a:cs typeface="Arial" panose="020B0604020202020204" pitchFamily="34" charset="0"/>
              </a:rPr>
              <a:t>Emisión GRE</a:t>
            </a:r>
          </a:p>
        </p:txBody>
      </p:sp>
      <p:pic>
        <p:nvPicPr>
          <p:cNvPr id="11" name="Imagen 10">
            <a:extLst>
              <a:ext uri="{FF2B5EF4-FFF2-40B4-BE49-F238E27FC236}">
                <a16:creationId xmlns:a16="http://schemas.microsoft.com/office/drawing/2014/main" id="{8D3FA930-AD0B-41A0-A223-FBD724740DA2}"/>
              </a:ext>
            </a:extLst>
          </p:cNvPr>
          <p:cNvPicPr>
            <a:picLocks noChangeAspect="1"/>
          </p:cNvPicPr>
          <p:nvPr/>
        </p:nvPicPr>
        <p:blipFill>
          <a:blip r:embed="rId5"/>
          <a:stretch>
            <a:fillRect/>
          </a:stretch>
        </p:blipFill>
        <p:spPr>
          <a:xfrm>
            <a:off x="7895163" y="4068776"/>
            <a:ext cx="523119" cy="701657"/>
          </a:xfrm>
          <a:prstGeom prst="rect">
            <a:avLst/>
          </a:prstGeom>
        </p:spPr>
      </p:pic>
      <p:pic>
        <p:nvPicPr>
          <p:cNvPr id="12" name="Imagen 11">
            <a:extLst>
              <a:ext uri="{FF2B5EF4-FFF2-40B4-BE49-F238E27FC236}">
                <a16:creationId xmlns:a16="http://schemas.microsoft.com/office/drawing/2014/main" id="{35E82356-3B26-4A6C-A431-9C50163489E0}"/>
              </a:ext>
            </a:extLst>
          </p:cNvPr>
          <p:cNvPicPr>
            <a:picLocks noChangeAspect="1"/>
          </p:cNvPicPr>
          <p:nvPr/>
        </p:nvPicPr>
        <p:blipFill>
          <a:blip r:embed="rId6"/>
          <a:stretch>
            <a:fillRect/>
          </a:stretch>
        </p:blipFill>
        <p:spPr>
          <a:xfrm>
            <a:off x="7867693" y="3158259"/>
            <a:ext cx="517889" cy="725558"/>
          </a:xfrm>
          <a:prstGeom prst="rect">
            <a:avLst/>
          </a:prstGeom>
        </p:spPr>
      </p:pic>
      <p:sp>
        <p:nvSpPr>
          <p:cNvPr id="13" name="Rectángulo 12">
            <a:extLst>
              <a:ext uri="{FF2B5EF4-FFF2-40B4-BE49-F238E27FC236}">
                <a16:creationId xmlns:a16="http://schemas.microsoft.com/office/drawing/2014/main" id="{53A0EBAE-3C46-4B69-83D3-2A5DB8972736}"/>
              </a:ext>
            </a:extLst>
          </p:cNvPr>
          <p:cNvSpPr/>
          <p:nvPr/>
        </p:nvSpPr>
        <p:spPr>
          <a:xfrm>
            <a:off x="1954088" y="1596334"/>
            <a:ext cx="1561450" cy="545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BDA61C1D-D0E4-4775-AF11-1411DECE3144}"/>
              </a:ext>
            </a:extLst>
          </p:cNvPr>
          <p:cNvSpPr/>
          <p:nvPr/>
        </p:nvSpPr>
        <p:spPr>
          <a:xfrm>
            <a:off x="7538499" y="1611500"/>
            <a:ext cx="1295571" cy="552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9D23E7B-E993-4BD7-B1AE-1EEED294A458}"/>
              </a:ext>
            </a:extLst>
          </p:cNvPr>
          <p:cNvSpPr txBox="1"/>
          <p:nvPr/>
        </p:nvSpPr>
        <p:spPr>
          <a:xfrm>
            <a:off x="2455720" y="1265058"/>
            <a:ext cx="583756" cy="230961"/>
          </a:xfrm>
          <a:prstGeom prst="rect">
            <a:avLst/>
          </a:prstGeom>
          <a:noFill/>
        </p:spPr>
        <p:txBody>
          <a:bodyPr wrap="square" rtlCol="0">
            <a:spAutoFit/>
          </a:bodyPr>
          <a:lstStyle/>
          <a:p>
            <a:pPr algn="ctr"/>
            <a:r>
              <a:rPr lang="es-PE" sz="901" b="1" dirty="0">
                <a:solidFill>
                  <a:schemeClr val="accent6">
                    <a:lumMod val="50000"/>
                  </a:schemeClr>
                </a:solidFill>
                <a:latin typeface="Arial" panose="020B0604020202020204" pitchFamily="34" charset="0"/>
                <a:cs typeface="Arial" panose="020B0604020202020204" pitchFamily="34" charset="0"/>
              </a:rPr>
              <a:t>Emisor</a:t>
            </a:r>
          </a:p>
        </p:txBody>
      </p:sp>
      <p:sp>
        <p:nvSpPr>
          <p:cNvPr id="16" name="CuadroTexto 15">
            <a:extLst>
              <a:ext uri="{FF2B5EF4-FFF2-40B4-BE49-F238E27FC236}">
                <a16:creationId xmlns:a16="http://schemas.microsoft.com/office/drawing/2014/main" id="{D06A98B2-ED8E-47AA-9076-C2E7BE40864C}"/>
              </a:ext>
            </a:extLst>
          </p:cNvPr>
          <p:cNvSpPr txBox="1"/>
          <p:nvPr/>
        </p:nvSpPr>
        <p:spPr>
          <a:xfrm>
            <a:off x="7569467" y="1289785"/>
            <a:ext cx="1233633" cy="230961"/>
          </a:xfrm>
          <a:prstGeom prst="rect">
            <a:avLst/>
          </a:prstGeom>
          <a:noFill/>
        </p:spPr>
        <p:txBody>
          <a:bodyPr wrap="square" rtlCol="0">
            <a:spAutoFit/>
          </a:bodyPr>
          <a:lstStyle/>
          <a:p>
            <a:pPr algn="ctr"/>
            <a:r>
              <a:rPr lang="es-PE" sz="901" b="1" dirty="0">
                <a:solidFill>
                  <a:schemeClr val="accent6">
                    <a:lumMod val="50000"/>
                  </a:schemeClr>
                </a:solidFill>
                <a:latin typeface="Arial" panose="020B0604020202020204" pitchFamily="34" charset="0"/>
                <a:cs typeface="Arial" panose="020B0604020202020204" pitchFamily="34" charset="0"/>
              </a:rPr>
              <a:t>Mensaje a actores</a:t>
            </a:r>
          </a:p>
        </p:txBody>
      </p:sp>
      <p:pic>
        <p:nvPicPr>
          <p:cNvPr id="17" name="Imagen 16">
            <a:extLst>
              <a:ext uri="{FF2B5EF4-FFF2-40B4-BE49-F238E27FC236}">
                <a16:creationId xmlns:a16="http://schemas.microsoft.com/office/drawing/2014/main" id="{003EDBA3-7660-4269-B993-51ED04BFA21B}"/>
              </a:ext>
            </a:extLst>
          </p:cNvPr>
          <p:cNvPicPr>
            <a:picLocks noChangeAspect="1"/>
          </p:cNvPicPr>
          <p:nvPr/>
        </p:nvPicPr>
        <p:blipFill>
          <a:blip r:embed="rId7"/>
          <a:stretch>
            <a:fillRect/>
          </a:stretch>
        </p:blipFill>
        <p:spPr>
          <a:xfrm>
            <a:off x="2198146" y="1695731"/>
            <a:ext cx="903578" cy="704509"/>
          </a:xfrm>
          <a:prstGeom prst="rect">
            <a:avLst/>
          </a:prstGeom>
        </p:spPr>
      </p:pic>
      <p:sp>
        <p:nvSpPr>
          <p:cNvPr id="18" name="Flecha: a la derecha 17">
            <a:extLst>
              <a:ext uri="{FF2B5EF4-FFF2-40B4-BE49-F238E27FC236}">
                <a16:creationId xmlns:a16="http://schemas.microsoft.com/office/drawing/2014/main" id="{1D2B3891-B47F-41D0-A8DF-FB6EBD16863C}"/>
              </a:ext>
            </a:extLst>
          </p:cNvPr>
          <p:cNvSpPr/>
          <p:nvPr/>
        </p:nvSpPr>
        <p:spPr>
          <a:xfrm>
            <a:off x="5797550" y="1586814"/>
            <a:ext cx="1496896" cy="79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b="1" dirty="0">
              <a:solidFill>
                <a:schemeClr val="accent6">
                  <a:lumMod val="50000"/>
                </a:schemeClr>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38F04958-9BAF-481E-BAB6-6992D6CA44B9}"/>
              </a:ext>
            </a:extLst>
          </p:cNvPr>
          <p:cNvSpPr txBox="1"/>
          <p:nvPr/>
        </p:nvSpPr>
        <p:spPr>
          <a:xfrm>
            <a:off x="5721325" y="1243816"/>
            <a:ext cx="1559545" cy="369588"/>
          </a:xfrm>
          <a:prstGeom prst="rect">
            <a:avLst/>
          </a:prstGeom>
          <a:noFill/>
        </p:spPr>
        <p:txBody>
          <a:bodyPr wrap="square" rtlCol="0">
            <a:spAutoFit/>
          </a:bodyPr>
          <a:lstStyle/>
          <a:p>
            <a:r>
              <a:rPr lang="es-PE" sz="901" b="1" dirty="0">
                <a:solidFill>
                  <a:schemeClr val="accent6">
                    <a:lumMod val="50000"/>
                  </a:schemeClr>
                </a:solidFill>
                <a:latin typeface="Arial" panose="020B0604020202020204" pitchFamily="34" charset="0"/>
                <a:cs typeface="Arial" panose="020B0604020202020204" pitchFamily="34" charset="0"/>
              </a:rPr>
              <a:t>Generación de archivos de la GRE</a:t>
            </a:r>
          </a:p>
        </p:txBody>
      </p:sp>
      <p:pic>
        <p:nvPicPr>
          <p:cNvPr id="20" name="Imagen 19">
            <a:extLst>
              <a:ext uri="{FF2B5EF4-FFF2-40B4-BE49-F238E27FC236}">
                <a16:creationId xmlns:a16="http://schemas.microsoft.com/office/drawing/2014/main" id="{D49B9F57-69C2-4E71-BF6A-C511421C0825}"/>
              </a:ext>
            </a:extLst>
          </p:cNvPr>
          <p:cNvPicPr>
            <a:picLocks noChangeAspect="1"/>
          </p:cNvPicPr>
          <p:nvPr/>
        </p:nvPicPr>
        <p:blipFill>
          <a:blip r:embed="rId8"/>
          <a:stretch>
            <a:fillRect/>
          </a:stretch>
        </p:blipFill>
        <p:spPr>
          <a:xfrm>
            <a:off x="4161378" y="2243053"/>
            <a:ext cx="1005384" cy="665596"/>
          </a:xfrm>
          <a:prstGeom prst="rect">
            <a:avLst/>
          </a:prstGeom>
        </p:spPr>
      </p:pic>
      <p:pic>
        <p:nvPicPr>
          <p:cNvPr id="21" name="Imagen 20">
            <a:extLst>
              <a:ext uri="{FF2B5EF4-FFF2-40B4-BE49-F238E27FC236}">
                <a16:creationId xmlns:a16="http://schemas.microsoft.com/office/drawing/2014/main" id="{98B42E98-853E-48CD-98B9-94B3D3B22616}"/>
              </a:ext>
            </a:extLst>
          </p:cNvPr>
          <p:cNvPicPr>
            <a:picLocks noChangeAspect="1"/>
          </p:cNvPicPr>
          <p:nvPr/>
        </p:nvPicPr>
        <p:blipFill>
          <a:blip r:embed="rId9"/>
          <a:stretch>
            <a:fillRect/>
          </a:stretch>
        </p:blipFill>
        <p:spPr>
          <a:xfrm>
            <a:off x="3897857" y="1885967"/>
            <a:ext cx="1417999" cy="247461"/>
          </a:xfrm>
          <a:prstGeom prst="rect">
            <a:avLst/>
          </a:prstGeom>
        </p:spPr>
      </p:pic>
      <p:pic>
        <p:nvPicPr>
          <p:cNvPr id="22" name="Imagen 21">
            <a:extLst>
              <a:ext uri="{FF2B5EF4-FFF2-40B4-BE49-F238E27FC236}">
                <a16:creationId xmlns:a16="http://schemas.microsoft.com/office/drawing/2014/main" id="{30AAD749-B7A5-4B35-BDF8-88E93B9914AC}"/>
              </a:ext>
            </a:extLst>
          </p:cNvPr>
          <p:cNvPicPr>
            <a:picLocks noChangeAspect="1"/>
          </p:cNvPicPr>
          <p:nvPr/>
        </p:nvPicPr>
        <p:blipFill>
          <a:blip r:embed="rId10"/>
          <a:stretch>
            <a:fillRect/>
          </a:stretch>
        </p:blipFill>
        <p:spPr>
          <a:xfrm>
            <a:off x="7829385" y="1940124"/>
            <a:ext cx="222421" cy="247461"/>
          </a:xfrm>
          <a:prstGeom prst="rect">
            <a:avLst/>
          </a:prstGeom>
          <a:effectLst>
            <a:glow rad="101600">
              <a:schemeClr val="accent3">
                <a:satMod val="175000"/>
                <a:alpha val="40000"/>
              </a:schemeClr>
            </a:glow>
          </a:effectLst>
        </p:spPr>
      </p:pic>
      <p:pic>
        <p:nvPicPr>
          <p:cNvPr id="23" name="Imagen 22">
            <a:extLst>
              <a:ext uri="{FF2B5EF4-FFF2-40B4-BE49-F238E27FC236}">
                <a16:creationId xmlns:a16="http://schemas.microsoft.com/office/drawing/2014/main" id="{223247E2-6716-4CB5-9645-BD0C90D98971}"/>
              </a:ext>
            </a:extLst>
          </p:cNvPr>
          <p:cNvPicPr>
            <a:picLocks noChangeAspect="1"/>
          </p:cNvPicPr>
          <p:nvPr/>
        </p:nvPicPr>
        <p:blipFill>
          <a:blip r:embed="rId11"/>
          <a:stretch>
            <a:fillRect/>
          </a:stretch>
        </p:blipFill>
        <p:spPr>
          <a:xfrm>
            <a:off x="8262759" y="1961844"/>
            <a:ext cx="283230" cy="152739"/>
          </a:xfrm>
          <a:prstGeom prst="rect">
            <a:avLst/>
          </a:prstGeom>
          <a:effectLst>
            <a:glow rad="101600">
              <a:schemeClr val="accent3">
                <a:satMod val="175000"/>
                <a:alpha val="40000"/>
              </a:schemeClr>
            </a:glow>
          </a:effectLst>
        </p:spPr>
      </p:pic>
      <p:sp>
        <p:nvSpPr>
          <p:cNvPr id="24" name="CuadroTexto 23">
            <a:extLst>
              <a:ext uri="{FF2B5EF4-FFF2-40B4-BE49-F238E27FC236}">
                <a16:creationId xmlns:a16="http://schemas.microsoft.com/office/drawing/2014/main" id="{CB704D53-2218-4207-B58E-875F97269998}"/>
              </a:ext>
            </a:extLst>
          </p:cNvPr>
          <p:cNvSpPr txBox="1"/>
          <p:nvPr/>
        </p:nvSpPr>
        <p:spPr>
          <a:xfrm>
            <a:off x="7550150" y="2349500"/>
            <a:ext cx="1236722" cy="64684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Oportunidad para registrar la </a:t>
            </a:r>
          </a:p>
          <a:p>
            <a:pPr algn="ctr"/>
            <a:r>
              <a:rPr lang="es-PE" sz="901" dirty="0">
                <a:solidFill>
                  <a:schemeClr val="accent6">
                    <a:lumMod val="50000"/>
                  </a:schemeClr>
                </a:solidFill>
                <a:latin typeface="Arial" panose="020B0604020202020204" pitchFamily="34" charset="0"/>
                <a:cs typeface="Arial" panose="020B0604020202020204" pitchFamily="34" charset="0"/>
              </a:rPr>
              <a:t>No Conformidad de la GRE - remitente</a:t>
            </a:r>
          </a:p>
        </p:txBody>
      </p:sp>
      <p:sp>
        <p:nvSpPr>
          <p:cNvPr id="25"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iBCOBwdrbupGCMMQM4BweDjj0rcto8AjqScnn3Odo4GTuGB3OSSScmhDETxyV7gc5wQQOPU4/IHGQKj1/XdH8JaDrnijxFqtpoHh/w5pGqa9ruuX9zDaWOj6RpFjPqGp6pdXV4Rb29tp1nbTXk8058mGGB5Zf3aOaAPyB/4LJ/8Fg/h3/wSp+E2gLZabonxD/aR+KC33/Cq/hdqtzqUGlWulaerRah488dXOlrE9p4YstQktNN0zSF1fSNc8aam9/b+GpH0/wAOeMtZ8M/wf+Lf+Dgb/gp34u+OWjfGi/8A2nPEWhajpWsX91pHww8Froth8FtNsIrbVEt/B+seCLe+l0nWtO1iCaTSYb/xPJ4p1+yMej+KG1zWPEXh7SdRtOh8dXfxo/4L0/t+/Gj4+eOtVPgfwDocGgaDoml+ZeXkPgz4S2Mt4nw48A+HdO1G+voLTVriCLXfF3jK+imfTLvxl4m8RarY6TaDWIrPRv0N0P8A4IOfslnSYrfVtd+Ius61Pdw3l5rq+ILMXjiGUyNaeWtg9vFbzB5Yx9oiubqNCPKuGdCzfm/EviXwxwzjll+ZYnESxcVCpUo4XDyrezhOPNBzbcIqUk07Jysrp2eh+i8L+GHFfFmA/tLLMJhVhHOUadTF4qnQ9o6cuVypwSnKymnFSko31tdan5w/AX/g4B/4KXfAn4x6X411f9ofUfjN4H0nxOX8efB34h6u3ibw3r8d7qk95rnh+yu76z1rxH4YaM/2pBoXiTwjdpN4e3adax2p8LY8Mz/6J/7AP7evwX/4KHfs5+Ev2g/g3fR20eoqukeOvAt1f2934i+GHjyzggk1jwf4hEEdu2+Dz4b/AEPUJLKxGu+HrzTNYWxsXu5bC1/kn8Xf8Ecv2I7jwnP4e0jwTqHhLV2t/KtPEGj+IvE9nqv2uG2aKK6vy2rz2l/KfLWadLm2a3mbe20fdX8pf2avi18Zf+CKX/BQ7wpLp3ie+1T4OnxR4Pt/i3pVlqWpxW/xG+CviO+u7bUJNY8OLf2ek6x4t8IaPq+vaz4TmuN0Gm+K7Oy1Bn+xy3ELnCXiZkPFmMrYTLo4yhiKEPaOjjKdOmqtFzjGVSlKnVqJyheLlCTTUW7J8rNOMPDHiTg7CYfG5ksJXw1efsvaYOtKqqVWSuo1IzpU5WktpJNXsmtUz/ULDMcKCCONvoMcgD24qYY4B5AA6Z7Lt9vWs+ORW/1TrMnBEiF9u0nCNkhGXcCG+YKecEZHN9eCAx543cnODhsc9CARxj0znrX6U1Ldr+tP6/4Y/NjQgUFc4G3PHHU44OPXjHSvzo/4LC39zp//AAS3/b0uLS6n08yfsy/E+2uZLRtss+m3+gXFhqumYDIGi1rTLq60e4Riytb3soeORcxt+jFsyhEUDGCMY479Mdc/hx3xkZ+Xv27PhtbfGT9i39q34WTzJat4/wD2efjB4TtL2a2jvIdO1TW/AWvWOj6nNZzXVgl0mmalJa6h5JvbMM8CBrmMAmsa0406FatOShTo06lScm7csKcHOUvRJP8AFGlKlUxFWnh6UJTq16kKNKEPinVqyVOnCP8AelOUYrzZ/B1/wRX8D+KtP+DXi/4jp4cn1FfH/i2C18OxRyx2keo2Pha1fR77Wbm7vXe20mxlvzep59xJGDJazNFaytPAbn+jDwCbSS6bRvFnh/TPD26W306DXtB8b6X4psTqk2biOx1KCO00+60eaS1V7mPzleG4jilFvJPJEyL8J/sHfAO4sP2P/hn8FfFGn33hfUNNsntfE1la3Y0/V4rmw8V6nd3mmXl7aT+WkN3cRiHVYkk+zXcXn2TSS2s0ySfTVv8AszfDb4PJ4Q8MfCXQLrQbZ9ctzqEaalqE7X95NqOo6tDFqVzJcSl7ayvtU1P+x4ppnXS7WbT/AA5og0zSbLT9PH8S8YY/C5pnGe4qeHpVcTPHRpYaVSnUcK1FNRTp11iIRptQjCKpvD1XO7kpxvZ/3ZwPlOZZTkvDuDpYirh8FSwEKmLjGpShP6xOMKlWm4TwdRytWnUVniaTgoqKg2m1r/F7xv4F0CaNb/xb8IfAnhy4nbSdH1bxx4qmi8S+JdbimubS7ttL0m30y3tNMiS8ga0tpJL/AFK4vrlLuKG3Bs5Ef+fn/gtv+zjrw8E+Cv2jbAW91pmkOPCviY6LOt/bCx1MTz+F/EEVxGNosYNXWXRbhb2Mnz9Zsgg+Uhv6LdL+B/hi/wDEup6H448F6N4pHhjxXoviLSH1izi1RfDfifSp7rVfDeuadfPBJJY6n4f1DU9Rv7CaHN5o97qV7faXc2i6retdeAftx/s96Xrv7H3xd+EXhfR9Ng05/AeozeFfC+j2NvZ6RY6p4dnh8TaNY6XYQLZ2tnbPrOlWwFrDHFCWY7FTcSNeD88pZRnOSYing6eHmq6pY9woxpR9hNqjJOom515ck6jfMo+/ytuzkjPjXhzEZ1kGd4epjJYmlUoSrZdOpWdV/WacfaU1C0I04XqU4wTTleE5t9D9+/2FfHes/FT9i39kH4neJLprjxB8Rf2X/gB48164ClPO1nxf8KPCniDVJDEWzH5l7f3D+Wxymdpyw5+voYznAds465Ptknrk9uvGeCQOfkX9i95LP9mL4KaGlva2kPhDwVYeALCCxjt4rOPS/h7LceCdINvHaj7Isb6X4fs5NtsqQAsTCiRNGi/YEBfaM5xtGSMdcZxgck/NuHBUZz6g/wBq4TF0sfgcJjaDl7HFYXDYilzLlbhWpQnHmjd2kk/eV3Z9WfxBmOCxGW4/G5dilD6zgcVXwlf2UnKn7XD1ZUp8kmk5RcotqTSbWrS2JYZYTFg8gsGAPIPBHHPIP9a4T4r6TfeJ/hb8RvDWkPHHq2ueCPFmk6U0iyOg1G/0G/tNPLpGRIyi7miLIjK5UMFZSQa60ShuVXGeABhuvORg5z3yc0w3cI3hgvy53A8k9M+4JzzyeM9etVUoxxFKtQqX9nWpTpTS6wqR5JL5xbRhh69TC4ihiaTSq4etSr0m1dKpRnGpBtdbSimfzqeB7C98Ka1qPh/VGuBeRmK63XU0E09ys3+kGWaa3YwyzSB2iuWQ4NxHJlVYAm58WNb0aTVfBuha9pN3qsU2pw6vFo+mWFxqOq6lNY3YmLW6WoVYBYtDaywT3s0KpdiGayEk0Rkg+ov+ClKR+CvEXww+LOg/ZJb3VYta8H+IdME0P2/U4NMUazpdzbWryCS4Ngk+rwTSqhWOSaws5yv2uF4flTwR8afBniyaF9RuVDxWcUD2M+Le6jZoirB4nkgfYzKw3xyZD/dZZEFfxZx3w7U4e4oxGAhCrjKP+zVaLhLknGFWFKrGdXkg/e5XbmdNQ0k7vlZ/cnAvGVLiDhrL8fjlToy9vif7QoQn7KFaUKtWEqdCpNNwVRuM3FOdXlVo2Um47HgHxRpGl+OJ9P0vR9d0GTxrZeeunavoF9DcXn2HTYGfV9QuYYbyGwurj7PEjXOtT6fd3U0VtY/vpBNbx7fj2zvfElvBo+n2cuqatr876PYaXbXEVpLqmp6gU06xsYrictbwSXFxKkH2iVTFCZfMaMxoyrW8TfEb4f8AhaC2bTrpbW0tkW4gZpbi4ubqWcKvyI7ySCQkgGQljtWRz+7ErHN/ZU+JHhf4kftNeDrHXNctNBggtfFOo+AtO1ZntT498WaXpVzNPo+iyOosrzUtL0F9b8Y2+jwXbatPpHhHXddttPn0nw/rF9Y8/CmT1844uyrLZUK2HwtXGQ5pVKkpuVGF61ZxfLBL93CduVe6/e3Wi4v4qwWW8O5zmOWv3KOHUsPhuaNd0MQ1GhR9pOUIupH21SM5RqczavFSaaZ+v37LXgzUPAPwR8B+EtY0tvD+oaVb6tLNokt1DeTaYmreItX1m3sXnt8W2bW31GKLyIvltQvkZ/dhV+o7UoAoDDG087jjg/Lx0JxnHBPXGMnPluntCrAm5BVeflYkfMCPUjhtuCMgDPTiuqiuUBUicc9xIuOBjqTtzz/k1/btHCUcDhMPgsPGUaOFoUcPRi221TowhCnq9W+VK76vsfw/jMXXx+LxOOxU/a4nGV6uKxNSyj7SviJyq1p2SSXNUnJ2SS1Ocl8QrE7IV425wcnLDAQ7MqCR29P9oEqfyV/a/wD+C4n/AAT/AP2QLjU/DHib4vQfFP4n6dc3FlcfCj4GLYfEPxbpt/Z3Rs9QtPE2rwalYeAfBd5pM436no3jLxfo/iEWiySaXoGrzRrbP/n7ftH/APBYD/gop+1Qutad8Tf2m/H+neEPENtq+l6n8Pvhtew/C/wHf6DrbTfavDWt+H/BEWiJ4r0JEnubVYvG8/ibULnTnubPUtSvUZ2f8+9Ge3tbVrkPBJJKgjZ4pmdo3X5TCJkBBePOJFZiUleR3wSRVRlyu9vv1X3Pc5j+2D/gn3+114l/4LG/8FAfj7q/xUibwHonhj9m27sP2fPA2narL4gsPhZp8fxP8FXut6k4li0qy1/xN4pvBpEXxB8RDStFvPEOk22n6NZS6Np+h+HLfSv0O+IX7J+t+B/E8el+NNLuvDN9P9oOneJdKhjvtC1ZIGImudPuJ7YW2p2rxyQzTGaCx1ezgurWPU7LSbidbVf5hf8Ag3G+Ltr8PP8AgpDpdpevMi/EX4N/EPwdp8cbO0a3lpd+GPHsryx7CtwYtE8F6zcMpRZIFt5rlPkjkjb/AEH/ANqL4v8AgL4cfsrfFf4nfEHRNF8UaV4I8NtfaZoWr3Vxp1prPjTU5o/DPgTSY9cs7W9vvD0viDxZrGl6D/wkljbyXWjR6tLexCVYfLf4HjLw8wvFtOnmVDEyy7PMLTlRhirc2GxFCMnKFHG04pycIRk+SpRanTUnzKooqK/QuC+PcVwup4DE4ZZjk2IrKrVwjsq+HqtKEq+DqN2VSUUuejU/dVeX4qc37Q/Ebwl+yFf+PfFNpoPh1tR8Y6jds0ptbS1ttM0i0so5FWfU9RltnFtb6fB5sUT3V3ex2pkmt7SLzLm5hguPmr/gvP8ACSL9jv8AYK+D/iL4ceKtR8N/GTwF+1X8KPibY+OPDF3Poeq2firRfCXxI8PWEOgXNnMl/b6foVn4ovI7YzzGS+klv76eCCK+awh/Xz/glx+3d4V/aD8P/HPwtqnwh8N/Bbxr8Lrjwh4g1Wx8OeNdS8f6f4m8J+OJPFtj4du18S6t4T8J6hcXuk6z4K8V2lxp00E1tY6feaFd2LRxaw9nZ/gp/wAHUvxc1Cf4Wfsz/DW5gzD8Tvil46+IltcLKvnW2n/CXw3p3hqKzuVYlY7PVp/i1DeW3nRN9pk8PzyxMGtlM3PwN4d4bhyLzfMsVDM85lQqUaFempfVMFSlpKlgozhCbqVkoxq4molLWUYKEObn14049rcQxll+XYaWWZQq0Kk8O2vrWLq01Hlq4ycHKChCV3Tw8HyJpSnKc7ctf9gn/g6A8IX2neHPhp+3v4Q1nRPE8SadpMn7RHw00mDVvDetkNLDLr3xE+GWmJZ6t4Xuo7OCG71jUPhtaeKbfWtYvZo9E+HvhnTo4rWP+qn4J/tF/BP9ojwhb+PfgV8VvA3xU8LT/Zlm1bwT4jsNcXTrue2F2ml69aWlw974f1uCBl+2aJr1pp2r2EhEN7ZW8x2V/j2XjSLcIMLlSpTmLOCA6uh2RSLvGBwGOD8ybcg+wfDH4ufEr4TeKdK8efCnx94x+GnjbSVuY9M8W+BfE+seD/EumR3qPaXsFprmi3NhqcFveWk/2a8hS4iS6tVmtrhJIncV+kKpK1n71lZN7paNJelpb30lbSyPzg//2Q==">
            <a:extLst>
              <a:ext uri="{FF2B5EF4-FFF2-40B4-BE49-F238E27FC236}">
                <a16:creationId xmlns:a16="http://schemas.microsoft.com/office/drawing/2014/main" id="{9A96842E-2863-44B8-99ED-4DC4A87E8194}"/>
              </a:ext>
            </a:extLst>
          </p:cNvPr>
          <p:cNvSpPr>
            <a:spLocks noChangeAspect="1" noChangeArrowheads="1"/>
          </p:cNvSpPr>
          <p:nvPr/>
        </p:nvSpPr>
        <p:spPr bwMode="auto">
          <a:xfrm>
            <a:off x="4595240" y="3234309"/>
            <a:ext cx="228918" cy="228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675" tIns="34338" rIns="68675" bIns="34338" numCol="1" anchor="t" anchorCtr="0" compatLnSpc="1">
            <a:prstTxWarp prst="textNoShape">
              <a:avLst/>
            </a:prstTxWarp>
          </a:bodyPr>
          <a:lstStyle/>
          <a:p>
            <a:endParaRPr lang="es-PE" sz="1352" dirty="0">
              <a:solidFill>
                <a:schemeClr val="accent6">
                  <a:lumMod val="50000"/>
                </a:schemeClr>
              </a:solidFill>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0B8DC27F-2CCB-478D-8252-B00DB5E10760}"/>
              </a:ext>
            </a:extLst>
          </p:cNvPr>
          <p:cNvPicPr>
            <a:picLocks noChangeAspect="1"/>
          </p:cNvPicPr>
          <p:nvPr/>
        </p:nvPicPr>
        <p:blipFill>
          <a:blip r:embed="rId12"/>
          <a:stretch>
            <a:fillRect/>
          </a:stretch>
        </p:blipFill>
        <p:spPr>
          <a:xfrm>
            <a:off x="6706907" y="3776849"/>
            <a:ext cx="471801" cy="725557"/>
          </a:xfrm>
          <a:prstGeom prst="rect">
            <a:avLst/>
          </a:prstGeom>
        </p:spPr>
      </p:pic>
      <p:sp>
        <p:nvSpPr>
          <p:cNvPr id="27" name="CuadroTexto 26">
            <a:extLst>
              <a:ext uri="{FF2B5EF4-FFF2-40B4-BE49-F238E27FC236}">
                <a16:creationId xmlns:a16="http://schemas.microsoft.com/office/drawing/2014/main" id="{B71BD213-BBE8-4B22-A1D0-76245A0F9E4F}"/>
              </a:ext>
            </a:extLst>
          </p:cNvPr>
          <p:cNvSpPr txBox="1"/>
          <p:nvPr/>
        </p:nvSpPr>
        <p:spPr>
          <a:xfrm>
            <a:off x="5546162" y="3917950"/>
            <a:ext cx="1124717" cy="334963"/>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Código QR</a:t>
            </a:r>
          </a:p>
          <a:p>
            <a:pPr algn="ctr"/>
            <a:r>
              <a:rPr lang="es-PE" sz="676" dirty="0">
                <a:solidFill>
                  <a:schemeClr val="accent6">
                    <a:lumMod val="50000"/>
                  </a:schemeClr>
                </a:solidFill>
                <a:latin typeface="Arial" panose="020B0604020202020204" pitchFamily="34" charset="0"/>
                <a:cs typeface="Arial" panose="020B0604020202020204" pitchFamily="34" charset="0"/>
              </a:rPr>
              <a:t>(solo App)</a:t>
            </a:r>
            <a:endParaRPr lang="es-PE" sz="789" dirty="0">
              <a:solidFill>
                <a:schemeClr val="accent6">
                  <a:lumMod val="50000"/>
                </a:schemeClr>
              </a:solidFill>
              <a:latin typeface="Arial" panose="020B0604020202020204" pitchFamily="34" charset="0"/>
              <a:cs typeface="Arial" panose="020B0604020202020204" pitchFamily="34" charset="0"/>
            </a:endParaRPr>
          </a:p>
        </p:txBody>
      </p:sp>
      <p:pic>
        <p:nvPicPr>
          <p:cNvPr id="28" name="Imagen 27">
            <a:extLst>
              <a:ext uri="{FF2B5EF4-FFF2-40B4-BE49-F238E27FC236}">
                <a16:creationId xmlns:a16="http://schemas.microsoft.com/office/drawing/2014/main" id="{3C55DA26-8871-47C8-AC8B-E9118E0B7407}"/>
              </a:ext>
            </a:extLst>
          </p:cNvPr>
          <p:cNvPicPr>
            <a:picLocks noChangeAspect="1"/>
          </p:cNvPicPr>
          <p:nvPr/>
        </p:nvPicPr>
        <p:blipFill>
          <a:blip r:embed="rId13">
            <a:duotone>
              <a:schemeClr val="accent1">
                <a:shade val="45000"/>
                <a:satMod val="135000"/>
              </a:schemeClr>
              <a:prstClr val="white"/>
            </a:duotone>
          </a:blip>
          <a:stretch>
            <a:fillRect/>
          </a:stretch>
        </p:blipFill>
        <p:spPr>
          <a:xfrm>
            <a:off x="729468" y="1931315"/>
            <a:ext cx="754763" cy="552227"/>
          </a:xfrm>
          <a:prstGeom prst="rect">
            <a:avLst/>
          </a:prstGeom>
        </p:spPr>
      </p:pic>
      <p:sp>
        <p:nvSpPr>
          <p:cNvPr id="29" name="CuadroTexto 28">
            <a:extLst>
              <a:ext uri="{FF2B5EF4-FFF2-40B4-BE49-F238E27FC236}">
                <a16:creationId xmlns:a16="http://schemas.microsoft.com/office/drawing/2014/main" id="{49D11CDA-E890-4571-ACA6-8F9D651D240C}"/>
              </a:ext>
            </a:extLst>
          </p:cNvPr>
          <p:cNvSpPr txBox="1"/>
          <p:nvPr/>
        </p:nvSpPr>
        <p:spPr>
          <a:xfrm>
            <a:off x="570673" y="1601292"/>
            <a:ext cx="1039744" cy="369588"/>
          </a:xfrm>
          <a:prstGeom prst="rect">
            <a:avLst/>
          </a:prstGeom>
          <a:noFill/>
        </p:spPr>
        <p:txBody>
          <a:bodyPr wrap="square" rtlCol="0">
            <a:spAutoFit/>
          </a:bodyPr>
          <a:lstStyle/>
          <a:p>
            <a:pPr algn="ctr"/>
            <a:r>
              <a:rPr lang="es-PE" sz="901" dirty="0">
                <a:solidFill>
                  <a:schemeClr val="accent6">
                    <a:lumMod val="50000"/>
                  </a:schemeClr>
                </a:solidFill>
                <a:latin typeface="Arial" panose="020B0604020202020204" pitchFamily="34" charset="0"/>
                <a:cs typeface="Arial" panose="020B0604020202020204" pitchFamily="34" charset="0"/>
              </a:rPr>
              <a:t>PORTAL SUNAT</a:t>
            </a:r>
          </a:p>
        </p:txBody>
      </p:sp>
      <p:pic>
        <p:nvPicPr>
          <p:cNvPr id="30" name="Imagen 29">
            <a:extLst>
              <a:ext uri="{FF2B5EF4-FFF2-40B4-BE49-F238E27FC236}">
                <a16:creationId xmlns:a16="http://schemas.microsoft.com/office/drawing/2014/main" id="{5635524C-DBFE-49C3-9FE3-312DE037E37C}"/>
              </a:ext>
            </a:extLst>
          </p:cNvPr>
          <p:cNvPicPr>
            <a:picLocks noChangeAspect="1"/>
          </p:cNvPicPr>
          <p:nvPr/>
        </p:nvPicPr>
        <p:blipFill>
          <a:blip r:embed="rId14"/>
          <a:stretch>
            <a:fillRect/>
          </a:stretch>
        </p:blipFill>
        <p:spPr>
          <a:xfrm>
            <a:off x="807999" y="1994113"/>
            <a:ext cx="618469" cy="330866"/>
          </a:xfrm>
          <a:prstGeom prst="rect">
            <a:avLst/>
          </a:prstGeom>
        </p:spPr>
      </p:pic>
      <p:pic>
        <p:nvPicPr>
          <p:cNvPr id="31" name="Imagen 30">
            <a:extLst>
              <a:ext uri="{FF2B5EF4-FFF2-40B4-BE49-F238E27FC236}">
                <a16:creationId xmlns:a16="http://schemas.microsoft.com/office/drawing/2014/main" id="{C02EBFDD-FDB9-4B57-9F8F-DDF0535BC8E3}"/>
              </a:ext>
            </a:extLst>
          </p:cNvPr>
          <p:cNvPicPr>
            <a:picLocks noChangeAspect="1"/>
          </p:cNvPicPr>
          <p:nvPr/>
        </p:nvPicPr>
        <p:blipFill>
          <a:blip r:embed="rId15"/>
          <a:stretch>
            <a:fillRect/>
          </a:stretch>
        </p:blipFill>
        <p:spPr>
          <a:xfrm>
            <a:off x="870961" y="3281185"/>
            <a:ext cx="528057" cy="1107166"/>
          </a:xfrm>
          <a:prstGeom prst="rect">
            <a:avLst/>
          </a:prstGeom>
        </p:spPr>
      </p:pic>
      <p:pic>
        <p:nvPicPr>
          <p:cNvPr id="32" name="Imagen 31">
            <a:extLst>
              <a:ext uri="{FF2B5EF4-FFF2-40B4-BE49-F238E27FC236}">
                <a16:creationId xmlns:a16="http://schemas.microsoft.com/office/drawing/2014/main" id="{65257DFB-87C0-401A-A9BF-CC60DEF6C0D2}"/>
              </a:ext>
            </a:extLst>
          </p:cNvPr>
          <p:cNvPicPr>
            <a:picLocks noChangeAspect="1"/>
          </p:cNvPicPr>
          <p:nvPr/>
        </p:nvPicPr>
        <p:blipFill>
          <a:blip r:embed="rId16"/>
          <a:stretch>
            <a:fillRect/>
          </a:stretch>
        </p:blipFill>
        <p:spPr>
          <a:xfrm>
            <a:off x="654110" y="2808019"/>
            <a:ext cx="999864" cy="248636"/>
          </a:xfrm>
          <a:prstGeom prst="rect">
            <a:avLst/>
          </a:prstGeom>
        </p:spPr>
      </p:pic>
      <p:sp>
        <p:nvSpPr>
          <p:cNvPr id="33" name="CuadroTexto 32">
            <a:extLst>
              <a:ext uri="{FF2B5EF4-FFF2-40B4-BE49-F238E27FC236}">
                <a16:creationId xmlns:a16="http://schemas.microsoft.com/office/drawing/2014/main" id="{7532586D-78FE-45CC-8586-87EC2C999365}"/>
              </a:ext>
            </a:extLst>
          </p:cNvPr>
          <p:cNvSpPr txBox="1"/>
          <p:nvPr/>
        </p:nvSpPr>
        <p:spPr>
          <a:xfrm>
            <a:off x="2502826" y="1722353"/>
            <a:ext cx="1115058" cy="242502"/>
          </a:xfrm>
          <a:prstGeom prst="rect">
            <a:avLst/>
          </a:prstGeom>
          <a:noFill/>
        </p:spPr>
        <p:txBody>
          <a:bodyPr wrap="square" rtlCol="0">
            <a:spAutoFit/>
          </a:bodyPr>
          <a:lstStyle/>
          <a:p>
            <a:pPr algn="ctr"/>
            <a:r>
              <a:rPr lang="es-PE" sz="976" dirty="0">
                <a:solidFill>
                  <a:schemeClr val="accent6">
                    <a:lumMod val="50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Remitente</a:t>
            </a:r>
          </a:p>
        </p:txBody>
      </p:sp>
      <p:sp>
        <p:nvSpPr>
          <p:cNvPr id="34" name="Flecha: hacia abajo 33">
            <a:extLst>
              <a:ext uri="{FF2B5EF4-FFF2-40B4-BE49-F238E27FC236}">
                <a16:creationId xmlns:a16="http://schemas.microsoft.com/office/drawing/2014/main" id="{CA19C12B-DFF2-41E5-8BFA-6C89C77E3EE1}"/>
              </a:ext>
            </a:extLst>
          </p:cNvPr>
          <p:cNvSpPr/>
          <p:nvPr/>
        </p:nvSpPr>
        <p:spPr>
          <a:xfrm>
            <a:off x="4529132" y="3056655"/>
            <a:ext cx="214531" cy="212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sz="1352" dirty="0">
              <a:solidFill>
                <a:schemeClr val="accent6">
                  <a:lumMod val="50000"/>
                </a:schemeClr>
              </a:solidFill>
              <a:latin typeface="Arial" panose="020B0604020202020204" pitchFamily="34" charset="0"/>
              <a:cs typeface="Arial" panose="020B0604020202020204" pitchFamily="34" charset="0"/>
            </a:endParaRPr>
          </a:p>
        </p:txBody>
      </p:sp>
      <p:pic>
        <p:nvPicPr>
          <p:cNvPr id="35" name="Imagen 34">
            <a:extLst>
              <a:ext uri="{FF2B5EF4-FFF2-40B4-BE49-F238E27FC236}">
                <a16:creationId xmlns:a16="http://schemas.microsoft.com/office/drawing/2014/main" id="{D1D8DD87-CADF-46D9-A3DE-38F1EB6B782C}"/>
              </a:ext>
            </a:extLst>
          </p:cNvPr>
          <p:cNvPicPr>
            <a:picLocks noChangeAspect="1"/>
          </p:cNvPicPr>
          <p:nvPr/>
        </p:nvPicPr>
        <p:blipFill>
          <a:blip r:embed="rId17"/>
          <a:stretch>
            <a:fillRect/>
          </a:stretch>
        </p:blipFill>
        <p:spPr>
          <a:xfrm>
            <a:off x="1854162" y="2578450"/>
            <a:ext cx="1786872" cy="2168317"/>
          </a:xfrm>
          <a:prstGeom prst="rect">
            <a:avLst/>
          </a:prstGeom>
        </p:spPr>
      </p:pic>
      <p:pic>
        <p:nvPicPr>
          <p:cNvPr id="36" name="Imagen 35">
            <a:extLst>
              <a:ext uri="{FF2B5EF4-FFF2-40B4-BE49-F238E27FC236}">
                <a16:creationId xmlns:a16="http://schemas.microsoft.com/office/drawing/2014/main" id="{2276CFCA-647A-48A1-8397-947DF4D2F103}"/>
              </a:ext>
            </a:extLst>
          </p:cNvPr>
          <p:cNvPicPr>
            <a:picLocks noChangeAspect="1"/>
          </p:cNvPicPr>
          <p:nvPr/>
        </p:nvPicPr>
        <p:blipFill>
          <a:blip r:embed="rId18"/>
          <a:stretch>
            <a:fillRect/>
          </a:stretch>
        </p:blipFill>
        <p:spPr>
          <a:xfrm>
            <a:off x="3910283" y="3376265"/>
            <a:ext cx="1504620" cy="993826"/>
          </a:xfrm>
          <a:prstGeom prst="rect">
            <a:avLst/>
          </a:prstGeom>
        </p:spPr>
      </p:pic>
      <p:pic>
        <p:nvPicPr>
          <p:cNvPr id="2" name="Imagen 1">
            <a:extLst>
              <a:ext uri="{FF2B5EF4-FFF2-40B4-BE49-F238E27FC236}">
                <a16:creationId xmlns:a16="http://schemas.microsoft.com/office/drawing/2014/main" id="{34D07BAF-7825-C422-21A4-23155ABEFB8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8817F7A2-704B-9B5E-43CD-58E8A71C0A91}"/>
              </a:ext>
            </a:extLst>
          </p:cNvPr>
          <p:cNvSpPr txBox="1"/>
          <p:nvPr/>
        </p:nvSpPr>
        <p:spPr>
          <a:xfrm>
            <a:off x="1735028" y="352657"/>
            <a:ext cx="3962400" cy="369332"/>
          </a:xfrm>
          <a:prstGeom prst="rect">
            <a:avLst/>
          </a:prstGeom>
          <a:noFill/>
        </p:spPr>
        <p:txBody>
          <a:bodyPr wrap="square" rtlCol="0">
            <a:spAutoFit/>
          </a:bodyPr>
          <a:lstStyle/>
          <a:p>
            <a:r>
              <a:rPr lang="es-PE" dirty="0">
                <a:solidFill>
                  <a:schemeClr val="bg1"/>
                </a:solidFill>
              </a:rPr>
              <a:t>GUIA DE REMISION ELECTRONICA - GRE</a:t>
            </a:r>
          </a:p>
        </p:txBody>
      </p:sp>
    </p:spTree>
    <p:extLst>
      <p:ext uri="{BB962C8B-B14F-4D97-AF65-F5344CB8AC3E}">
        <p14:creationId xmlns:p14="http://schemas.microsoft.com/office/powerpoint/2010/main" val="9062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3" grpId="0" animBg="1"/>
      <p:bldP spid="14" grpId="0" animBg="1"/>
      <p:bldP spid="15" grpId="0"/>
      <p:bldP spid="16" grpId="0"/>
      <p:bldP spid="18" grpId="0" animBg="1"/>
      <p:bldP spid="19" grpId="0"/>
      <p:bldP spid="24" grpId="0" animBg="1"/>
      <p:bldP spid="25" grpId="0"/>
      <p:bldP spid="27" grpId="0"/>
      <p:bldP spid="29" grpId="0"/>
      <p:bldP spid="33" grpId="0"/>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768350" y="443011"/>
            <a:ext cx="7366977" cy="307777"/>
          </a:xfrm>
        </p:spPr>
        <p:txBody>
          <a:bodyPr>
            <a:normAutofit fontScale="90000"/>
          </a:bodyPr>
          <a:lstStyle/>
          <a:p>
            <a:pPr algn="l"/>
            <a:r>
              <a:rPr lang="es-MX" sz="2000" u="none" dirty="0"/>
              <a:t>Designación de emisores electrónicos de guías de remisión</a:t>
            </a:r>
            <a:endParaRPr lang="es-PE" sz="2000" u="none" dirty="0"/>
          </a:p>
        </p:txBody>
      </p:sp>
      <p:pic>
        <p:nvPicPr>
          <p:cNvPr id="6" name="Imagen 5">
            <a:extLst>
              <a:ext uri="{FF2B5EF4-FFF2-40B4-BE49-F238E27FC236}">
                <a16:creationId xmlns:a16="http://schemas.microsoft.com/office/drawing/2014/main" id="{916DD444-D81A-4332-995D-EF3E0E8FA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810" y="1130300"/>
            <a:ext cx="6505781" cy="3657600"/>
          </a:xfrm>
          <a:prstGeom prst="rect">
            <a:avLst/>
          </a:prstGeom>
        </p:spPr>
      </p:pic>
      <p:pic>
        <p:nvPicPr>
          <p:cNvPr id="3" name="Imagen 2">
            <a:extLst>
              <a:ext uri="{FF2B5EF4-FFF2-40B4-BE49-F238E27FC236}">
                <a16:creationId xmlns:a16="http://schemas.microsoft.com/office/drawing/2014/main" id="{67138DF2-20A2-1454-6897-86707978F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8466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920750" y="338601"/>
            <a:ext cx="5376988" cy="486899"/>
          </a:xfrm>
        </p:spPr>
        <p:txBody>
          <a:bodyPr>
            <a:noAutofit/>
          </a:bodyPr>
          <a:lstStyle/>
          <a:p>
            <a:pPr algn="l"/>
            <a:r>
              <a:rPr lang="es-MX" sz="2000" u="none" dirty="0"/>
              <a:t>Designación de emisores electrónicos de guías de remisión</a:t>
            </a:r>
            <a:endParaRPr lang="es-PE" sz="2000" u="none" dirty="0"/>
          </a:p>
        </p:txBody>
      </p:sp>
      <p:pic>
        <p:nvPicPr>
          <p:cNvPr id="4" name="Imagen 3">
            <a:extLst>
              <a:ext uri="{FF2B5EF4-FFF2-40B4-BE49-F238E27FC236}">
                <a16:creationId xmlns:a16="http://schemas.microsoft.com/office/drawing/2014/main" id="{3CD1A438-E7C0-45FD-8D95-60A7B4A16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856" y="1341922"/>
            <a:ext cx="5376987" cy="3475677"/>
          </a:xfrm>
          <a:prstGeom prst="rect">
            <a:avLst/>
          </a:prstGeom>
        </p:spPr>
      </p:pic>
      <p:pic>
        <p:nvPicPr>
          <p:cNvPr id="3" name="Imagen 2">
            <a:extLst>
              <a:ext uri="{FF2B5EF4-FFF2-40B4-BE49-F238E27FC236}">
                <a16:creationId xmlns:a16="http://schemas.microsoft.com/office/drawing/2014/main" id="{1E78A4DA-CF2E-E4BA-BC7B-2C244BB9A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1205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894861" y="368300"/>
            <a:ext cx="5207489" cy="457200"/>
          </a:xfrm>
        </p:spPr>
        <p:txBody>
          <a:bodyPr>
            <a:noAutofit/>
          </a:bodyPr>
          <a:lstStyle/>
          <a:p>
            <a:pPr algn="l"/>
            <a:r>
              <a:rPr lang="es-MX" sz="2000" u="none" dirty="0"/>
              <a:t>Designación de emisores electrónicos de guías de remisión</a:t>
            </a:r>
            <a:endParaRPr lang="es-PE" sz="2000" u="none" dirty="0"/>
          </a:p>
        </p:txBody>
      </p:sp>
      <p:pic>
        <p:nvPicPr>
          <p:cNvPr id="4" name="Imagen 3">
            <a:extLst>
              <a:ext uri="{FF2B5EF4-FFF2-40B4-BE49-F238E27FC236}">
                <a16:creationId xmlns:a16="http://schemas.microsoft.com/office/drawing/2014/main" id="{2AC67EAC-EEB9-4166-8FFE-5F98191E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67" y="1054100"/>
            <a:ext cx="7015478" cy="3944156"/>
          </a:xfrm>
          <a:prstGeom prst="rect">
            <a:avLst/>
          </a:prstGeom>
        </p:spPr>
      </p:pic>
      <p:pic>
        <p:nvPicPr>
          <p:cNvPr id="3" name="Imagen 2">
            <a:extLst>
              <a:ext uri="{FF2B5EF4-FFF2-40B4-BE49-F238E27FC236}">
                <a16:creationId xmlns:a16="http://schemas.microsoft.com/office/drawing/2014/main" id="{1F6006F5-DA99-DE95-203B-7893E6E0F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664140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844550" y="292100"/>
            <a:ext cx="5257800" cy="533400"/>
          </a:xfrm>
        </p:spPr>
        <p:txBody>
          <a:bodyPr>
            <a:noAutofit/>
          </a:bodyPr>
          <a:lstStyle/>
          <a:p>
            <a:pPr algn="l"/>
            <a:r>
              <a:rPr lang="es-MX" sz="2000" u="none" dirty="0"/>
              <a:t>Designación de emisores electrónicos de guías de remisión</a:t>
            </a:r>
            <a:endParaRPr lang="es-PE" sz="2000" u="none" dirty="0"/>
          </a:p>
        </p:txBody>
      </p:sp>
      <p:pic>
        <p:nvPicPr>
          <p:cNvPr id="7" name="Imagen 6">
            <a:extLst>
              <a:ext uri="{FF2B5EF4-FFF2-40B4-BE49-F238E27FC236}">
                <a16:creationId xmlns:a16="http://schemas.microsoft.com/office/drawing/2014/main" id="{27D4F425-8551-408C-887E-B6876C85F406}"/>
              </a:ext>
            </a:extLst>
          </p:cNvPr>
          <p:cNvPicPr>
            <a:picLocks noChangeAspect="1"/>
          </p:cNvPicPr>
          <p:nvPr/>
        </p:nvPicPr>
        <p:blipFill>
          <a:blip r:embed="rId2"/>
          <a:stretch>
            <a:fillRect/>
          </a:stretch>
        </p:blipFill>
        <p:spPr>
          <a:xfrm>
            <a:off x="1336675" y="1282700"/>
            <a:ext cx="6483350" cy="2753880"/>
          </a:xfrm>
          <a:prstGeom prst="rect">
            <a:avLst/>
          </a:prstGeom>
        </p:spPr>
      </p:pic>
      <p:pic>
        <p:nvPicPr>
          <p:cNvPr id="8" name="Imagen 7">
            <a:extLst>
              <a:ext uri="{FF2B5EF4-FFF2-40B4-BE49-F238E27FC236}">
                <a16:creationId xmlns:a16="http://schemas.microsoft.com/office/drawing/2014/main" id="{819A0DD1-7275-4574-8CD4-A03B56DE7534}"/>
              </a:ext>
            </a:extLst>
          </p:cNvPr>
          <p:cNvPicPr>
            <a:picLocks noChangeAspect="1"/>
          </p:cNvPicPr>
          <p:nvPr/>
        </p:nvPicPr>
        <p:blipFill>
          <a:blip r:embed="rId3"/>
          <a:stretch>
            <a:fillRect/>
          </a:stretch>
        </p:blipFill>
        <p:spPr>
          <a:xfrm>
            <a:off x="1377950" y="4178300"/>
            <a:ext cx="5568950" cy="733154"/>
          </a:xfrm>
          <a:prstGeom prst="rect">
            <a:avLst/>
          </a:prstGeom>
        </p:spPr>
      </p:pic>
      <p:pic>
        <p:nvPicPr>
          <p:cNvPr id="3" name="Imagen 2">
            <a:extLst>
              <a:ext uri="{FF2B5EF4-FFF2-40B4-BE49-F238E27FC236}">
                <a16:creationId xmlns:a16="http://schemas.microsoft.com/office/drawing/2014/main" id="{14C14AEE-BB03-8CF8-6B2C-ABBC745E7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90297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4959350" y="2244023"/>
            <a:ext cx="3657601" cy="1200618"/>
          </a:xfrm>
        </p:spPr>
        <p:txBody>
          <a:bodyPr>
            <a:normAutofit lnSpcReduction="10000"/>
          </a:bodyPr>
          <a:lstStyle/>
          <a:p>
            <a:r>
              <a:rPr lang="es-MX" sz="1400" dirty="0">
                <a:solidFill>
                  <a:schemeClr val="tx1"/>
                </a:solidFill>
              </a:rPr>
              <a:t>La Guía de Remisión Electrónica Transportista – GRE, es el documento electrónico emitido por el usuario Transportista en formato digital para sustentar el transporte o traslado de bienes.</a:t>
            </a:r>
            <a:endParaRPr lang="es-PE" sz="1600" dirty="0">
              <a:solidFill>
                <a:schemeClr val="tx1"/>
              </a:solidFill>
            </a:endParaRP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35930" y="444500"/>
            <a:ext cx="7228485" cy="304800"/>
          </a:xfrm>
        </p:spPr>
        <p:txBody>
          <a:bodyPr>
            <a:noAutofit/>
          </a:bodyPr>
          <a:lstStyle/>
          <a:p>
            <a:r>
              <a:rPr lang="es-MX" sz="2000" u="none" dirty="0"/>
              <a:t>Guía de Remisión Electrónica Transportista</a:t>
            </a:r>
            <a:endParaRPr lang="es-PE" sz="2000" u="none" dirty="0"/>
          </a:p>
        </p:txBody>
      </p:sp>
      <p:pic>
        <p:nvPicPr>
          <p:cNvPr id="5" name="Imagen 4">
            <a:extLst>
              <a:ext uri="{FF2B5EF4-FFF2-40B4-BE49-F238E27FC236}">
                <a16:creationId xmlns:a16="http://schemas.microsoft.com/office/drawing/2014/main" id="{014BB565-1B8A-430D-BD82-4E2403B31A4C}"/>
              </a:ext>
            </a:extLst>
          </p:cNvPr>
          <p:cNvPicPr>
            <a:picLocks noChangeAspect="1"/>
          </p:cNvPicPr>
          <p:nvPr/>
        </p:nvPicPr>
        <p:blipFill>
          <a:blip r:embed="rId2"/>
          <a:stretch>
            <a:fillRect/>
          </a:stretch>
        </p:blipFill>
        <p:spPr>
          <a:xfrm>
            <a:off x="1225550" y="1758482"/>
            <a:ext cx="3489198" cy="2171700"/>
          </a:xfrm>
          <a:prstGeom prst="rect">
            <a:avLst/>
          </a:prstGeom>
        </p:spPr>
      </p:pic>
      <p:pic>
        <p:nvPicPr>
          <p:cNvPr id="4" name="Imagen 3">
            <a:extLst>
              <a:ext uri="{FF2B5EF4-FFF2-40B4-BE49-F238E27FC236}">
                <a16:creationId xmlns:a16="http://schemas.microsoft.com/office/drawing/2014/main" id="{6189C495-81D9-C3EF-FA0E-144EA4598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14841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36F9-1A22-4FB2-847E-54AE8293C7DD}"/>
              </a:ext>
            </a:extLst>
          </p:cNvPr>
          <p:cNvSpPr>
            <a:spLocks noGrp="1"/>
          </p:cNvSpPr>
          <p:nvPr>
            <p:ph type="title"/>
          </p:nvPr>
        </p:nvSpPr>
        <p:spPr>
          <a:xfrm>
            <a:off x="768350" y="443011"/>
            <a:ext cx="7366977" cy="307777"/>
          </a:xfrm>
        </p:spPr>
        <p:txBody>
          <a:bodyPr>
            <a:normAutofit fontScale="90000"/>
          </a:bodyPr>
          <a:lstStyle/>
          <a:p>
            <a:pPr algn="l"/>
            <a:r>
              <a:rPr lang="es-MX" sz="2000" u="none" dirty="0"/>
              <a:t>Designación de emisores electrónicos de la GRE</a:t>
            </a:r>
            <a:endParaRPr lang="es-PE" sz="2000" u="none" dirty="0"/>
          </a:p>
        </p:txBody>
      </p:sp>
      <p:pic>
        <p:nvPicPr>
          <p:cNvPr id="6" name="Imagen 5">
            <a:extLst>
              <a:ext uri="{FF2B5EF4-FFF2-40B4-BE49-F238E27FC236}">
                <a16:creationId xmlns:a16="http://schemas.microsoft.com/office/drawing/2014/main" id="{916DD444-D81A-4332-995D-EF3E0E8FA481}"/>
              </a:ext>
            </a:extLst>
          </p:cNvPr>
          <p:cNvPicPr>
            <a:picLocks noChangeAspect="1"/>
          </p:cNvPicPr>
          <p:nvPr/>
        </p:nvPicPr>
        <p:blipFill rotWithShape="1">
          <a:blip r:embed="rId2">
            <a:extLst>
              <a:ext uri="{28A0092B-C50C-407E-A947-70E740481C1C}">
                <a14:useLocalDpi xmlns:a14="http://schemas.microsoft.com/office/drawing/2010/main" val="0"/>
              </a:ext>
            </a:extLst>
          </a:blip>
          <a:srcRect l="6787" t="39584" r="1854" b="24999"/>
          <a:stretch/>
        </p:blipFill>
        <p:spPr>
          <a:xfrm>
            <a:off x="996950" y="2501900"/>
            <a:ext cx="7691718" cy="1676400"/>
          </a:xfrm>
          <a:prstGeom prst="rect">
            <a:avLst/>
          </a:prstGeom>
          <a:ln>
            <a:solidFill>
              <a:schemeClr val="bg2">
                <a:lumMod val="90000"/>
              </a:schemeClr>
            </a:solidFill>
          </a:ln>
          <a:effectLst>
            <a:outerShdw blurRad="50800" dist="38100" dir="5400000" algn="t" rotWithShape="0">
              <a:prstClr val="black">
                <a:alpha val="40000"/>
              </a:prstClr>
            </a:outerShdw>
          </a:effectLst>
        </p:spPr>
      </p:pic>
      <p:pic>
        <p:nvPicPr>
          <p:cNvPr id="3" name="Imagen 2">
            <a:extLst>
              <a:ext uri="{FF2B5EF4-FFF2-40B4-BE49-F238E27FC236}">
                <a16:creationId xmlns:a16="http://schemas.microsoft.com/office/drawing/2014/main" id="{67138DF2-20A2-1454-6897-86707978F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5" name="CuadroTexto 4">
            <a:extLst>
              <a:ext uri="{FF2B5EF4-FFF2-40B4-BE49-F238E27FC236}">
                <a16:creationId xmlns:a16="http://schemas.microsoft.com/office/drawing/2014/main" id="{BC5CF4BD-6E1F-EB2A-E99E-104722D5C560}"/>
              </a:ext>
            </a:extLst>
          </p:cNvPr>
          <p:cNvSpPr txBox="1"/>
          <p:nvPr/>
        </p:nvSpPr>
        <p:spPr>
          <a:xfrm>
            <a:off x="2063750" y="1511300"/>
            <a:ext cx="5943600" cy="646331"/>
          </a:xfrm>
          <a:prstGeom prst="rect">
            <a:avLst/>
          </a:prstGeom>
          <a:noFill/>
        </p:spPr>
        <p:txBody>
          <a:bodyPr wrap="square" rtlCol="0">
            <a:spAutoFit/>
          </a:bodyPr>
          <a:lstStyle/>
          <a:p>
            <a:pPr marL="457200" indent="-457200">
              <a:buFont typeface="Arial" panose="020B0604020202020204" pitchFamily="34" charset="0"/>
              <a:buChar char="•"/>
            </a:pPr>
            <a:r>
              <a:rPr lang="es-ES" dirty="0">
                <a:ln w="0"/>
                <a:effectLst>
                  <a:outerShdw blurRad="38100" dist="19050" dir="2700000" algn="tl" rotWithShape="0">
                    <a:schemeClr val="dk1">
                      <a:alpha val="40000"/>
                    </a:schemeClr>
                  </a:outerShdw>
                </a:effectLst>
              </a:rPr>
              <a:t>Designación por Sujetos GRE - Remitente </a:t>
            </a:r>
          </a:p>
          <a:p>
            <a:pPr marL="457200" indent="-457200">
              <a:buFont typeface="Arial" panose="020B0604020202020204" pitchFamily="34" charset="0"/>
              <a:buChar char="•"/>
            </a:pPr>
            <a:r>
              <a:rPr lang="es-ES" dirty="0">
                <a:ln w="0"/>
                <a:effectLst>
                  <a:outerShdw blurRad="38100" dist="19050" dir="2700000" algn="tl" rotWithShape="0">
                    <a:schemeClr val="dk1">
                      <a:alpha val="40000"/>
                    </a:schemeClr>
                  </a:outerShdw>
                </a:effectLst>
              </a:rPr>
              <a:t>Designación por Sujetos GRE - Transportista</a:t>
            </a:r>
            <a:endParaRPr lang="es-PE"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285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28FF-0945-4381-A0F8-8C17CE5FD3F7}"/>
              </a:ext>
            </a:extLst>
          </p:cNvPr>
          <p:cNvSpPr>
            <a:spLocks noGrp="1"/>
          </p:cNvSpPr>
          <p:nvPr>
            <p:ph type="title"/>
          </p:nvPr>
        </p:nvSpPr>
        <p:spPr>
          <a:xfrm>
            <a:off x="920750" y="379968"/>
            <a:ext cx="7543800" cy="369332"/>
          </a:xfrm>
        </p:spPr>
        <p:txBody>
          <a:bodyPr>
            <a:noAutofit/>
          </a:bodyPr>
          <a:lstStyle/>
          <a:p>
            <a:r>
              <a:rPr lang="es-MX" sz="2000" dirty="0">
                <a:latin typeface="Arial" panose="020B0604020202020204" pitchFamily="34" charset="0"/>
                <a:ea typeface="Source Sans Pro Light" panose="020B0403030403020204" pitchFamily="34" charset="0"/>
                <a:cs typeface="Arial" panose="020B0604020202020204" pitchFamily="34" charset="0"/>
              </a:rPr>
              <a:t>Principales Modificaciones </a:t>
            </a:r>
            <a:endParaRPr lang="es-PE"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58C8C61-2971-4B4B-2FCA-96832CF6D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8" name="Diagrama 7">
            <a:extLst>
              <a:ext uri="{FF2B5EF4-FFF2-40B4-BE49-F238E27FC236}">
                <a16:creationId xmlns:a16="http://schemas.microsoft.com/office/drawing/2014/main" id="{60F3351E-22F7-71E7-D285-6602F80960F0}"/>
              </a:ext>
            </a:extLst>
          </p:cNvPr>
          <p:cNvGraphicFramePr/>
          <p:nvPr>
            <p:extLst>
              <p:ext uri="{D42A27DB-BD31-4B8C-83A1-F6EECF244321}">
                <p14:modId xmlns:p14="http://schemas.microsoft.com/office/powerpoint/2010/main" val="3046327553"/>
              </p:ext>
            </p:extLst>
          </p:nvPr>
        </p:nvGraphicFramePr>
        <p:xfrm>
          <a:off x="1526116" y="1130299"/>
          <a:ext cx="7395634" cy="39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21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28FF-0945-4381-A0F8-8C17CE5FD3F7}"/>
              </a:ext>
            </a:extLst>
          </p:cNvPr>
          <p:cNvSpPr>
            <a:spLocks noGrp="1"/>
          </p:cNvSpPr>
          <p:nvPr>
            <p:ph type="title"/>
          </p:nvPr>
        </p:nvSpPr>
        <p:spPr>
          <a:xfrm>
            <a:off x="920750" y="379968"/>
            <a:ext cx="7543800" cy="369332"/>
          </a:xfrm>
        </p:spPr>
        <p:txBody>
          <a:bodyPr>
            <a:noAutofit/>
          </a:bodyPr>
          <a:lstStyle/>
          <a:p>
            <a:r>
              <a:rPr lang="es-MX" sz="2000" dirty="0">
                <a:latin typeface="Arial" panose="020B0604020202020204" pitchFamily="34" charset="0"/>
                <a:ea typeface="Source Sans Pro Light" panose="020B0403030403020204" pitchFamily="34" charset="0"/>
                <a:cs typeface="Arial" panose="020B0604020202020204" pitchFamily="34" charset="0"/>
              </a:rPr>
              <a:t>Principales Modificaciones </a:t>
            </a:r>
            <a:endParaRPr lang="es-PE" sz="2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58C8C61-2971-4B4B-2FCA-96832CF6D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7" name="Diagrama 6">
            <a:extLst>
              <a:ext uri="{FF2B5EF4-FFF2-40B4-BE49-F238E27FC236}">
                <a16:creationId xmlns:a16="http://schemas.microsoft.com/office/drawing/2014/main" id="{3FEFFEC1-E92D-7D2D-E8D5-232A83A9B584}"/>
              </a:ext>
            </a:extLst>
          </p:cNvPr>
          <p:cNvGraphicFramePr/>
          <p:nvPr>
            <p:extLst>
              <p:ext uri="{D42A27DB-BD31-4B8C-83A1-F6EECF244321}">
                <p14:modId xmlns:p14="http://schemas.microsoft.com/office/powerpoint/2010/main" val="1554223003"/>
              </p:ext>
            </p:extLst>
          </p:nvPr>
        </p:nvGraphicFramePr>
        <p:xfrm>
          <a:off x="1526116" y="1130299"/>
          <a:ext cx="7319434" cy="394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861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C2049-1AEA-4D5B-BB16-579EB15D3854}"/>
              </a:ext>
            </a:extLst>
          </p:cNvPr>
          <p:cNvSpPr>
            <a:spLocks noGrp="1"/>
          </p:cNvSpPr>
          <p:nvPr>
            <p:ph type="title"/>
          </p:nvPr>
        </p:nvSpPr>
        <p:spPr>
          <a:xfrm>
            <a:off x="844550" y="181271"/>
            <a:ext cx="4114800" cy="738664"/>
          </a:xfrm>
        </p:spPr>
        <p:txBody>
          <a:bodyPr>
            <a:normAutofit/>
          </a:bodyPr>
          <a:lstStyle/>
          <a:p>
            <a:r>
              <a:rPr lang="es-PE" sz="2000" u="none" dirty="0">
                <a:latin typeface="Arial" panose="020B0604020202020204" pitchFamily="34" charset="0"/>
                <a:ea typeface="Source Sans Pro Light" panose="020B0403030403020204" pitchFamily="34" charset="0"/>
                <a:cs typeface="Arial" panose="020B0604020202020204" pitchFamily="34" charset="0"/>
              </a:rPr>
              <a:t>Resoluciones de Superintendencia N°123-2022/SUNAT</a:t>
            </a:r>
            <a:endParaRPr lang="es-PE" sz="1400" dirty="0"/>
          </a:p>
        </p:txBody>
      </p:sp>
      <p:pic>
        <p:nvPicPr>
          <p:cNvPr id="4" name="Imagen 3">
            <a:extLst>
              <a:ext uri="{FF2B5EF4-FFF2-40B4-BE49-F238E27FC236}">
                <a16:creationId xmlns:a16="http://schemas.microsoft.com/office/drawing/2014/main" id="{88561CA7-9810-44B4-A902-C96A618C6548}"/>
              </a:ext>
            </a:extLst>
          </p:cNvPr>
          <p:cNvPicPr>
            <a:picLocks noChangeAspect="1"/>
          </p:cNvPicPr>
          <p:nvPr/>
        </p:nvPicPr>
        <p:blipFill>
          <a:blip r:embed="rId2"/>
          <a:stretch>
            <a:fillRect/>
          </a:stretch>
        </p:blipFill>
        <p:spPr>
          <a:xfrm>
            <a:off x="2368550" y="1511300"/>
            <a:ext cx="4975964" cy="3094297"/>
          </a:xfrm>
          <a:prstGeom prst="rect">
            <a:avLst/>
          </a:prstGeom>
        </p:spPr>
      </p:pic>
      <p:sp>
        <p:nvSpPr>
          <p:cNvPr id="5" name="Globo: flecha derecha 4">
            <a:extLst>
              <a:ext uri="{FF2B5EF4-FFF2-40B4-BE49-F238E27FC236}">
                <a16:creationId xmlns:a16="http://schemas.microsoft.com/office/drawing/2014/main" id="{863036E4-920F-42AA-89D8-6EC722D3398A}"/>
              </a:ext>
            </a:extLst>
          </p:cNvPr>
          <p:cNvSpPr/>
          <p:nvPr/>
        </p:nvSpPr>
        <p:spPr>
          <a:xfrm>
            <a:off x="1301750" y="1663700"/>
            <a:ext cx="685800" cy="28923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1600" dirty="0">
                <a:latin typeface="Arial" panose="020B0604020202020204" pitchFamily="34" charset="0"/>
                <a:cs typeface="Arial" panose="020B0604020202020204" pitchFamily="34" charset="0"/>
              </a:rPr>
              <a:t>MODIFICATORIAS</a:t>
            </a:r>
          </a:p>
        </p:txBody>
      </p:sp>
      <p:pic>
        <p:nvPicPr>
          <p:cNvPr id="3" name="Imagen 2">
            <a:extLst>
              <a:ext uri="{FF2B5EF4-FFF2-40B4-BE49-F238E27FC236}">
                <a16:creationId xmlns:a16="http://schemas.microsoft.com/office/drawing/2014/main" id="{0F24D8FF-C75C-A1F9-2E80-D91FA1972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89494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6736CF-7042-C371-04C9-69E359213918}"/>
              </a:ext>
            </a:extLst>
          </p:cNvPr>
          <p:cNvSpPr>
            <a:spLocks noGrp="1"/>
          </p:cNvSpPr>
          <p:nvPr>
            <p:ph idx="1"/>
          </p:nvPr>
        </p:nvSpPr>
        <p:spPr>
          <a:xfrm>
            <a:off x="996950" y="1892301"/>
            <a:ext cx="7467600" cy="914400"/>
          </a:xfrm>
        </p:spPr>
        <p:txBody>
          <a:bodyPr>
            <a:noAutofit/>
          </a:bodyPr>
          <a:lstStyle/>
          <a:p>
            <a:pPr algn="just"/>
            <a:r>
              <a:rPr lang="es-PE" sz="1400" dirty="0">
                <a:solidFill>
                  <a:schemeClr val="tx1"/>
                </a:solidFill>
                <a:effectLst/>
                <a:ea typeface="Calibri" panose="020F0502020204030204" pitchFamily="34" charset="0"/>
              </a:rPr>
              <a:t>Aplicar la facultad discrecional de no sancionar administrativamente las infracciones tipificadas en los numerales 5 y 9 del artículo 174 del Texto Único Ordenado del Código Tributario, detectadas hasta el 30.06.2024, relacionadas con la emisión de las GRE y de las guías de remisión en formatos impresos o importados por imprenta autorizada. Durante este plazo, la SUNAT levantará actas preventivas, aun cuando se incurra en dicho incumplimiento en más de una oportunidad.</a:t>
            </a:r>
            <a:endParaRPr lang="es-PE" sz="1400" dirty="0">
              <a:solidFill>
                <a:schemeClr val="tx1"/>
              </a:solidFill>
            </a:endParaRPr>
          </a:p>
        </p:txBody>
      </p:sp>
      <p:sp>
        <p:nvSpPr>
          <p:cNvPr id="2" name="Título 1">
            <a:extLst>
              <a:ext uri="{FF2B5EF4-FFF2-40B4-BE49-F238E27FC236}">
                <a16:creationId xmlns:a16="http://schemas.microsoft.com/office/drawing/2014/main" id="{CF1D370F-5E32-C11D-E854-45ECA8592698}"/>
              </a:ext>
            </a:extLst>
          </p:cNvPr>
          <p:cNvSpPr>
            <a:spLocks noGrp="1"/>
          </p:cNvSpPr>
          <p:nvPr>
            <p:ph type="title"/>
          </p:nvPr>
        </p:nvSpPr>
        <p:spPr>
          <a:xfrm>
            <a:off x="844550" y="215900"/>
            <a:ext cx="6324600" cy="685800"/>
          </a:xfrm>
        </p:spPr>
        <p:txBody>
          <a:bodyPr>
            <a:normAutofit/>
          </a:bodyPr>
          <a:lstStyle/>
          <a:p>
            <a:r>
              <a:rPr lang="es-ES" sz="1400" u="none" dirty="0"/>
              <a:t>Facultad discrecional en la administración de sanciones por las infracciones tipificadas en los numerales 5 y 9 del artículo 174 del código tributario</a:t>
            </a:r>
            <a:endParaRPr lang="es-PE" sz="1400" u="none" dirty="0"/>
          </a:p>
        </p:txBody>
      </p:sp>
      <p:sp>
        <p:nvSpPr>
          <p:cNvPr id="4" name="CuadroTexto 3">
            <a:extLst>
              <a:ext uri="{FF2B5EF4-FFF2-40B4-BE49-F238E27FC236}">
                <a16:creationId xmlns:a16="http://schemas.microsoft.com/office/drawing/2014/main" id="{2789BD87-3487-C045-E44E-C4E6ABA14EE2}"/>
              </a:ext>
            </a:extLst>
          </p:cNvPr>
          <p:cNvSpPr txBox="1"/>
          <p:nvPr/>
        </p:nvSpPr>
        <p:spPr>
          <a:xfrm>
            <a:off x="1035050" y="4254500"/>
            <a:ext cx="7391400" cy="461665"/>
          </a:xfrm>
          <a:prstGeom prst="rect">
            <a:avLst/>
          </a:prstGeom>
          <a:noFill/>
        </p:spPr>
        <p:txBody>
          <a:bodyPr wrap="square" rtlCol="0">
            <a:spAutoFit/>
          </a:bodyPr>
          <a:lstStyle/>
          <a:p>
            <a:r>
              <a:rPr lang="es-PE" sz="1200" dirty="0">
                <a:effectLst/>
                <a:latin typeface="Arial" panose="020B0604020202020204" pitchFamily="34" charset="0"/>
                <a:ea typeface="Calibri" panose="020F0502020204030204" pitchFamily="34" charset="0"/>
                <a:cs typeface="Arial" panose="020B0604020202020204" pitchFamily="34" charset="0"/>
              </a:rPr>
              <a:t>Referencia: Resolución de Superintendencia Nacional Adjunta de Tributos Internos N° 0042-2023-SUNAT/700000 y modificatorias</a:t>
            </a:r>
          </a:p>
        </p:txBody>
      </p:sp>
      <p:pic>
        <p:nvPicPr>
          <p:cNvPr id="5" name="Imagen 4">
            <a:extLst>
              <a:ext uri="{FF2B5EF4-FFF2-40B4-BE49-F238E27FC236}">
                <a16:creationId xmlns:a16="http://schemas.microsoft.com/office/drawing/2014/main" id="{041BC0A7-01A6-69A3-90EC-A7BB2F44E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408385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C61C74C-DF0B-3A5F-50B6-48440A186E9C}"/>
              </a:ext>
            </a:extLst>
          </p:cNvPr>
          <p:cNvPicPr>
            <a:picLocks noChangeAspect="1"/>
          </p:cNvPicPr>
          <p:nvPr/>
        </p:nvPicPr>
        <p:blipFill>
          <a:blip r:embed="rId2"/>
          <a:stretch>
            <a:fillRect/>
          </a:stretch>
        </p:blipFill>
        <p:spPr>
          <a:xfrm>
            <a:off x="1606550" y="1095739"/>
            <a:ext cx="6553200" cy="3962835"/>
          </a:xfrm>
          <a:prstGeom prst="rect">
            <a:avLst/>
          </a:prstGeom>
        </p:spPr>
      </p:pic>
      <p:pic>
        <p:nvPicPr>
          <p:cNvPr id="2" name="Imagen 1">
            <a:extLst>
              <a:ext uri="{FF2B5EF4-FFF2-40B4-BE49-F238E27FC236}">
                <a16:creationId xmlns:a16="http://schemas.microsoft.com/office/drawing/2014/main" id="{AD1985AA-97F2-8B1E-2DBF-4521A2C0A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45156FA9-5A46-56D8-A693-E99D0D33AD16}"/>
              </a:ext>
            </a:extLst>
          </p:cNvPr>
          <p:cNvSpPr txBox="1"/>
          <p:nvPr/>
        </p:nvSpPr>
        <p:spPr>
          <a:xfrm>
            <a:off x="958850" y="215900"/>
            <a:ext cx="6362700" cy="369332"/>
          </a:xfrm>
          <a:prstGeom prst="rect">
            <a:avLst/>
          </a:prstGeom>
          <a:noFill/>
        </p:spPr>
        <p:txBody>
          <a:bodyPr wrap="square" rtlCol="0">
            <a:spAutoFit/>
          </a:bodyPr>
          <a:lstStyle/>
          <a:p>
            <a:r>
              <a:rPr lang="es-PE" dirty="0">
                <a:solidFill>
                  <a:schemeClr val="bg1"/>
                </a:solidFill>
              </a:rPr>
              <a:t>Infracciones vinculadas a la discrecionalidad:</a:t>
            </a:r>
          </a:p>
        </p:txBody>
      </p:sp>
    </p:spTree>
    <p:extLst>
      <p:ext uri="{BB962C8B-B14F-4D97-AF65-F5344CB8AC3E}">
        <p14:creationId xmlns:p14="http://schemas.microsoft.com/office/powerpoint/2010/main" val="19341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462433C-D061-3548-8BC6-D4E94297D8C2}"/>
              </a:ext>
            </a:extLst>
          </p:cNvPr>
          <p:cNvPicPr>
            <a:picLocks noChangeAspect="1"/>
          </p:cNvPicPr>
          <p:nvPr/>
        </p:nvPicPr>
        <p:blipFill>
          <a:blip r:embed="rId2"/>
          <a:stretch>
            <a:fillRect/>
          </a:stretch>
        </p:blipFill>
        <p:spPr>
          <a:xfrm>
            <a:off x="1606550" y="1142222"/>
            <a:ext cx="6237314" cy="3733800"/>
          </a:xfrm>
          <a:prstGeom prst="rect">
            <a:avLst/>
          </a:prstGeom>
        </p:spPr>
      </p:pic>
      <p:pic>
        <p:nvPicPr>
          <p:cNvPr id="2" name="Imagen 1">
            <a:extLst>
              <a:ext uri="{FF2B5EF4-FFF2-40B4-BE49-F238E27FC236}">
                <a16:creationId xmlns:a16="http://schemas.microsoft.com/office/drawing/2014/main" id="{AD1985AA-97F2-8B1E-2DBF-4521A2C0A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
        <p:nvSpPr>
          <p:cNvPr id="3" name="CuadroTexto 2">
            <a:extLst>
              <a:ext uri="{FF2B5EF4-FFF2-40B4-BE49-F238E27FC236}">
                <a16:creationId xmlns:a16="http://schemas.microsoft.com/office/drawing/2014/main" id="{7540A432-8838-19DE-2174-B3CE0C0DF454}"/>
              </a:ext>
            </a:extLst>
          </p:cNvPr>
          <p:cNvSpPr txBox="1"/>
          <p:nvPr/>
        </p:nvSpPr>
        <p:spPr>
          <a:xfrm>
            <a:off x="958850" y="215900"/>
            <a:ext cx="6362700" cy="369332"/>
          </a:xfrm>
          <a:prstGeom prst="rect">
            <a:avLst/>
          </a:prstGeom>
          <a:noFill/>
        </p:spPr>
        <p:txBody>
          <a:bodyPr wrap="square" rtlCol="0">
            <a:spAutoFit/>
          </a:bodyPr>
          <a:lstStyle/>
          <a:p>
            <a:r>
              <a:rPr lang="es-PE" dirty="0">
                <a:solidFill>
                  <a:schemeClr val="bg1"/>
                </a:solidFill>
              </a:rPr>
              <a:t>Infracciones vinculadas a la discrecionalidad:</a:t>
            </a:r>
          </a:p>
        </p:txBody>
      </p:sp>
    </p:spTree>
    <p:extLst>
      <p:ext uri="{BB962C8B-B14F-4D97-AF65-F5344CB8AC3E}">
        <p14:creationId xmlns:p14="http://schemas.microsoft.com/office/powerpoint/2010/main" val="1646570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A31AE-6856-4DEA-B925-2A2CE0E0461D}"/>
              </a:ext>
            </a:extLst>
          </p:cNvPr>
          <p:cNvSpPr>
            <a:spLocks noGrp="1"/>
          </p:cNvSpPr>
          <p:nvPr>
            <p:ph type="title"/>
          </p:nvPr>
        </p:nvSpPr>
        <p:spPr/>
        <p:txBody>
          <a:bodyPr>
            <a:normAutofit/>
          </a:bodyPr>
          <a:lstStyle/>
          <a:p>
            <a:r>
              <a:rPr lang="es-PE" dirty="0"/>
              <a:t>Gracias</a:t>
            </a:r>
          </a:p>
        </p:txBody>
      </p:sp>
    </p:spTree>
    <p:extLst>
      <p:ext uri="{BB962C8B-B14F-4D97-AF65-F5344CB8AC3E}">
        <p14:creationId xmlns:p14="http://schemas.microsoft.com/office/powerpoint/2010/main" val="423973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958850" y="3111500"/>
            <a:ext cx="7239000" cy="1418987"/>
          </a:xfrm>
        </p:spPr>
        <p:txBody>
          <a:bodyPr>
            <a:normAutofit/>
          </a:bodyPr>
          <a:lstStyle/>
          <a:p>
            <a:pPr marL="0" indent="0">
              <a:buNone/>
            </a:pPr>
            <a:endParaRPr lang="es-MX" sz="1400" dirty="0">
              <a:solidFill>
                <a:schemeClr val="tx1"/>
              </a:solidFill>
            </a:endParaRPr>
          </a:p>
          <a:p>
            <a:r>
              <a:rPr lang="es-MX" sz="1400" dirty="0">
                <a:solidFill>
                  <a:schemeClr val="tx1"/>
                </a:solidFill>
              </a:rPr>
              <a:t>Para simplificar la emisión de la GRE – transportista, se permite que el transportista pueda emitir una sola GRE- transportista cuando realice el traslado de bienes asociados a más de una GRE – remitente siempre que estas contengan información del mismo destinatario, punto de partida y punto de llegada.</a:t>
            </a:r>
          </a:p>
          <a:p>
            <a:pPr algn="just"/>
            <a:endParaRPr lang="es-PE" sz="1400" dirty="0">
              <a:solidFill>
                <a:schemeClr val="tx1"/>
              </a:solidFill>
            </a:endParaRP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44550" y="215900"/>
            <a:ext cx="6847485" cy="685800"/>
          </a:xfrm>
        </p:spPr>
        <p:txBody>
          <a:bodyPr>
            <a:normAutofit/>
          </a:bodyPr>
          <a:lstStyle/>
          <a:p>
            <a:r>
              <a:rPr lang="es-MX" sz="2000" u="none" dirty="0"/>
              <a:t>Guía de Remisión Electrónica Transportista</a:t>
            </a:r>
            <a:endParaRPr lang="es-PE" sz="2000" u="none" dirty="0"/>
          </a:p>
        </p:txBody>
      </p:sp>
      <p:pic>
        <p:nvPicPr>
          <p:cNvPr id="4" name="Imagen 3">
            <a:extLst>
              <a:ext uri="{FF2B5EF4-FFF2-40B4-BE49-F238E27FC236}">
                <a16:creationId xmlns:a16="http://schemas.microsoft.com/office/drawing/2014/main" id="{EEBB9840-2A74-7376-90E3-3CDB44535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5" name="Diagrama 4">
            <a:extLst>
              <a:ext uri="{FF2B5EF4-FFF2-40B4-BE49-F238E27FC236}">
                <a16:creationId xmlns:a16="http://schemas.microsoft.com/office/drawing/2014/main" id="{C74EF4AB-E72B-86D4-377D-94D3C5C6CFC8}"/>
              </a:ext>
            </a:extLst>
          </p:cNvPr>
          <p:cNvGraphicFramePr/>
          <p:nvPr>
            <p:extLst>
              <p:ext uri="{D42A27DB-BD31-4B8C-83A1-F6EECF244321}">
                <p14:modId xmlns:p14="http://schemas.microsoft.com/office/powerpoint/2010/main" val="1684751958"/>
              </p:ext>
            </p:extLst>
          </p:nvPr>
        </p:nvGraphicFramePr>
        <p:xfrm>
          <a:off x="1682750" y="1435100"/>
          <a:ext cx="6477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31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8BB82E3-8170-49D8-920A-F867BE16ED5D}"/>
              </a:ext>
            </a:extLst>
          </p:cNvPr>
          <p:cNvSpPr>
            <a:spLocks noGrp="1"/>
          </p:cNvSpPr>
          <p:nvPr>
            <p:ph idx="1"/>
          </p:nvPr>
        </p:nvSpPr>
        <p:spPr>
          <a:xfrm>
            <a:off x="844550" y="3416300"/>
            <a:ext cx="8077200" cy="1739900"/>
          </a:xfrm>
        </p:spPr>
        <p:txBody>
          <a:bodyPr>
            <a:normAutofit/>
          </a:bodyPr>
          <a:lstStyle/>
          <a:p>
            <a:r>
              <a:rPr lang="es-MX" sz="1400" dirty="0">
                <a:solidFill>
                  <a:schemeClr val="tx1"/>
                </a:solidFill>
                <a:latin typeface="Arial" panose="020B0604020202020204" pitchFamily="34" charset="0"/>
                <a:cs typeface="Arial" panose="020B0604020202020204" pitchFamily="34" charset="0"/>
              </a:rPr>
              <a:t>A fin de atender esta problemática, el contribuyente debe emitir un nuevo tipo de GRE denominada </a:t>
            </a:r>
            <a:r>
              <a:rPr lang="es-MX" sz="1400" b="1" dirty="0">
                <a:solidFill>
                  <a:schemeClr val="tx1"/>
                </a:solidFill>
                <a:latin typeface="Arial" panose="020B0604020202020204" pitchFamily="34" charset="0"/>
                <a:cs typeface="Arial" panose="020B0604020202020204" pitchFamily="34" charset="0"/>
              </a:rPr>
              <a:t>GRE – por evento</a:t>
            </a:r>
            <a:r>
              <a:rPr lang="es-MX" sz="1400" dirty="0">
                <a:solidFill>
                  <a:schemeClr val="tx1"/>
                </a:solidFill>
                <a:latin typeface="Arial" panose="020B0604020202020204" pitchFamily="34" charset="0"/>
                <a:cs typeface="Arial" panose="020B0604020202020204" pitchFamily="34" charset="0"/>
              </a:rPr>
              <a:t>, que sustituya en la GRE – remitente o GRE – transportista emitida por el mismo sujeto con anterioridad, únicamente con la información relacionada con las situaciones que generaron la imposibilidad de cumplir con el traslado de los bienes tal como estaba previsto originalmente</a:t>
            </a:r>
          </a:p>
        </p:txBody>
      </p:sp>
      <p:sp>
        <p:nvSpPr>
          <p:cNvPr id="2" name="Título 1">
            <a:extLst>
              <a:ext uri="{FF2B5EF4-FFF2-40B4-BE49-F238E27FC236}">
                <a16:creationId xmlns:a16="http://schemas.microsoft.com/office/drawing/2014/main" id="{95B670F5-B3DC-47B1-88F1-D4CF931BA471}"/>
              </a:ext>
            </a:extLst>
          </p:cNvPr>
          <p:cNvSpPr>
            <a:spLocks noGrp="1"/>
          </p:cNvSpPr>
          <p:nvPr>
            <p:ph type="title"/>
          </p:nvPr>
        </p:nvSpPr>
        <p:spPr>
          <a:xfrm>
            <a:off x="855065" y="368300"/>
            <a:ext cx="7228485" cy="423193"/>
          </a:xfrm>
        </p:spPr>
        <p:txBody>
          <a:bodyPr/>
          <a:lstStyle/>
          <a:p>
            <a:r>
              <a:rPr lang="es-MX" u="none" dirty="0"/>
              <a:t>Guía de Remisión Electrónica de Eventos</a:t>
            </a:r>
            <a:endParaRPr lang="es-MX" dirty="0"/>
          </a:p>
        </p:txBody>
      </p:sp>
      <p:pic>
        <p:nvPicPr>
          <p:cNvPr id="4" name="Imagen 3">
            <a:extLst>
              <a:ext uri="{FF2B5EF4-FFF2-40B4-BE49-F238E27FC236}">
                <a16:creationId xmlns:a16="http://schemas.microsoft.com/office/drawing/2014/main" id="{EF0B00DB-F213-CD6F-1860-E1F73C35AA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8" name="Diagrama 7">
            <a:extLst>
              <a:ext uri="{FF2B5EF4-FFF2-40B4-BE49-F238E27FC236}">
                <a16:creationId xmlns:a16="http://schemas.microsoft.com/office/drawing/2014/main" id="{3D73B643-2EA0-80FD-76A1-D3295372882A}"/>
              </a:ext>
            </a:extLst>
          </p:cNvPr>
          <p:cNvGraphicFramePr/>
          <p:nvPr>
            <p:extLst>
              <p:ext uri="{D42A27DB-BD31-4B8C-83A1-F6EECF244321}">
                <p14:modId xmlns:p14="http://schemas.microsoft.com/office/powerpoint/2010/main" val="2017019315"/>
              </p:ext>
            </p:extLst>
          </p:nvPr>
        </p:nvGraphicFramePr>
        <p:xfrm>
          <a:off x="996950" y="1303249"/>
          <a:ext cx="7924800" cy="183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09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4CEC3-0273-4B9E-BD36-F2A615A00B68}"/>
              </a:ext>
            </a:extLst>
          </p:cNvPr>
          <p:cNvSpPr>
            <a:spLocks noGrp="1"/>
          </p:cNvSpPr>
          <p:nvPr>
            <p:ph type="title"/>
          </p:nvPr>
        </p:nvSpPr>
        <p:spPr>
          <a:xfrm>
            <a:off x="920750" y="139700"/>
            <a:ext cx="5562600" cy="846386"/>
          </a:xfrm>
        </p:spPr>
        <p:txBody>
          <a:bodyPr>
            <a:normAutofit/>
          </a:bodyPr>
          <a:lstStyle/>
          <a:p>
            <a:r>
              <a:rPr lang="es-ES" sz="2000" u="none" dirty="0"/>
              <a:t>Sistema de Emisión - Portal</a:t>
            </a:r>
            <a:endParaRPr lang="es-PE" sz="2000" u="none" dirty="0"/>
          </a:p>
        </p:txBody>
      </p:sp>
      <p:pic>
        <p:nvPicPr>
          <p:cNvPr id="3" name="Imagen 2">
            <a:extLst>
              <a:ext uri="{FF2B5EF4-FFF2-40B4-BE49-F238E27FC236}">
                <a16:creationId xmlns:a16="http://schemas.microsoft.com/office/drawing/2014/main" id="{3A2A1D61-DB50-D68A-6101-088755A1B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graphicFrame>
        <p:nvGraphicFramePr>
          <p:cNvPr id="4" name="Diagrama 3">
            <a:extLst>
              <a:ext uri="{FF2B5EF4-FFF2-40B4-BE49-F238E27FC236}">
                <a16:creationId xmlns:a16="http://schemas.microsoft.com/office/drawing/2014/main" id="{56EEA348-56EF-6E7A-3D65-8F4D6B59D51B}"/>
              </a:ext>
            </a:extLst>
          </p:cNvPr>
          <p:cNvGraphicFramePr/>
          <p:nvPr>
            <p:extLst>
              <p:ext uri="{D42A27DB-BD31-4B8C-83A1-F6EECF244321}">
                <p14:modId xmlns:p14="http://schemas.microsoft.com/office/powerpoint/2010/main" val="714873657"/>
              </p:ext>
            </p:extLst>
          </p:nvPr>
        </p:nvGraphicFramePr>
        <p:xfrm>
          <a:off x="920750" y="1099256"/>
          <a:ext cx="8077200" cy="3917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84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C762F-C588-47A6-8B31-F67E062E63C1}"/>
              </a:ext>
            </a:extLst>
          </p:cNvPr>
          <p:cNvSpPr>
            <a:spLocks noGrp="1"/>
          </p:cNvSpPr>
          <p:nvPr>
            <p:ph type="title"/>
          </p:nvPr>
        </p:nvSpPr>
        <p:spPr>
          <a:xfrm>
            <a:off x="920750" y="358422"/>
            <a:ext cx="5181600" cy="430887"/>
          </a:xfrm>
        </p:spPr>
        <p:txBody>
          <a:bodyPr>
            <a:noAutofit/>
          </a:bodyPr>
          <a:lstStyle/>
          <a:p>
            <a:r>
              <a:rPr lang="es-PE" sz="2000" u="none" dirty="0"/>
              <a:t>Emisión de GRE - Portal</a:t>
            </a:r>
            <a:endParaRPr lang="es-PE" sz="1200" dirty="0"/>
          </a:p>
        </p:txBody>
      </p:sp>
      <p:pic>
        <p:nvPicPr>
          <p:cNvPr id="9" name="Imagen 8">
            <a:extLst>
              <a:ext uri="{FF2B5EF4-FFF2-40B4-BE49-F238E27FC236}">
                <a16:creationId xmlns:a16="http://schemas.microsoft.com/office/drawing/2014/main" id="{E82F14E6-6C70-4A75-8187-83FF348CB3F0}"/>
              </a:ext>
            </a:extLst>
          </p:cNvPr>
          <p:cNvPicPr>
            <a:picLocks noChangeAspect="1"/>
          </p:cNvPicPr>
          <p:nvPr/>
        </p:nvPicPr>
        <p:blipFill>
          <a:blip r:embed="rId2"/>
          <a:stretch>
            <a:fillRect/>
          </a:stretch>
        </p:blipFill>
        <p:spPr>
          <a:xfrm>
            <a:off x="1911350" y="1511300"/>
            <a:ext cx="2034531" cy="349633"/>
          </a:xfrm>
          <a:prstGeom prst="rect">
            <a:avLst/>
          </a:prstGeom>
        </p:spPr>
      </p:pic>
      <p:pic>
        <p:nvPicPr>
          <p:cNvPr id="10" name="Imagen 9">
            <a:extLst>
              <a:ext uri="{FF2B5EF4-FFF2-40B4-BE49-F238E27FC236}">
                <a16:creationId xmlns:a16="http://schemas.microsoft.com/office/drawing/2014/main" id="{123BB8E1-D40C-4A4C-9712-5E07BB525A06}"/>
              </a:ext>
            </a:extLst>
          </p:cNvPr>
          <p:cNvPicPr>
            <a:picLocks noChangeAspect="1"/>
          </p:cNvPicPr>
          <p:nvPr/>
        </p:nvPicPr>
        <p:blipFill>
          <a:blip r:embed="rId3"/>
          <a:stretch>
            <a:fillRect/>
          </a:stretch>
        </p:blipFill>
        <p:spPr>
          <a:xfrm>
            <a:off x="1149350" y="2071897"/>
            <a:ext cx="3524636" cy="1854696"/>
          </a:xfrm>
          <a:prstGeom prst="rect">
            <a:avLst/>
          </a:prstGeom>
        </p:spPr>
      </p:pic>
      <p:grpSp>
        <p:nvGrpSpPr>
          <p:cNvPr id="7" name="Google Shape;2020;p33">
            <a:extLst>
              <a:ext uri="{FF2B5EF4-FFF2-40B4-BE49-F238E27FC236}">
                <a16:creationId xmlns:a16="http://schemas.microsoft.com/office/drawing/2014/main" id="{888C6515-A614-406E-992F-29D515810FD2}"/>
              </a:ext>
            </a:extLst>
          </p:cNvPr>
          <p:cNvGrpSpPr/>
          <p:nvPr/>
        </p:nvGrpSpPr>
        <p:grpSpPr>
          <a:xfrm>
            <a:off x="539750" y="1860933"/>
            <a:ext cx="4608124" cy="2438400"/>
            <a:chOff x="1177450" y="947810"/>
            <a:chExt cx="6173152" cy="2582240"/>
          </a:xfrm>
        </p:grpSpPr>
        <p:sp>
          <p:nvSpPr>
            <p:cNvPr id="11" name="Google Shape;2021;p33">
              <a:extLst>
                <a:ext uri="{FF2B5EF4-FFF2-40B4-BE49-F238E27FC236}">
                  <a16:creationId xmlns:a16="http://schemas.microsoft.com/office/drawing/2014/main" id="{6F4CB2C2-1C3B-4939-B6CF-57B7C5D06EFE}"/>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2;p33">
              <a:extLst>
                <a:ext uri="{FF2B5EF4-FFF2-40B4-BE49-F238E27FC236}">
                  <a16:creationId xmlns:a16="http://schemas.microsoft.com/office/drawing/2014/main" id="{1CDABEB1-BB72-4DD0-9FAE-CCE65994C723}"/>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23;p33">
              <a:extLst>
                <a:ext uri="{FF2B5EF4-FFF2-40B4-BE49-F238E27FC236}">
                  <a16:creationId xmlns:a16="http://schemas.microsoft.com/office/drawing/2014/main" id="{516DD782-6703-41E9-BBFE-18A5C6B900AD}"/>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2024;p33">
              <a:extLst>
                <a:ext uri="{FF2B5EF4-FFF2-40B4-BE49-F238E27FC236}">
                  <a16:creationId xmlns:a16="http://schemas.microsoft.com/office/drawing/2014/main" id="{3C7F6F07-02E8-42FF-84EC-730270676171}"/>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2020;p33">
            <a:extLst>
              <a:ext uri="{FF2B5EF4-FFF2-40B4-BE49-F238E27FC236}">
                <a16:creationId xmlns:a16="http://schemas.microsoft.com/office/drawing/2014/main" id="{97271F63-7B86-4E96-922B-308FB5D3CFF8}"/>
              </a:ext>
            </a:extLst>
          </p:cNvPr>
          <p:cNvGrpSpPr/>
          <p:nvPr/>
        </p:nvGrpSpPr>
        <p:grpSpPr>
          <a:xfrm>
            <a:off x="4578350" y="2367533"/>
            <a:ext cx="4608124" cy="2438400"/>
            <a:chOff x="1177450" y="947810"/>
            <a:chExt cx="6173152" cy="2582240"/>
          </a:xfrm>
        </p:grpSpPr>
        <p:sp>
          <p:nvSpPr>
            <p:cNvPr id="16" name="Google Shape;2021;p33">
              <a:extLst>
                <a:ext uri="{FF2B5EF4-FFF2-40B4-BE49-F238E27FC236}">
                  <a16:creationId xmlns:a16="http://schemas.microsoft.com/office/drawing/2014/main" id="{95CB3BA6-D7E1-49BF-9754-C7B145A12468}"/>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2022;p33">
              <a:extLst>
                <a:ext uri="{FF2B5EF4-FFF2-40B4-BE49-F238E27FC236}">
                  <a16:creationId xmlns:a16="http://schemas.microsoft.com/office/drawing/2014/main" id="{5D7FD8D6-203F-40D6-BBDB-F9893220A140}"/>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23;p33">
              <a:extLst>
                <a:ext uri="{FF2B5EF4-FFF2-40B4-BE49-F238E27FC236}">
                  <a16:creationId xmlns:a16="http://schemas.microsoft.com/office/drawing/2014/main" id="{CE7311E1-F2C8-4EBA-991D-6CCF436EC3F1}"/>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2024;p33">
              <a:extLst>
                <a:ext uri="{FF2B5EF4-FFF2-40B4-BE49-F238E27FC236}">
                  <a16:creationId xmlns:a16="http://schemas.microsoft.com/office/drawing/2014/main" id="{8A08AF5E-573B-4DEC-8105-F446CCEBB46A}"/>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8" name="Imagen 7">
            <a:extLst>
              <a:ext uri="{FF2B5EF4-FFF2-40B4-BE49-F238E27FC236}">
                <a16:creationId xmlns:a16="http://schemas.microsoft.com/office/drawing/2014/main" id="{8B353EE4-8D3C-4C5A-8AFC-F5C7EBF7BA53}"/>
              </a:ext>
            </a:extLst>
          </p:cNvPr>
          <p:cNvPicPr>
            <a:picLocks noChangeAspect="1"/>
          </p:cNvPicPr>
          <p:nvPr/>
        </p:nvPicPr>
        <p:blipFill>
          <a:blip r:embed="rId4"/>
          <a:stretch>
            <a:fillRect/>
          </a:stretch>
        </p:blipFill>
        <p:spPr>
          <a:xfrm>
            <a:off x="5111750" y="2578497"/>
            <a:ext cx="3381960" cy="1854696"/>
          </a:xfrm>
          <a:prstGeom prst="rect">
            <a:avLst/>
          </a:prstGeom>
        </p:spPr>
      </p:pic>
      <p:pic>
        <p:nvPicPr>
          <p:cNvPr id="3" name="Imagen 2">
            <a:extLst>
              <a:ext uri="{FF2B5EF4-FFF2-40B4-BE49-F238E27FC236}">
                <a16:creationId xmlns:a16="http://schemas.microsoft.com/office/drawing/2014/main" id="{F2C10285-1E9F-898C-1329-9C9DCC8AB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3958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0DF1D95-EACB-4766-BB77-2D4E6E193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750" y="1664422"/>
            <a:ext cx="5715000" cy="2769206"/>
          </a:xfrm>
          <a:prstGeom prst="rect">
            <a:avLst/>
          </a:prstGeom>
          <a:ln w="15875">
            <a:solidFill>
              <a:schemeClr val="tx1"/>
            </a:solidFill>
          </a:ln>
          <a:effectLst>
            <a:outerShdw blurRad="50800" dist="38100" dir="2700000" algn="tl" rotWithShape="0">
              <a:prstClr val="black">
                <a:alpha val="40000"/>
              </a:prstClr>
            </a:outerShdw>
          </a:effectLst>
        </p:spPr>
      </p:pic>
      <p:sp>
        <p:nvSpPr>
          <p:cNvPr id="13" name="Título 1">
            <a:extLst>
              <a:ext uri="{FF2B5EF4-FFF2-40B4-BE49-F238E27FC236}">
                <a16:creationId xmlns:a16="http://schemas.microsoft.com/office/drawing/2014/main" id="{CDCED864-3C29-4451-AC5E-5CA89EAC80E5}"/>
              </a:ext>
            </a:extLst>
          </p:cNvPr>
          <p:cNvSpPr>
            <a:spLocks noGrp="1"/>
          </p:cNvSpPr>
          <p:nvPr>
            <p:ph type="title"/>
          </p:nvPr>
        </p:nvSpPr>
        <p:spPr>
          <a:xfrm>
            <a:off x="920750" y="368300"/>
            <a:ext cx="5181600" cy="430887"/>
          </a:xfrm>
        </p:spPr>
        <p:txBody>
          <a:bodyPr>
            <a:noAutofit/>
          </a:bodyPr>
          <a:lstStyle/>
          <a:p>
            <a:r>
              <a:rPr lang="es-PE" sz="2000" u="none" dirty="0"/>
              <a:t>Emisión de GRE - Portal</a:t>
            </a:r>
            <a:endParaRPr lang="es-PE" sz="1200" dirty="0"/>
          </a:p>
        </p:txBody>
      </p:sp>
      <p:pic>
        <p:nvPicPr>
          <p:cNvPr id="2" name="Imagen 1">
            <a:extLst>
              <a:ext uri="{FF2B5EF4-FFF2-40B4-BE49-F238E27FC236}">
                <a16:creationId xmlns:a16="http://schemas.microsoft.com/office/drawing/2014/main" id="{E80B7C71-13E5-8E3A-DC62-A893D31E1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13284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17C113F-4B39-4A16-81FF-59014D4B3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826" y="1952965"/>
            <a:ext cx="5512324" cy="2166246"/>
          </a:xfrm>
          <a:prstGeom prst="rect">
            <a:avLst/>
          </a:prstGeom>
        </p:spPr>
      </p:pic>
      <p:sp>
        <p:nvSpPr>
          <p:cNvPr id="7" name="Título 1">
            <a:extLst>
              <a:ext uri="{FF2B5EF4-FFF2-40B4-BE49-F238E27FC236}">
                <a16:creationId xmlns:a16="http://schemas.microsoft.com/office/drawing/2014/main" id="{6FE05C08-589C-407C-AA5E-4360EA164186}"/>
              </a:ext>
            </a:extLst>
          </p:cNvPr>
          <p:cNvSpPr txBox="1">
            <a:spLocks/>
          </p:cNvSpPr>
          <p:nvPr/>
        </p:nvSpPr>
        <p:spPr>
          <a:xfrm>
            <a:off x="920750" y="441523"/>
            <a:ext cx="5181600" cy="307777"/>
          </a:xfrm>
          <a:prstGeom prst="rect">
            <a:avLst/>
          </a:prstGeom>
        </p:spPr>
        <p:txBody>
          <a:bodyPr wrap="square" lIns="0" tIns="0" rIns="0" bIns="0">
            <a:spAutoFit/>
          </a:bodyPr>
          <a:lstStyle>
            <a:lvl1pPr>
              <a:defRPr sz="2750" b="0" i="0" u="heavy">
                <a:solidFill>
                  <a:srgbClr val="B8C009"/>
                </a:solidFill>
                <a:latin typeface="Arial"/>
                <a:ea typeface="+mj-ea"/>
                <a:cs typeface="Arial"/>
              </a:defRPr>
            </a:lvl1pPr>
          </a:lstStyle>
          <a:p>
            <a:r>
              <a:rPr lang="es-PE" sz="2000" u="none" kern="0" dirty="0">
                <a:solidFill>
                  <a:schemeClr val="bg1"/>
                </a:solidFill>
              </a:rPr>
              <a:t>Emisión de GRE - Portal</a:t>
            </a:r>
            <a:endParaRPr lang="es-PE" sz="2000" kern="0" dirty="0">
              <a:solidFill>
                <a:schemeClr val="bg1"/>
              </a:solidFill>
            </a:endParaRPr>
          </a:p>
        </p:txBody>
      </p:sp>
      <p:grpSp>
        <p:nvGrpSpPr>
          <p:cNvPr id="8" name="Google Shape;2020;p33">
            <a:extLst>
              <a:ext uri="{FF2B5EF4-FFF2-40B4-BE49-F238E27FC236}">
                <a16:creationId xmlns:a16="http://schemas.microsoft.com/office/drawing/2014/main" id="{47F75135-9411-4E8B-BFB5-684D9BFA8F3B}"/>
              </a:ext>
            </a:extLst>
          </p:cNvPr>
          <p:cNvGrpSpPr/>
          <p:nvPr/>
        </p:nvGrpSpPr>
        <p:grpSpPr>
          <a:xfrm>
            <a:off x="1216417" y="1185576"/>
            <a:ext cx="7095733" cy="3754724"/>
            <a:chOff x="1177450" y="947810"/>
            <a:chExt cx="6173152" cy="2582240"/>
          </a:xfrm>
        </p:grpSpPr>
        <p:sp>
          <p:nvSpPr>
            <p:cNvPr id="9" name="Google Shape;2021;p33">
              <a:extLst>
                <a:ext uri="{FF2B5EF4-FFF2-40B4-BE49-F238E27FC236}">
                  <a16:creationId xmlns:a16="http://schemas.microsoft.com/office/drawing/2014/main" id="{C77C5582-7A5E-4DCE-A3B3-35B32E78E899}"/>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 name="Google Shape;2022;p33">
              <a:extLst>
                <a:ext uri="{FF2B5EF4-FFF2-40B4-BE49-F238E27FC236}">
                  <a16:creationId xmlns:a16="http://schemas.microsoft.com/office/drawing/2014/main" id="{5796B282-241E-456D-9576-A25B8970FD7C}"/>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3;p33">
              <a:extLst>
                <a:ext uri="{FF2B5EF4-FFF2-40B4-BE49-F238E27FC236}">
                  <a16:creationId xmlns:a16="http://schemas.microsoft.com/office/drawing/2014/main" id="{EF9FFA30-4AC0-4F22-851C-8B8A50EB033E}"/>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4AFBCF7F-A033-438D-9A34-7BE78ABEF7E2}"/>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a:extLst>
              <a:ext uri="{FF2B5EF4-FFF2-40B4-BE49-F238E27FC236}">
                <a16:creationId xmlns:a16="http://schemas.microsoft.com/office/drawing/2014/main" id="{0B09F008-F49E-EB8F-C715-6C222A08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4672046"/>
            <a:ext cx="838200" cy="407953"/>
          </a:xfrm>
          <a:prstGeom prst="rect">
            <a:avLst/>
          </a:prstGeom>
        </p:spPr>
      </p:pic>
    </p:spTree>
    <p:extLst>
      <p:ext uri="{BB962C8B-B14F-4D97-AF65-F5344CB8AC3E}">
        <p14:creationId xmlns:p14="http://schemas.microsoft.com/office/powerpoint/2010/main" val="2347222855"/>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2E55F-AF2A-45EA-9EC6-80674CAB09E4}">
  <ds:schemaRefs>
    <ds:schemaRef ds:uri="http://purl.org/dc/dcmitype/"/>
    <ds:schemaRef ds:uri="b1c5b7f8-e175-482d-858e-1c0011096349"/>
    <ds:schemaRef ds:uri="http://schemas.microsoft.com/office/2006/documentManagement/types"/>
    <ds:schemaRef ds:uri="8a7934d8-bca8-423c-84a6-bdc3dd68f4b0"/>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16FA826-A52A-44E4-BDFA-A344DEAE5EC9}">
  <ds:schemaRefs>
    <ds:schemaRef ds:uri="http://schemas.microsoft.com/sharepoint/v3/contenttype/forms"/>
  </ds:schemaRefs>
</ds:datastoreItem>
</file>

<file path=customXml/itemProps3.xml><?xml version="1.0" encoding="utf-8"?>
<ds:datastoreItem xmlns:ds="http://schemas.openxmlformats.org/officeDocument/2006/customXml" ds:itemID="{BB60B12D-F5F2-4785-9215-7A04D8B23028}"/>
</file>

<file path=docProps/app.xml><?xml version="1.0" encoding="utf-8"?>
<Properties xmlns="http://schemas.openxmlformats.org/officeDocument/2006/extended-properties" xmlns:vt="http://schemas.openxmlformats.org/officeDocument/2006/docPropsVTypes">
  <Template>PPT_charlas</Template>
  <TotalTime>3443</TotalTime>
  <Words>1076</Words>
  <Application>Microsoft Office PowerPoint</Application>
  <PresentationFormat>Personalizado</PresentationFormat>
  <Paragraphs>114</Paragraphs>
  <Slides>37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Wingdings</vt:lpstr>
      <vt:lpstr>PPT_charlas</vt:lpstr>
      <vt:lpstr>Guía de Remisión Electrónica GRE</vt:lpstr>
      <vt:lpstr>Guía de Remisión Electrónica – GRE – Beneficios </vt:lpstr>
      <vt:lpstr>Guía de Remisión Electrónica Transportista</vt:lpstr>
      <vt:lpstr>Guía de Remisión Electrónica Transportista</vt:lpstr>
      <vt:lpstr>Guía de Remisión Electrónica de Eventos</vt:lpstr>
      <vt:lpstr>Sistema de Emisión - Portal</vt:lpstr>
      <vt:lpstr>Emisión de GRE - Portal</vt:lpstr>
      <vt:lpstr>Emisión de GRE - Portal</vt:lpstr>
      <vt:lpstr>Presentación de PowerPoint</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Emisión de GRE - Portal</vt:lpstr>
      <vt:lpstr>GRE Transportista - Portal </vt:lpstr>
      <vt:lpstr>GRE Remitente - Portal </vt:lpstr>
      <vt:lpstr>GRE por Eventos  - Portal </vt:lpstr>
      <vt:lpstr>GRE Transportista - APP Emprender </vt:lpstr>
      <vt:lpstr>GRE Remitente - App Emprender </vt:lpstr>
      <vt:lpstr>GRE por eventos App Emprender </vt:lpstr>
      <vt:lpstr>Presentación de PowerPoint</vt:lpstr>
      <vt:lpstr>Designación de emisores electrónicos de guías de remisión</vt:lpstr>
      <vt:lpstr>Designación de emisores electrónicos de guías de remisión</vt:lpstr>
      <vt:lpstr>Designación de emisores electrónicos de guías de remisión</vt:lpstr>
      <vt:lpstr>Designación de emisores electrónicos de guías de remisión</vt:lpstr>
      <vt:lpstr>Designación de emisores electrónicos de la GRE</vt:lpstr>
      <vt:lpstr>Principales Modificaciones </vt:lpstr>
      <vt:lpstr>Principales Modificaciones </vt:lpstr>
      <vt:lpstr>Resoluciones de Superintendencia N°123-2022/SUNAT</vt:lpstr>
      <vt:lpstr>Facultad discrecional en la administración de sanciones por las infracciones tipificadas en los numerales 5 y 9 del artículo 174 del código tributario</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Comprobante de  Pago Electrónico CPE</dc:title>
  <dc:creator>Mendez Bendezu Roxana Vanesa</dc:creator>
  <cp:lastModifiedBy>Tejada Flores Karina Elena</cp:lastModifiedBy>
  <cp:revision>106</cp:revision>
  <dcterms:created xsi:type="dcterms:W3CDTF">2020-12-31T14:57:34Z</dcterms:created>
  <dcterms:modified xsi:type="dcterms:W3CDTF">2024-05-31T22:27:48Z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2020-12-02T00:00:00Z</vt:filetime>
  </property>
  <property fmtid="{D5CDD505-2E9C-101B-9397-08002B2CF9AE}" pid="3" name="Creator">
    <vt:lpwstr>Microsoft® PowerPoint® para Office 365</vt:lpwstr>
  </property>
  <property fmtid="{D5CDD505-2E9C-101B-9397-08002B2CF9AE}" pid="4" name="LastSaved">
    <vt:filetime>2020-12-31T00:00:00Z</vt:filetime>
  </property>
  <property fmtid="{D5CDD505-2E9C-101B-9397-08002B2CF9AE}" pid="5" name="ContentTypeId">
    <vt:lpwstr>0x0101005C234E2DE18D4B4FB0A1D22BE558132A</vt:lpwstr>
  </property>
</Properties>
</file>